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9"/>
  </p:notesMasterIdLst>
  <p:sldIdLst>
    <p:sldId id="2411" r:id="rId2"/>
    <p:sldId id="286" r:id="rId3"/>
    <p:sldId id="2407" r:id="rId4"/>
    <p:sldId id="2408" r:id="rId5"/>
    <p:sldId id="2409" r:id="rId6"/>
    <p:sldId id="2410" r:id="rId7"/>
    <p:sldId id="289" r:id="rId8"/>
  </p:sldIdLst>
  <p:sldSz cx="12192000" cy="6858000"/>
  <p:notesSz cx="6858000" cy="9144000"/>
  <p:defaultTextStyle>
    <a:defPPr>
      <a:defRPr lang="lt-L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8B495882-866F-8AD7-6085-89C5E71276D3}" name="Mingailis Bajorinas" initials="MB" userId="S::minbaj@ism.lt::600517b7-0917-47f0-a02d-febeafe46010" providerId="AD"/>
</p188: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94660"/>
  </p:normalViewPr>
  <p:slideViewPr>
    <p:cSldViewPr snapToGrid="0">
      <p:cViewPr varScale="1">
        <p:scale>
          <a:sx n="57" d="100"/>
          <a:sy n="57" d="100"/>
        </p:scale>
        <p:origin x="948" y="3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notesMaster" Target="notesMasters/notesMaster1.xml"/><Relationship Id="rId14" Type="http://schemas.microsoft.com/office/2018/10/relationships/authors" Target="author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835C6CF-03CA-408D-8A0A-36076FED73F5}" type="datetimeFigureOut">
              <a:rPr lang="en-GB" smtClean="0"/>
              <a:t>27/08/2024</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26F48DD-52C3-436E-8CAF-4C9F2FBD43D9}" type="slidenum">
              <a:rPr lang="en-GB" smtClean="0"/>
              <a:t>‹#›</a:t>
            </a:fld>
            <a:endParaRPr lang="en-GB"/>
          </a:p>
        </p:txBody>
      </p:sp>
    </p:spTree>
    <p:extLst>
      <p:ext uri="{BB962C8B-B14F-4D97-AF65-F5344CB8AC3E}">
        <p14:creationId xmlns:p14="http://schemas.microsoft.com/office/powerpoint/2010/main" val="176690474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753EE93-B6AF-48F7-BF35-C3831D693463}" type="slidenum">
              <a:rPr kumimoji="0" lang="en-GB"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en-GB"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125393853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753EE93-B6AF-48F7-BF35-C3831D693463}" type="slidenum">
              <a:rPr kumimoji="0" lang="en-GB"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en-GB"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51707561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753EE93-B6AF-48F7-BF35-C3831D693463}" type="slidenum">
              <a:rPr kumimoji="0" lang="en-GB"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en-GB"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329063661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6C10BF-C167-E27D-3DB6-26D6821505FB}"/>
              </a:ext>
            </a:extLst>
          </p:cNvPr>
          <p:cNvSpPr>
            <a:spLocks noGrp="1"/>
          </p:cNvSpPr>
          <p:nvPr>
            <p:ph type="ctrTitle"/>
          </p:nvPr>
        </p:nvSpPr>
        <p:spPr>
          <a:xfrm>
            <a:off x="1524000" y="1920240"/>
            <a:ext cx="9144000" cy="2204720"/>
          </a:xfrm>
        </p:spPr>
        <p:txBody>
          <a:bodyPr anchor="b"/>
          <a:lstStyle>
            <a:lvl1pPr algn="ctr">
              <a:defRPr sz="6000"/>
            </a:lvl1pPr>
          </a:lstStyle>
          <a:p>
            <a:r>
              <a:rPr lang="en-US" dirty="0"/>
              <a:t>Click to edit Master title style</a:t>
            </a:r>
            <a:endParaRPr lang="lt-LT" dirty="0"/>
          </a:p>
        </p:txBody>
      </p:sp>
      <p:sp>
        <p:nvSpPr>
          <p:cNvPr id="3" name="Subtitle 2">
            <a:extLst>
              <a:ext uri="{FF2B5EF4-FFF2-40B4-BE49-F238E27FC236}">
                <a16:creationId xmlns:a16="http://schemas.microsoft.com/office/drawing/2014/main" id="{6952671C-5B93-F628-1365-23ED3988CE54}"/>
              </a:ext>
            </a:extLst>
          </p:cNvPr>
          <p:cNvSpPr>
            <a:spLocks noGrp="1"/>
          </p:cNvSpPr>
          <p:nvPr>
            <p:ph type="subTitle" idx="1"/>
          </p:nvPr>
        </p:nvSpPr>
        <p:spPr>
          <a:xfrm>
            <a:off x="1524000" y="4277360"/>
            <a:ext cx="9144000" cy="980440"/>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endParaRPr lang="lt-LT" dirty="0"/>
          </a:p>
        </p:txBody>
      </p:sp>
    </p:spTree>
    <p:extLst>
      <p:ext uri="{BB962C8B-B14F-4D97-AF65-F5344CB8AC3E}">
        <p14:creationId xmlns:p14="http://schemas.microsoft.com/office/powerpoint/2010/main" val="60504820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BFE131-81C6-BB3A-B5BA-0D7B097D85FC}"/>
              </a:ext>
            </a:extLst>
          </p:cNvPr>
          <p:cNvSpPr>
            <a:spLocks noGrp="1"/>
          </p:cNvSpPr>
          <p:nvPr>
            <p:ph type="title"/>
          </p:nvPr>
        </p:nvSpPr>
        <p:spPr/>
        <p:txBody>
          <a:bodyPr/>
          <a:lstStyle/>
          <a:p>
            <a:r>
              <a:rPr lang="en-US"/>
              <a:t>Click to edit Master title style</a:t>
            </a:r>
            <a:endParaRPr lang="lt-LT"/>
          </a:p>
        </p:txBody>
      </p:sp>
      <p:sp>
        <p:nvSpPr>
          <p:cNvPr id="3" name="Vertical Text Placeholder 2">
            <a:extLst>
              <a:ext uri="{FF2B5EF4-FFF2-40B4-BE49-F238E27FC236}">
                <a16:creationId xmlns:a16="http://schemas.microsoft.com/office/drawing/2014/main" id="{EC807AC6-8923-A3A9-77FC-F9A725D4F4CD}"/>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lt-LT"/>
          </a:p>
        </p:txBody>
      </p:sp>
      <p:sp>
        <p:nvSpPr>
          <p:cNvPr id="4" name="Date Placeholder 3">
            <a:extLst>
              <a:ext uri="{FF2B5EF4-FFF2-40B4-BE49-F238E27FC236}">
                <a16:creationId xmlns:a16="http://schemas.microsoft.com/office/drawing/2014/main" id="{27F29354-6874-625A-0EF9-CF73EBF1FE84}"/>
              </a:ext>
            </a:extLst>
          </p:cNvPr>
          <p:cNvSpPr>
            <a:spLocks noGrp="1"/>
          </p:cNvSpPr>
          <p:nvPr>
            <p:ph type="dt" sz="half" idx="10"/>
          </p:nvPr>
        </p:nvSpPr>
        <p:spPr>
          <a:xfrm>
            <a:off x="838200" y="6356350"/>
            <a:ext cx="2743200" cy="365125"/>
          </a:xfrm>
          <a:prstGeom prst="rect">
            <a:avLst/>
          </a:prstGeom>
        </p:spPr>
        <p:txBody>
          <a:bodyPr/>
          <a:lstStyle/>
          <a:p>
            <a:fld id="{616E1ABD-E913-4744-85D1-A94319C462F0}" type="datetimeFigureOut">
              <a:rPr lang="lt-LT" smtClean="0"/>
              <a:t>2024-08-27</a:t>
            </a:fld>
            <a:endParaRPr lang="lt-LT"/>
          </a:p>
        </p:txBody>
      </p:sp>
      <p:sp>
        <p:nvSpPr>
          <p:cNvPr id="5" name="Footer Placeholder 4">
            <a:extLst>
              <a:ext uri="{FF2B5EF4-FFF2-40B4-BE49-F238E27FC236}">
                <a16:creationId xmlns:a16="http://schemas.microsoft.com/office/drawing/2014/main" id="{0C245E85-8BAB-F39F-0329-6DD03FB35442}"/>
              </a:ext>
            </a:extLst>
          </p:cNvPr>
          <p:cNvSpPr>
            <a:spLocks noGrp="1"/>
          </p:cNvSpPr>
          <p:nvPr>
            <p:ph type="ftr" sz="quarter" idx="11"/>
          </p:nvPr>
        </p:nvSpPr>
        <p:spPr>
          <a:xfrm>
            <a:off x="4038600" y="6356350"/>
            <a:ext cx="4114800" cy="365125"/>
          </a:xfrm>
          <a:prstGeom prst="rect">
            <a:avLst/>
          </a:prstGeom>
        </p:spPr>
        <p:txBody>
          <a:bodyPr/>
          <a:lstStyle/>
          <a:p>
            <a:endParaRPr lang="lt-LT"/>
          </a:p>
        </p:txBody>
      </p:sp>
      <p:sp>
        <p:nvSpPr>
          <p:cNvPr id="6" name="Slide Number Placeholder 5">
            <a:extLst>
              <a:ext uri="{FF2B5EF4-FFF2-40B4-BE49-F238E27FC236}">
                <a16:creationId xmlns:a16="http://schemas.microsoft.com/office/drawing/2014/main" id="{538EAFE5-FBB1-547C-DD42-8415DF81BAD5}"/>
              </a:ext>
            </a:extLst>
          </p:cNvPr>
          <p:cNvSpPr>
            <a:spLocks noGrp="1"/>
          </p:cNvSpPr>
          <p:nvPr>
            <p:ph type="sldNum" sz="quarter" idx="12"/>
          </p:nvPr>
        </p:nvSpPr>
        <p:spPr>
          <a:xfrm>
            <a:off x="8610600" y="6356350"/>
            <a:ext cx="2743200" cy="365125"/>
          </a:xfrm>
          <a:prstGeom prst="rect">
            <a:avLst/>
          </a:prstGeom>
        </p:spPr>
        <p:txBody>
          <a:bodyPr/>
          <a:lstStyle/>
          <a:p>
            <a:fld id="{AD3ADBA9-A4E8-4A96-8488-8F22EEBF3BF8}" type="slidenum">
              <a:rPr lang="lt-LT" smtClean="0"/>
              <a:t>‹#›</a:t>
            </a:fld>
            <a:endParaRPr lang="lt-LT"/>
          </a:p>
        </p:txBody>
      </p:sp>
    </p:spTree>
    <p:extLst>
      <p:ext uri="{BB962C8B-B14F-4D97-AF65-F5344CB8AC3E}">
        <p14:creationId xmlns:p14="http://schemas.microsoft.com/office/powerpoint/2010/main" val="39648969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03F52A06-2E19-0B9E-E2A1-42BDA6330010}"/>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lt-LT"/>
          </a:p>
        </p:txBody>
      </p:sp>
      <p:sp>
        <p:nvSpPr>
          <p:cNvPr id="3" name="Vertical Text Placeholder 2">
            <a:extLst>
              <a:ext uri="{FF2B5EF4-FFF2-40B4-BE49-F238E27FC236}">
                <a16:creationId xmlns:a16="http://schemas.microsoft.com/office/drawing/2014/main" id="{6F185CEB-FE24-5346-AE5F-12B27D7AD96D}"/>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lt-LT"/>
          </a:p>
        </p:txBody>
      </p:sp>
      <p:sp>
        <p:nvSpPr>
          <p:cNvPr id="4" name="Date Placeholder 3">
            <a:extLst>
              <a:ext uri="{FF2B5EF4-FFF2-40B4-BE49-F238E27FC236}">
                <a16:creationId xmlns:a16="http://schemas.microsoft.com/office/drawing/2014/main" id="{03407785-0CED-498A-6A35-CCD9E5FA6B8C}"/>
              </a:ext>
            </a:extLst>
          </p:cNvPr>
          <p:cNvSpPr>
            <a:spLocks noGrp="1"/>
          </p:cNvSpPr>
          <p:nvPr>
            <p:ph type="dt" sz="half" idx="10"/>
          </p:nvPr>
        </p:nvSpPr>
        <p:spPr>
          <a:xfrm>
            <a:off x="838200" y="6356350"/>
            <a:ext cx="2743200" cy="365125"/>
          </a:xfrm>
          <a:prstGeom prst="rect">
            <a:avLst/>
          </a:prstGeom>
        </p:spPr>
        <p:txBody>
          <a:bodyPr/>
          <a:lstStyle/>
          <a:p>
            <a:fld id="{616E1ABD-E913-4744-85D1-A94319C462F0}" type="datetimeFigureOut">
              <a:rPr lang="lt-LT" smtClean="0"/>
              <a:t>2024-08-27</a:t>
            </a:fld>
            <a:endParaRPr lang="lt-LT"/>
          </a:p>
        </p:txBody>
      </p:sp>
      <p:sp>
        <p:nvSpPr>
          <p:cNvPr id="5" name="Footer Placeholder 4">
            <a:extLst>
              <a:ext uri="{FF2B5EF4-FFF2-40B4-BE49-F238E27FC236}">
                <a16:creationId xmlns:a16="http://schemas.microsoft.com/office/drawing/2014/main" id="{D179066C-9050-30DE-EF00-5F6EEA835380}"/>
              </a:ext>
            </a:extLst>
          </p:cNvPr>
          <p:cNvSpPr>
            <a:spLocks noGrp="1"/>
          </p:cNvSpPr>
          <p:nvPr>
            <p:ph type="ftr" sz="quarter" idx="11"/>
          </p:nvPr>
        </p:nvSpPr>
        <p:spPr>
          <a:xfrm>
            <a:off x="4038600" y="6356350"/>
            <a:ext cx="4114800" cy="365125"/>
          </a:xfrm>
          <a:prstGeom prst="rect">
            <a:avLst/>
          </a:prstGeom>
        </p:spPr>
        <p:txBody>
          <a:bodyPr/>
          <a:lstStyle/>
          <a:p>
            <a:endParaRPr lang="lt-LT"/>
          </a:p>
        </p:txBody>
      </p:sp>
      <p:sp>
        <p:nvSpPr>
          <p:cNvPr id="6" name="Slide Number Placeholder 5">
            <a:extLst>
              <a:ext uri="{FF2B5EF4-FFF2-40B4-BE49-F238E27FC236}">
                <a16:creationId xmlns:a16="http://schemas.microsoft.com/office/drawing/2014/main" id="{87863353-2EF9-348F-21E6-0BFE666717DB}"/>
              </a:ext>
            </a:extLst>
          </p:cNvPr>
          <p:cNvSpPr>
            <a:spLocks noGrp="1"/>
          </p:cNvSpPr>
          <p:nvPr>
            <p:ph type="sldNum" sz="quarter" idx="12"/>
          </p:nvPr>
        </p:nvSpPr>
        <p:spPr>
          <a:xfrm>
            <a:off x="8610600" y="6356350"/>
            <a:ext cx="2743200" cy="365125"/>
          </a:xfrm>
          <a:prstGeom prst="rect">
            <a:avLst/>
          </a:prstGeom>
        </p:spPr>
        <p:txBody>
          <a:bodyPr/>
          <a:lstStyle/>
          <a:p>
            <a:fld id="{AD3ADBA9-A4E8-4A96-8488-8F22EEBF3BF8}" type="slidenum">
              <a:rPr lang="lt-LT" smtClean="0"/>
              <a:t>‹#›</a:t>
            </a:fld>
            <a:endParaRPr lang="lt-LT"/>
          </a:p>
        </p:txBody>
      </p:sp>
    </p:spTree>
    <p:extLst>
      <p:ext uri="{BB962C8B-B14F-4D97-AF65-F5344CB8AC3E}">
        <p14:creationId xmlns:p14="http://schemas.microsoft.com/office/powerpoint/2010/main" val="343888363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B044A3-616A-3E73-4974-7B02FA0E961F}"/>
              </a:ext>
            </a:extLst>
          </p:cNvPr>
          <p:cNvSpPr>
            <a:spLocks noGrp="1"/>
          </p:cNvSpPr>
          <p:nvPr>
            <p:ph type="title"/>
          </p:nvPr>
        </p:nvSpPr>
        <p:spPr>
          <a:xfrm>
            <a:off x="629920" y="1869441"/>
            <a:ext cx="11094720" cy="955040"/>
          </a:xfrm>
        </p:spPr>
        <p:txBody>
          <a:bodyPr/>
          <a:lstStyle/>
          <a:p>
            <a:r>
              <a:rPr lang="en-US" dirty="0"/>
              <a:t>Click to edit Master title style</a:t>
            </a:r>
            <a:endParaRPr lang="lt-LT" dirty="0"/>
          </a:p>
        </p:txBody>
      </p:sp>
      <p:sp>
        <p:nvSpPr>
          <p:cNvPr id="3" name="Content Placeholder 2">
            <a:extLst>
              <a:ext uri="{FF2B5EF4-FFF2-40B4-BE49-F238E27FC236}">
                <a16:creationId xmlns:a16="http://schemas.microsoft.com/office/drawing/2014/main" id="{7CB417EF-A84A-33DD-94E9-D6330E0F87BF}"/>
              </a:ext>
            </a:extLst>
          </p:cNvPr>
          <p:cNvSpPr>
            <a:spLocks noGrp="1"/>
          </p:cNvSpPr>
          <p:nvPr>
            <p:ph idx="1"/>
          </p:nvPr>
        </p:nvSpPr>
        <p:spPr>
          <a:xfrm>
            <a:off x="629920" y="2905760"/>
            <a:ext cx="11094720" cy="3587114"/>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lt-LT" dirty="0"/>
          </a:p>
        </p:txBody>
      </p:sp>
    </p:spTree>
    <p:extLst>
      <p:ext uri="{BB962C8B-B14F-4D97-AF65-F5344CB8AC3E}">
        <p14:creationId xmlns:p14="http://schemas.microsoft.com/office/powerpoint/2010/main" val="211513564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5869B3-9868-370A-0D57-ED72AA0857A3}"/>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lt-LT"/>
          </a:p>
        </p:txBody>
      </p:sp>
      <p:sp>
        <p:nvSpPr>
          <p:cNvPr id="3" name="Text Placeholder 2">
            <a:extLst>
              <a:ext uri="{FF2B5EF4-FFF2-40B4-BE49-F238E27FC236}">
                <a16:creationId xmlns:a16="http://schemas.microsoft.com/office/drawing/2014/main" id="{4CCCBE53-9B62-E142-AF3E-16AFDF1E6DFC}"/>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Tree>
    <p:extLst>
      <p:ext uri="{BB962C8B-B14F-4D97-AF65-F5344CB8AC3E}">
        <p14:creationId xmlns:p14="http://schemas.microsoft.com/office/powerpoint/2010/main" val="11863196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B013D6-4E07-9149-E5E3-4355F43CC5F7}"/>
              </a:ext>
            </a:extLst>
          </p:cNvPr>
          <p:cNvSpPr>
            <a:spLocks noGrp="1"/>
          </p:cNvSpPr>
          <p:nvPr>
            <p:ph type="title"/>
          </p:nvPr>
        </p:nvSpPr>
        <p:spPr>
          <a:xfrm>
            <a:off x="839788" y="1747520"/>
            <a:ext cx="10614507" cy="994053"/>
          </a:xfrm>
        </p:spPr>
        <p:txBody>
          <a:bodyPr/>
          <a:lstStyle/>
          <a:p>
            <a:r>
              <a:rPr lang="en-US" dirty="0"/>
              <a:t>Click to edit Master title style</a:t>
            </a:r>
            <a:endParaRPr lang="lt-LT" dirty="0"/>
          </a:p>
        </p:txBody>
      </p:sp>
      <p:sp>
        <p:nvSpPr>
          <p:cNvPr id="3" name="Text Placeholder 2">
            <a:extLst>
              <a:ext uri="{FF2B5EF4-FFF2-40B4-BE49-F238E27FC236}">
                <a16:creationId xmlns:a16="http://schemas.microsoft.com/office/drawing/2014/main" id="{AD55ADED-0E33-5AF5-E4E5-9D40EABB90B3}"/>
              </a:ext>
            </a:extLst>
          </p:cNvPr>
          <p:cNvSpPr>
            <a:spLocks noGrp="1"/>
          </p:cNvSpPr>
          <p:nvPr>
            <p:ph type="body" idx="1"/>
          </p:nvPr>
        </p:nvSpPr>
        <p:spPr>
          <a:xfrm>
            <a:off x="839789" y="2922678"/>
            <a:ext cx="5256211" cy="69365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a:extLst>
              <a:ext uri="{FF2B5EF4-FFF2-40B4-BE49-F238E27FC236}">
                <a16:creationId xmlns:a16="http://schemas.microsoft.com/office/drawing/2014/main" id="{50285933-F149-DDAB-3E38-8FDAE0431BE7}"/>
              </a:ext>
            </a:extLst>
          </p:cNvPr>
          <p:cNvSpPr>
            <a:spLocks noGrp="1"/>
          </p:cNvSpPr>
          <p:nvPr>
            <p:ph sz="half" idx="2"/>
          </p:nvPr>
        </p:nvSpPr>
        <p:spPr>
          <a:xfrm>
            <a:off x="839790" y="3690482"/>
            <a:ext cx="5343246" cy="29673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lt-LT" dirty="0"/>
          </a:p>
        </p:txBody>
      </p:sp>
      <p:sp>
        <p:nvSpPr>
          <p:cNvPr id="5" name="Text Placeholder 4">
            <a:extLst>
              <a:ext uri="{FF2B5EF4-FFF2-40B4-BE49-F238E27FC236}">
                <a16:creationId xmlns:a16="http://schemas.microsoft.com/office/drawing/2014/main" id="{9C52A2F9-727E-E05F-5325-7E35B029EFA6}"/>
              </a:ext>
            </a:extLst>
          </p:cNvPr>
          <p:cNvSpPr>
            <a:spLocks noGrp="1"/>
          </p:cNvSpPr>
          <p:nvPr>
            <p:ph type="body" sz="quarter" idx="3"/>
          </p:nvPr>
        </p:nvSpPr>
        <p:spPr>
          <a:xfrm>
            <a:off x="6172199" y="2922678"/>
            <a:ext cx="5282097" cy="69365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5">
            <a:extLst>
              <a:ext uri="{FF2B5EF4-FFF2-40B4-BE49-F238E27FC236}">
                <a16:creationId xmlns:a16="http://schemas.microsoft.com/office/drawing/2014/main" id="{EB7C74B1-D0CF-1E0A-C9DB-1F90B02800E1}"/>
              </a:ext>
            </a:extLst>
          </p:cNvPr>
          <p:cNvSpPr>
            <a:spLocks noGrp="1"/>
          </p:cNvSpPr>
          <p:nvPr>
            <p:ph sz="quarter" idx="4"/>
          </p:nvPr>
        </p:nvSpPr>
        <p:spPr>
          <a:xfrm>
            <a:off x="6172200" y="3690479"/>
            <a:ext cx="5369560" cy="296730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lt-LT"/>
          </a:p>
        </p:txBody>
      </p:sp>
    </p:spTree>
    <p:extLst>
      <p:ext uri="{BB962C8B-B14F-4D97-AF65-F5344CB8AC3E}">
        <p14:creationId xmlns:p14="http://schemas.microsoft.com/office/powerpoint/2010/main" val="3282415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B9038E-EA2C-8D6C-88A3-46B96077DBB6}"/>
              </a:ext>
            </a:extLst>
          </p:cNvPr>
          <p:cNvSpPr>
            <a:spLocks noGrp="1"/>
          </p:cNvSpPr>
          <p:nvPr>
            <p:ph type="title"/>
          </p:nvPr>
        </p:nvSpPr>
        <p:spPr/>
        <p:txBody>
          <a:bodyPr/>
          <a:lstStyle/>
          <a:p>
            <a:r>
              <a:rPr lang="en-US"/>
              <a:t>Click to edit Master title style</a:t>
            </a:r>
            <a:endParaRPr lang="lt-LT"/>
          </a:p>
        </p:txBody>
      </p:sp>
      <p:sp>
        <p:nvSpPr>
          <p:cNvPr id="3" name="Content Placeholder 2">
            <a:extLst>
              <a:ext uri="{FF2B5EF4-FFF2-40B4-BE49-F238E27FC236}">
                <a16:creationId xmlns:a16="http://schemas.microsoft.com/office/drawing/2014/main" id="{7C164744-BF54-C468-6B29-64D29696C435}"/>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lt-LT"/>
          </a:p>
        </p:txBody>
      </p:sp>
      <p:sp>
        <p:nvSpPr>
          <p:cNvPr id="4" name="Content Placeholder 3">
            <a:extLst>
              <a:ext uri="{FF2B5EF4-FFF2-40B4-BE49-F238E27FC236}">
                <a16:creationId xmlns:a16="http://schemas.microsoft.com/office/drawing/2014/main" id="{92B0BF30-BD09-C28D-DA1B-BF64B32A73D9}"/>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lt-LT"/>
          </a:p>
        </p:txBody>
      </p:sp>
      <p:sp>
        <p:nvSpPr>
          <p:cNvPr id="5" name="Date Placeholder 4">
            <a:extLst>
              <a:ext uri="{FF2B5EF4-FFF2-40B4-BE49-F238E27FC236}">
                <a16:creationId xmlns:a16="http://schemas.microsoft.com/office/drawing/2014/main" id="{4DDD8FD2-8A90-C092-3BD1-C102F914E87F}"/>
              </a:ext>
            </a:extLst>
          </p:cNvPr>
          <p:cNvSpPr>
            <a:spLocks noGrp="1"/>
          </p:cNvSpPr>
          <p:nvPr>
            <p:ph type="dt" sz="half" idx="10"/>
          </p:nvPr>
        </p:nvSpPr>
        <p:spPr>
          <a:xfrm>
            <a:off x="838200" y="6356350"/>
            <a:ext cx="2743200" cy="365125"/>
          </a:xfrm>
          <a:prstGeom prst="rect">
            <a:avLst/>
          </a:prstGeom>
        </p:spPr>
        <p:txBody>
          <a:bodyPr/>
          <a:lstStyle/>
          <a:p>
            <a:fld id="{616E1ABD-E913-4744-85D1-A94319C462F0}" type="datetimeFigureOut">
              <a:rPr lang="lt-LT" smtClean="0"/>
              <a:t>2024-08-27</a:t>
            </a:fld>
            <a:endParaRPr lang="lt-LT"/>
          </a:p>
        </p:txBody>
      </p:sp>
      <p:sp>
        <p:nvSpPr>
          <p:cNvPr id="6" name="Footer Placeholder 5">
            <a:extLst>
              <a:ext uri="{FF2B5EF4-FFF2-40B4-BE49-F238E27FC236}">
                <a16:creationId xmlns:a16="http://schemas.microsoft.com/office/drawing/2014/main" id="{F4B9C078-9ADE-B3DA-D0BF-65081D5ACF5F}"/>
              </a:ext>
            </a:extLst>
          </p:cNvPr>
          <p:cNvSpPr>
            <a:spLocks noGrp="1"/>
          </p:cNvSpPr>
          <p:nvPr>
            <p:ph type="ftr" sz="quarter" idx="11"/>
          </p:nvPr>
        </p:nvSpPr>
        <p:spPr>
          <a:xfrm>
            <a:off x="4038600" y="6356350"/>
            <a:ext cx="4114800" cy="365125"/>
          </a:xfrm>
          <a:prstGeom prst="rect">
            <a:avLst/>
          </a:prstGeom>
        </p:spPr>
        <p:txBody>
          <a:bodyPr/>
          <a:lstStyle/>
          <a:p>
            <a:endParaRPr lang="lt-LT"/>
          </a:p>
        </p:txBody>
      </p:sp>
      <p:sp>
        <p:nvSpPr>
          <p:cNvPr id="7" name="Slide Number Placeholder 6">
            <a:extLst>
              <a:ext uri="{FF2B5EF4-FFF2-40B4-BE49-F238E27FC236}">
                <a16:creationId xmlns:a16="http://schemas.microsoft.com/office/drawing/2014/main" id="{D9384F7D-05EB-EBCE-6E33-217263EECBEF}"/>
              </a:ext>
            </a:extLst>
          </p:cNvPr>
          <p:cNvSpPr>
            <a:spLocks noGrp="1"/>
          </p:cNvSpPr>
          <p:nvPr>
            <p:ph type="sldNum" sz="quarter" idx="12"/>
          </p:nvPr>
        </p:nvSpPr>
        <p:spPr>
          <a:xfrm>
            <a:off x="8610600" y="6356350"/>
            <a:ext cx="2743200" cy="365125"/>
          </a:xfrm>
          <a:prstGeom prst="rect">
            <a:avLst/>
          </a:prstGeom>
        </p:spPr>
        <p:txBody>
          <a:bodyPr/>
          <a:lstStyle/>
          <a:p>
            <a:fld id="{AD3ADBA9-A4E8-4A96-8488-8F22EEBF3BF8}" type="slidenum">
              <a:rPr lang="lt-LT" smtClean="0"/>
              <a:t>‹#›</a:t>
            </a:fld>
            <a:endParaRPr lang="lt-LT"/>
          </a:p>
        </p:txBody>
      </p:sp>
    </p:spTree>
    <p:extLst>
      <p:ext uri="{BB962C8B-B14F-4D97-AF65-F5344CB8AC3E}">
        <p14:creationId xmlns:p14="http://schemas.microsoft.com/office/powerpoint/2010/main" val="228425006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25C2AC-915A-2EED-618E-2F3D023CEE54}"/>
              </a:ext>
            </a:extLst>
          </p:cNvPr>
          <p:cNvSpPr>
            <a:spLocks noGrp="1"/>
          </p:cNvSpPr>
          <p:nvPr>
            <p:ph type="title"/>
          </p:nvPr>
        </p:nvSpPr>
        <p:spPr/>
        <p:txBody>
          <a:bodyPr/>
          <a:lstStyle/>
          <a:p>
            <a:r>
              <a:rPr lang="en-US"/>
              <a:t>Click to edit Master title style</a:t>
            </a:r>
            <a:endParaRPr lang="lt-LT"/>
          </a:p>
        </p:txBody>
      </p:sp>
      <p:sp>
        <p:nvSpPr>
          <p:cNvPr id="3" name="Date Placeholder 2">
            <a:extLst>
              <a:ext uri="{FF2B5EF4-FFF2-40B4-BE49-F238E27FC236}">
                <a16:creationId xmlns:a16="http://schemas.microsoft.com/office/drawing/2014/main" id="{37E484C1-F9FB-55CC-ECF8-24ABAA1AA4A4}"/>
              </a:ext>
            </a:extLst>
          </p:cNvPr>
          <p:cNvSpPr>
            <a:spLocks noGrp="1"/>
          </p:cNvSpPr>
          <p:nvPr>
            <p:ph type="dt" sz="half" idx="10"/>
          </p:nvPr>
        </p:nvSpPr>
        <p:spPr>
          <a:xfrm>
            <a:off x="838200" y="6356350"/>
            <a:ext cx="2743200" cy="365125"/>
          </a:xfrm>
          <a:prstGeom prst="rect">
            <a:avLst/>
          </a:prstGeom>
        </p:spPr>
        <p:txBody>
          <a:bodyPr/>
          <a:lstStyle/>
          <a:p>
            <a:fld id="{616E1ABD-E913-4744-85D1-A94319C462F0}" type="datetimeFigureOut">
              <a:rPr lang="lt-LT" smtClean="0"/>
              <a:t>2024-08-27</a:t>
            </a:fld>
            <a:endParaRPr lang="lt-LT"/>
          </a:p>
        </p:txBody>
      </p:sp>
      <p:sp>
        <p:nvSpPr>
          <p:cNvPr id="4" name="Footer Placeholder 3">
            <a:extLst>
              <a:ext uri="{FF2B5EF4-FFF2-40B4-BE49-F238E27FC236}">
                <a16:creationId xmlns:a16="http://schemas.microsoft.com/office/drawing/2014/main" id="{315E74F8-9B6A-37F2-4C71-9C7D1D2F356E}"/>
              </a:ext>
            </a:extLst>
          </p:cNvPr>
          <p:cNvSpPr>
            <a:spLocks noGrp="1"/>
          </p:cNvSpPr>
          <p:nvPr>
            <p:ph type="ftr" sz="quarter" idx="11"/>
          </p:nvPr>
        </p:nvSpPr>
        <p:spPr>
          <a:xfrm>
            <a:off x="4038600" y="6356350"/>
            <a:ext cx="4114800" cy="365125"/>
          </a:xfrm>
          <a:prstGeom prst="rect">
            <a:avLst/>
          </a:prstGeom>
        </p:spPr>
        <p:txBody>
          <a:bodyPr/>
          <a:lstStyle/>
          <a:p>
            <a:endParaRPr lang="lt-LT"/>
          </a:p>
        </p:txBody>
      </p:sp>
      <p:sp>
        <p:nvSpPr>
          <p:cNvPr id="5" name="Slide Number Placeholder 4">
            <a:extLst>
              <a:ext uri="{FF2B5EF4-FFF2-40B4-BE49-F238E27FC236}">
                <a16:creationId xmlns:a16="http://schemas.microsoft.com/office/drawing/2014/main" id="{993F2B88-0670-99D4-2C0D-9659357A012B}"/>
              </a:ext>
            </a:extLst>
          </p:cNvPr>
          <p:cNvSpPr>
            <a:spLocks noGrp="1"/>
          </p:cNvSpPr>
          <p:nvPr>
            <p:ph type="sldNum" sz="quarter" idx="12"/>
          </p:nvPr>
        </p:nvSpPr>
        <p:spPr>
          <a:xfrm>
            <a:off x="8610600" y="6356350"/>
            <a:ext cx="2743200" cy="365125"/>
          </a:xfrm>
          <a:prstGeom prst="rect">
            <a:avLst/>
          </a:prstGeom>
        </p:spPr>
        <p:txBody>
          <a:bodyPr/>
          <a:lstStyle/>
          <a:p>
            <a:fld id="{AD3ADBA9-A4E8-4A96-8488-8F22EEBF3BF8}" type="slidenum">
              <a:rPr lang="lt-LT" smtClean="0"/>
              <a:t>‹#›</a:t>
            </a:fld>
            <a:endParaRPr lang="lt-LT"/>
          </a:p>
        </p:txBody>
      </p:sp>
    </p:spTree>
    <p:extLst>
      <p:ext uri="{BB962C8B-B14F-4D97-AF65-F5344CB8AC3E}">
        <p14:creationId xmlns:p14="http://schemas.microsoft.com/office/powerpoint/2010/main" val="31124716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B66A16F6-7D25-705C-6953-0064EFE7EF15}"/>
              </a:ext>
            </a:extLst>
          </p:cNvPr>
          <p:cNvSpPr>
            <a:spLocks noGrp="1"/>
          </p:cNvSpPr>
          <p:nvPr>
            <p:ph type="dt" sz="half" idx="10"/>
          </p:nvPr>
        </p:nvSpPr>
        <p:spPr>
          <a:xfrm>
            <a:off x="838200" y="6356350"/>
            <a:ext cx="2743200" cy="365125"/>
          </a:xfrm>
          <a:prstGeom prst="rect">
            <a:avLst/>
          </a:prstGeom>
        </p:spPr>
        <p:txBody>
          <a:bodyPr/>
          <a:lstStyle/>
          <a:p>
            <a:fld id="{616E1ABD-E913-4744-85D1-A94319C462F0}" type="datetimeFigureOut">
              <a:rPr lang="lt-LT" smtClean="0"/>
              <a:t>2024-08-27</a:t>
            </a:fld>
            <a:endParaRPr lang="lt-LT"/>
          </a:p>
        </p:txBody>
      </p:sp>
      <p:sp>
        <p:nvSpPr>
          <p:cNvPr id="3" name="Footer Placeholder 2">
            <a:extLst>
              <a:ext uri="{FF2B5EF4-FFF2-40B4-BE49-F238E27FC236}">
                <a16:creationId xmlns:a16="http://schemas.microsoft.com/office/drawing/2014/main" id="{00A01C9D-929A-E0AC-03C5-832CD155E9D1}"/>
              </a:ext>
            </a:extLst>
          </p:cNvPr>
          <p:cNvSpPr>
            <a:spLocks noGrp="1"/>
          </p:cNvSpPr>
          <p:nvPr>
            <p:ph type="ftr" sz="quarter" idx="11"/>
          </p:nvPr>
        </p:nvSpPr>
        <p:spPr>
          <a:xfrm>
            <a:off x="4038600" y="6356350"/>
            <a:ext cx="4114800" cy="365125"/>
          </a:xfrm>
          <a:prstGeom prst="rect">
            <a:avLst/>
          </a:prstGeom>
        </p:spPr>
        <p:txBody>
          <a:bodyPr/>
          <a:lstStyle/>
          <a:p>
            <a:endParaRPr lang="lt-LT"/>
          </a:p>
        </p:txBody>
      </p:sp>
      <p:sp>
        <p:nvSpPr>
          <p:cNvPr id="4" name="Slide Number Placeholder 3">
            <a:extLst>
              <a:ext uri="{FF2B5EF4-FFF2-40B4-BE49-F238E27FC236}">
                <a16:creationId xmlns:a16="http://schemas.microsoft.com/office/drawing/2014/main" id="{7E6AE17C-5E42-3327-45FD-F131B0A8CB4C}"/>
              </a:ext>
            </a:extLst>
          </p:cNvPr>
          <p:cNvSpPr>
            <a:spLocks noGrp="1"/>
          </p:cNvSpPr>
          <p:nvPr>
            <p:ph type="sldNum" sz="quarter" idx="12"/>
          </p:nvPr>
        </p:nvSpPr>
        <p:spPr>
          <a:xfrm>
            <a:off x="8610600" y="6356350"/>
            <a:ext cx="2743200" cy="365125"/>
          </a:xfrm>
          <a:prstGeom prst="rect">
            <a:avLst/>
          </a:prstGeom>
        </p:spPr>
        <p:txBody>
          <a:bodyPr/>
          <a:lstStyle/>
          <a:p>
            <a:fld id="{AD3ADBA9-A4E8-4A96-8488-8F22EEBF3BF8}" type="slidenum">
              <a:rPr lang="lt-LT" smtClean="0"/>
              <a:t>‹#›</a:t>
            </a:fld>
            <a:endParaRPr lang="lt-LT"/>
          </a:p>
        </p:txBody>
      </p:sp>
    </p:spTree>
    <p:extLst>
      <p:ext uri="{BB962C8B-B14F-4D97-AF65-F5344CB8AC3E}">
        <p14:creationId xmlns:p14="http://schemas.microsoft.com/office/powerpoint/2010/main" val="35795106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51BA1D-E094-2B2D-30E1-2390AD6C850B}"/>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lt-LT"/>
          </a:p>
        </p:txBody>
      </p:sp>
      <p:sp>
        <p:nvSpPr>
          <p:cNvPr id="3" name="Content Placeholder 2">
            <a:extLst>
              <a:ext uri="{FF2B5EF4-FFF2-40B4-BE49-F238E27FC236}">
                <a16:creationId xmlns:a16="http://schemas.microsoft.com/office/drawing/2014/main" id="{17146598-8DE8-D1FE-C610-41EE360B5CD9}"/>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lt-LT"/>
          </a:p>
        </p:txBody>
      </p:sp>
      <p:sp>
        <p:nvSpPr>
          <p:cNvPr id="4" name="Text Placeholder 3">
            <a:extLst>
              <a:ext uri="{FF2B5EF4-FFF2-40B4-BE49-F238E27FC236}">
                <a16:creationId xmlns:a16="http://schemas.microsoft.com/office/drawing/2014/main" id="{CBCE0582-AE4B-F203-A467-577641AA9E4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A9D9CB8F-D8A9-2869-1A00-606084D37FA0}"/>
              </a:ext>
            </a:extLst>
          </p:cNvPr>
          <p:cNvSpPr>
            <a:spLocks noGrp="1"/>
          </p:cNvSpPr>
          <p:nvPr>
            <p:ph type="dt" sz="half" idx="10"/>
          </p:nvPr>
        </p:nvSpPr>
        <p:spPr>
          <a:xfrm>
            <a:off x="838200" y="6356350"/>
            <a:ext cx="2743200" cy="365125"/>
          </a:xfrm>
          <a:prstGeom prst="rect">
            <a:avLst/>
          </a:prstGeom>
        </p:spPr>
        <p:txBody>
          <a:bodyPr/>
          <a:lstStyle/>
          <a:p>
            <a:fld id="{616E1ABD-E913-4744-85D1-A94319C462F0}" type="datetimeFigureOut">
              <a:rPr lang="lt-LT" smtClean="0"/>
              <a:t>2024-08-27</a:t>
            </a:fld>
            <a:endParaRPr lang="lt-LT"/>
          </a:p>
        </p:txBody>
      </p:sp>
      <p:sp>
        <p:nvSpPr>
          <p:cNvPr id="6" name="Footer Placeholder 5">
            <a:extLst>
              <a:ext uri="{FF2B5EF4-FFF2-40B4-BE49-F238E27FC236}">
                <a16:creationId xmlns:a16="http://schemas.microsoft.com/office/drawing/2014/main" id="{803B5F9A-913F-A68F-4F05-724255343052}"/>
              </a:ext>
            </a:extLst>
          </p:cNvPr>
          <p:cNvSpPr>
            <a:spLocks noGrp="1"/>
          </p:cNvSpPr>
          <p:nvPr>
            <p:ph type="ftr" sz="quarter" idx="11"/>
          </p:nvPr>
        </p:nvSpPr>
        <p:spPr>
          <a:xfrm>
            <a:off x="4038600" y="6356350"/>
            <a:ext cx="4114800" cy="365125"/>
          </a:xfrm>
          <a:prstGeom prst="rect">
            <a:avLst/>
          </a:prstGeom>
        </p:spPr>
        <p:txBody>
          <a:bodyPr/>
          <a:lstStyle/>
          <a:p>
            <a:endParaRPr lang="lt-LT"/>
          </a:p>
        </p:txBody>
      </p:sp>
      <p:sp>
        <p:nvSpPr>
          <p:cNvPr id="7" name="Slide Number Placeholder 6">
            <a:extLst>
              <a:ext uri="{FF2B5EF4-FFF2-40B4-BE49-F238E27FC236}">
                <a16:creationId xmlns:a16="http://schemas.microsoft.com/office/drawing/2014/main" id="{77895FFD-3278-4CFA-16B6-F4FC23357B6C}"/>
              </a:ext>
            </a:extLst>
          </p:cNvPr>
          <p:cNvSpPr>
            <a:spLocks noGrp="1"/>
          </p:cNvSpPr>
          <p:nvPr>
            <p:ph type="sldNum" sz="quarter" idx="12"/>
          </p:nvPr>
        </p:nvSpPr>
        <p:spPr>
          <a:xfrm>
            <a:off x="8610600" y="6356350"/>
            <a:ext cx="2743200" cy="365125"/>
          </a:xfrm>
          <a:prstGeom prst="rect">
            <a:avLst/>
          </a:prstGeom>
        </p:spPr>
        <p:txBody>
          <a:bodyPr/>
          <a:lstStyle/>
          <a:p>
            <a:fld id="{AD3ADBA9-A4E8-4A96-8488-8F22EEBF3BF8}" type="slidenum">
              <a:rPr lang="lt-LT" smtClean="0"/>
              <a:t>‹#›</a:t>
            </a:fld>
            <a:endParaRPr lang="lt-LT"/>
          </a:p>
        </p:txBody>
      </p:sp>
    </p:spTree>
    <p:extLst>
      <p:ext uri="{BB962C8B-B14F-4D97-AF65-F5344CB8AC3E}">
        <p14:creationId xmlns:p14="http://schemas.microsoft.com/office/powerpoint/2010/main" val="382198450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9D2981-7AC8-7546-F9C7-474B2001DE21}"/>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lt-LT"/>
          </a:p>
        </p:txBody>
      </p:sp>
      <p:sp>
        <p:nvSpPr>
          <p:cNvPr id="3" name="Picture Placeholder 2">
            <a:extLst>
              <a:ext uri="{FF2B5EF4-FFF2-40B4-BE49-F238E27FC236}">
                <a16:creationId xmlns:a16="http://schemas.microsoft.com/office/drawing/2014/main" id="{58967AAE-56DD-F0A8-3874-EB2D05614F2B}"/>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lt-LT"/>
          </a:p>
        </p:txBody>
      </p:sp>
      <p:sp>
        <p:nvSpPr>
          <p:cNvPr id="4" name="Text Placeholder 3">
            <a:extLst>
              <a:ext uri="{FF2B5EF4-FFF2-40B4-BE49-F238E27FC236}">
                <a16:creationId xmlns:a16="http://schemas.microsoft.com/office/drawing/2014/main" id="{AF33FF2A-4F0E-CDC0-1F02-07E4CC946E6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680C5680-F4D8-232A-EB3E-A6AE5FAE8499}"/>
              </a:ext>
            </a:extLst>
          </p:cNvPr>
          <p:cNvSpPr>
            <a:spLocks noGrp="1"/>
          </p:cNvSpPr>
          <p:nvPr>
            <p:ph type="dt" sz="half" idx="10"/>
          </p:nvPr>
        </p:nvSpPr>
        <p:spPr>
          <a:xfrm>
            <a:off x="838200" y="6356350"/>
            <a:ext cx="2743200" cy="365125"/>
          </a:xfrm>
          <a:prstGeom prst="rect">
            <a:avLst/>
          </a:prstGeom>
        </p:spPr>
        <p:txBody>
          <a:bodyPr/>
          <a:lstStyle/>
          <a:p>
            <a:fld id="{616E1ABD-E913-4744-85D1-A94319C462F0}" type="datetimeFigureOut">
              <a:rPr lang="lt-LT" smtClean="0"/>
              <a:t>2024-08-27</a:t>
            </a:fld>
            <a:endParaRPr lang="lt-LT"/>
          </a:p>
        </p:txBody>
      </p:sp>
      <p:sp>
        <p:nvSpPr>
          <p:cNvPr id="6" name="Footer Placeholder 5">
            <a:extLst>
              <a:ext uri="{FF2B5EF4-FFF2-40B4-BE49-F238E27FC236}">
                <a16:creationId xmlns:a16="http://schemas.microsoft.com/office/drawing/2014/main" id="{CD391C0F-A32A-70B1-B1C8-7ADF100363E4}"/>
              </a:ext>
            </a:extLst>
          </p:cNvPr>
          <p:cNvSpPr>
            <a:spLocks noGrp="1"/>
          </p:cNvSpPr>
          <p:nvPr>
            <p:ph type="ftr" sz="quarter" idx="11"/>
          </p:nvPr>
        </p:nvSpPr>
        <p:spPr>
          <a:xfrm>
            <a:off x="4038600" y="6356350"/>
            <a:ext cx="4114800" cy="365125"/>
          </a:xfrm>
          <a:prstGeom prst="rect">
            <a:avLst/>
          </a:prstGeom>
        </p:spPr>
        <p:txBody>
          <a:bodyPr/>
          <a:lstStyle/>
          <a:p>
            <a:endParaRPr lang="lt-LT"/>
          </a:p>
        </p:txBody>
      </p:sp>
      <p:sp>
        <p:nvSpPr>
          <p:cNvPr id="7" name="Slide Number Placeholder 6">
            <a:extLst>
              <a:ext uri="{FF2B5EF4-FFF2-40B4-BE49-F238E27FC236}">
                <a16:creationId xmlns:a16="http://schemas.microsoft.com/office/drawing/2014/main" id="{521DBF6A-C308-D1FC-EA64-AAE5BE70950B}"/>
              </a:ext>
            </a:extLst>
          </p:cNvPr>
          <p:cNvSpPr>
            <a:spLocks noGrp="1"/>
          </p:cNvSpPr>
          <p:nvPr>
            <p:ph type="sldNum" sz="quarter" idx="12"/>
          </p:nvPr>
        </p:nvSpPr>
        <p:spPr>
          <a:xfrm>
            <a:off x="8610600" y="6356350"/>
            <a:ext cx="2743200" cy="365125"/>
          </a:xfrm>
          <a:prstGeom prst="rect">
            <a:avLst/>
          </a:prstGeom>
        </p:spPr>
        <p:txBody>
          <a:bodyPr/>
          <a:lstStyle/>
          <a:p>
            <a:fld id="{AD3ADBA9-A4E8-4A96-8488-8F22EEBF3BF8}" type="slidenum">
              <a:rPr lang="lt-LT" smtClean="0"/>
              <a:t>‹#›</a:t>
            </a:fld>
            <a:endParaRPr lang="lt-LT"/>
          </a:p>
        </p:txBody>
      </p:sp>
    </p:spTree>
    <p:extLst>
      <p:ext uri="{BB962C8B-B14F-4D97-AF65-F5344CB8AC3E}">
        <p14:creationId xmlns:p14="http://schemas.microsoft.com/office/powerpoint/2010/main" val="255013483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E53A8386-CDBF-FE90-8A31-670D04CEB99E}"/>
              </a:ext>
            </a:extLst>
          </p:cNvPr>
          <p:cNvSpPr>
            <a:spLocks noGrp="1"/>
          </p:cNvSpPr>
          <p:nvPr>
            <p:ph type="title"/>
          </p:nvPr>
        </p:nvSpPr>
        <p:spPr>
          <a:xfrm>
            <a:off x="924560" y="1791535"/>
            <a:ext cx="10342880" cy="836612"/>
          </a:xfrm>
          <a:prstGeom prst="rect">
            <a:avLst/>
          </a:prstGeom>
        </p:spPr>
        <p:txBody>
          <a:bodyPr vert="horz" lIns="91440" tIns="45720" rIns="91440" bIns="45720" rtlCol="0" anchor="ctr">
            <a:normAutofit/>
          </a:bodyPr>
          <a:lstStyle/>
          <a:p>
            <a:r>
              <a:rPr lang="en-US" dirty="0"/>
              <a:t>Click to edit Master title style</a:t>
            </a:r>
            <a:endParaRPr lang="lt-LT" dirty="0"/>
          </a:p>
        </p:txBody>
      </p:sp>
      <p:sp>
        <p:nvSpPr>
          <p:cNvPr id="3" name="Text Placeholder 2">
            <a:extLst>
              <a:ext uri="{FF2B5EF4-FFF2-40B4-BE49-F238E27FC236}">
                <a16:creationId xmlns:a16="http://schemas.microsoft.com/office/drawing/2014/main" id="{8BC12EAA-D800-2A96-8B1E-7A19AD56C0EC}"/>
              </a:ext>
            </a:extLst>
          </p:cNvPr>
          <p:cNvSpPr>
            <a:spLocks noGrp="1"/>
          </p:cNvSpPr>
          <p:nvPr>
            <p:ph type="body" idx="1"/>
          </p:nvPr>
        </p:nvSpPr>
        <p:spPr>
          <a:xfrm>
            <a:off x="924560" y="2793999"/>
            <a:ext cx="10342880" cy="3698875"/>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lt-LT" dirty="0"/>
          </a:p>
        </p:txBody>
      </p:sp>
      <p:pic>
        <p:nvPicPr>
          <p:cNvPr id="7" name="Picture 6" descr="A blue and white logo&#10;&#10;Description automatically generated">
            <a:extLst>
              <a:ext uri="{FF2B5EF4-FFF2-40B4-BE49-F238E27FC236}">
                <a16:creationId xmlns:a16="http://schemas.microsoft.com/office/drawing/2014/main" id="{5887E10C-CA8C-E009-3FDB-CF9BFDA3DB1D}"/>
              </a:ext>
            </a:extLst>
          </p:cNvPr>
          <p:cNvPicPr>
            <a:picLocks noChangeAspect="1"/>
          </p:cNvPicPr>
          <p:nvPr userDrawn="1"/>
        </p:nvPicPr>
        <p:blipFill>
          <a:blip r:embed="rId13">
            <a:extLst>
              <a:ext uri="{28A0092B-C50C-407E-A947-70E740481C1C}">
                <a14:useLocalDpi xmlns:a14="http://schemas.microsoft.com/office/drawing/2010/main" val="0"/>
              </a:ext>
            </a:extLst>
          </a:blip>
          <a:stretch>
            <a:fillRect/>
          </a:stretch>
        </p:blipFill>
        <p:spPr>
          <a:xfrm>
            <a:off x="549370" y="365125"/>
            <a:ext cx="3341180" cy="1187286"/>
          </a:xfrm>
          <a:prstGeom prst="rect">
            <a:avLst/>
          </a:prstGeom>
        </p:spPr>
      </p:pic>
      <p:pic>
        <p:nvPicPr>
          <p:cNvPr id="8" name="Picture 7" descr="A close-up of a logo&#10;&#10;Description automatically generated">
            <a:extLst>
              <a:ext uri="{FF2B5EF4-FFF2-40B4-BE49-F238E27FC236}">
                <a16:creationId xmlns:a16="http://schemas.microsoft.com/office/drawing/2014/main" id="{9C3E654B-AC3E-1E4B-35AA-59AC47050E07}"/>
              </a:ext>
            </a:extLst>
          </p:cNvPr>
          <p:cNvPicPr>
            <a:picLocks noChangeAspect="1"/>
          </p:cNvPicPr>
          <p:nvPr userDrawn="1"/>
        </p:nvPicPr>
        <p:blipFill>
          <a:blip r:embed="rId14">
            <a:extLst>
              <a:ext uri="{28A0092B-C50C-407E-A947-70E740481C1C}">
                <a14:useLocalDpi xmlns:a14="http://schemas.microsoft.com/office/drawing/2010/main" val="0"/>
              </a:ext>
            </a:extLst>
          </a:blip>
          <a:stretch>
            <a:fillRect/>
          </a:stretch>
        </p:blipFill>
        <p:spPr>
          <a:xfrm>
            <a:off x="8473174" y="491555"/>
            <a:ext cx="3718826" cy="934426"/>
          </a:xfrm>
          <a:prstGeom prst="rect">
            <a:avLst/>
          </a:prstGeom>
        </p:spPr>
      </p:pic>
    </p:spTree>
    <p:extLst>
      <p:ext uri="{BB962C8B-B14F-4D97-AF65-F5344CB8AC3E}">
        <p14:creationId xmlns:p14="http://schemas.microsoft.com/office/powerpoint/2010/main" val="242572608"/>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lt-L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A8F2827-C00E-017F-BAEF-85AC44F5A555}"/>
              </a:ext>
            </a:extLst>
          </p:cNvPr>
          <p:cNvSpPr>
            <a:spLocks noGrp="1"/>
          </p:cNvSpPr>
          <p:nvPr>
            <p:ph type="ctrTitle"/>
          </p:nvPr>
        </p:nvSpPr>
        <p:spPr>
          <a:xfrm>
            <a:off x="304799" y="2105991"/>
            <a:ext cx="11582401" cy="2646018"/>
          </a:xfrm>
        </p:spPr>
        <p:txBody>
          <a:bodyPr>
            <a:noAutofit/>
          </a:bodyPr>
          <a:lstStyle/>
          <a:p>
            <a:r>
              <a:rPr lang="en-US" sz="2400" b="1" kern="100" dirty="0">
                <a:effectLst/>
                <a:latin typeface="Aptos" panose="020B0004020202020204" pitchFamily="34" charset="0"/>
                <a:ea typeface="Aptos" panose="020B0004020202020204" pitchFamily="34" charset="0"/>
                <a:cs typeface="Times New Roman" panose="02020603050405020304" pitchFamily="18" charset="0"/>
              </a:rPr>
              <a:t>SKAITMENIN</a:t>
            </a:r>
            <a:r>
              <a:rPr lang="lt-LT" sz="2400" b="1" kern="100" dirty="0">
                <a:effectLst/>
                <a:latin typeface="Aptos" panose="020B0004020202020204" pitchFamily="34" charset="0"/>
                <a:ea typeface="Aptos" panose="020B0004020202020204" pitchFamily="34" charset="0"/>
                <a:cs typeface="Times New Roman" panose="02020603050405020304" pitchFamily="18" charset="0"/>
              </a:rPr>
              <a:t>ĖS KOMPETENCIJOS </a:t>
            </a:r>
            <a:r>
              <a:rPr lang="lt-LT" sz="2400" b="1" kern="100" dirty="0">
                <a:latin typeface="Aptos" panose="020B0004020202020204" pitchFamily="34" charset="0"/>
                <a:ea typeface="Aptos" panose="020B0004020202020204" pitchFamily="34" charset="0"/>
                <a:cs typeface="Times New Roman" panose="02020603050405020304" pitchFamily="18" charset="0"/>
              </a:rPr>
              <a:t>STRATEGINIŲ KOMPETENCIJŲ UGDYMO PROGRAMA (SKUP)</a:t>
            </a:r>
            <a:br>
              <a:rPr lang="lt-LT" sz="2400" b="1" kern="100" dirty="0">
                <a:effectLst/>
                <a:latin typeface="Aptos" panose="020B0004020202020204" pitchFamily="34" charset="0"/>
                <a:ea typeface="Aptos" panose="020B0004020202020204" pitchFamily="34" charset="0"/>
                <a:cs typeface="Times New Roman" panose="02020603050405020304" pitchFamily="18" charset="0"/>
              </a:rPr>
            </a:br>
            <a:br>
              <a:rPr lang="lt-LT" sz="2400" b="1" kern="100" dirty="0">
                <a:effectLst/>
                <a:latin typeface="Aptos" panose="020B0004020202020204" pitchFamily="34" charset="0"/>
                <a:ea typeface="Aptos" panose="020B0004020202020204" pitchFamily="34" charset="0"/>
                <a:cs typeface="Times New Roman" panose="02020603050405020304" pitchFamily="18" charset="0"/>
              </a:rPr>
            </a:br>
            <a:r>
              <a:rPr lang="lt-LT" sz="3600" b="1" spc="30" dirty="0">
                <a:latin typeface="Calibri" panose="020F0502020204030204" pitchFamily="34" charset="0"/>
              </a:rPr>
              <a:t>DISRUPTYVIŲ TECHNOLOGIJŲ POVEIKIS ES EKONOMIKAI</a:t>
            </a:r>
          </a:p>
        </p:txBody>
      </p:sp>
      <p:sp>
        <p:nvSpPr>
          <p:cNvPr id="3" name="Subtitle 2">
            <a:extLst>
              <a:ext uri="{FF2B5EF4-FFF2-40B4-BE49-F238E27FC236}">
                <a16:creationId xmlns:a16="http://schemas.microsoft.com/office/drawing/2014/main" id="{AFDEE50C-7845-739E-24E1-AC951CA9C839}"/>
              </a:ext>
            </a:extLst>
          </p:cNvPr>
          <p:cNvSpPr>
            <a:spLocks noGrp="1"/>
          </p:cNvSpPr>
          <p:nvPr>
            <p:ph type="subTitle" idx="1"/>
          </p:nvPr>
        </p:nvSpPr>
        <p:spPr>
          <a:xfrm>
            <a:off x="1524000" y="5246624"/>
            <a:ext cx="9144000" cy="980440"/>
          </a:xfrm>
        </p:spPr>
        <p:txBody>
          <a:bodyPr>
            <a:normAutofit/>
          </a:bodyPr>
          <a:lstStyle/>
          <a:p>
            <a:r>
              <a:rPr lang="lt-LT" sz="1800" b="1" dirty="0"/>
              <a:t>SKUP: </a:t>
            </a:r>
            <a:r>
              <a:rPr lang="lt-LT" sz="1800" dirty="0">
                <a:effectLst/>
                <a:ea typeface="Calibri" panose="020F0502020204030204" pitchFamily="34" charset="0"/>
              </a:rPr>
              <a:t>Skaitmeninių įrankių baziniam bendravimui ir susirinkimų valdymui naudojimas</a:t>
            </a:r>
            <a:endParaRPr lang="lt-LT" sz="1800" dirty="0"/>
          </a:p>
        </p:txBody>
      </p:sp>
    </p:spTree>
    <p:extLst>
      <p:ext uri="{BB962C8B-B14F-4D97-AF65-F5344CB8AC3E}">
        <p14:creationId xmlns:p14="http://schemas.microsoft.com/office/powerpoint/2010/main" val="209759681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3E2CF68E-148A-0FE4-037A-D26B93E33AE1}"/>
              </a:ext>
            </a:extLst>
          </p:cNvPr>
          <p:cNvSpPr>
            <a:spLocks noGrp="1"/>
          </p:cNvSpPr>
          <p:nvPr>
            <p:ph idx="1"/>
          </p:nvPr>
        </p:nvSpPr>
        <p:spPr>
          <a:xfrm>
            <a:off x="629920" y="2105247"/>
            <a:ext cx="11094720" cy="4540102"/>
          </a:xfrm>
        </p:spPr>
        <p:txBody>
          <a:bodyPr>
            <a:normAutofit lnSpcReduction="10000"/>
          </a:bodyPr>
          <a:lstStyle/>
          <a:p>
            <a:pPr marL="0" indent="0" algn="just">
              <a:lnSpc>
                <a:spcPct val="107000"/>
              </a:lnSpc>
              <a:spcAft>
                <a:spcPts val="800"/>
              </a:spcAft>
              <a:buNone/>
            </a:pPr>
            <a:r>
              <a:rPr lang="lt-LT" sz="1800" b="1" dirty="0">
                <a:effectLst/>
                <a:ea typeface="Calibri" panose="020F0502020204030204" pitchFamily="34" charset="0"/>
              </a:rPr>
              <a:t>Programos tikslas </a:t>
            </a:r>
            <a:r>
              <a:rPr lang="lt-LT" sz="1800" dirty="0">
                <a:effectLst/>
                <a:ea typeface="Calibri" panose="020F0502020204030204" pitchFamily="34" charset="0"/>
              </a:rPr>
              <a:t>- ugdyti vadovų bei specialistų skaitmenines kompetencijas, siekiant stiprinti</a:t>
            </a:r>
            <a:r>
              <a:rPr lang="lt-LT" sz="1800" spc="200" dirty="0">
                <a:effectLst/>
                <a:ea typeface="Calibri" panose="020F0502020204030204" pitchFamily="34" charset="0"/>
              </a:rPr>
              <a:t> </a:t>
            </a:r>
            <a:r>
              <a:rPr lang="lt-LT" sz="1800" dirty="0">
                <a:effectLst/>
                <a:ea typeface="Calibri" panose="020F0502020204030204" pitchFamily="34" charset="0"/>
              </a:rPr>
              <a:t>viešąją</a:t>
            </a:r>
            <a:r>
              <a:rPr lang="lt-LT" sz="1800" spc="180" dirty="0">
                <a:effectLst/>
                <a:ea typeface="Calibri" panose="020F0502020204030204" pitchFamily="34" charset="0"/>
              </a:rPr>
              <a:t> </a:t>
            </a:r>
            <a:r>
              <a:rPr lang="lt-LT" sz="1800" dirty="0">
                <a:effectLst/>
                <a:ea typeface="Calibri" panose="020F0502020204030204" pitchFamily="34" charset="0"/>
              </a:rPr>
              <a:t>diplomatiją,</a:t>
            </a:r>
            <a:r>
              <a:rPr lang="lt-LT" sz="1800" spc="200" dirty="0">
                <a:effectLst/>
                <a:ea typeface="Calibri" panose="020F0502020204030204" pitchFamily="34" charset="0"/>
              </a:rPr>
              <a:t> </a:t>
            </a:r>
            <a:r>
              <a:rPr lang="lt-LT" sz="1800" dirty="0">
                <a:effectLst/>
                <a:ea typeface="Calibri" panose="020F0502020204030204" pitchFamily="34" charset="0"/>
              </a:rPr>
              <a:t>skatinti</a:t>
            </a:r>
            <a:r>
              <a:rPr lang="lt-LT" sz="1800" spc="180" dirty="0">
                <a:effectLst/>
                <a:ea typeface="Calibri" panose="020F0502020204030204" pitchFamily="34" charset="0"/>
              </a:rPr>
              <a:t> </a:t>
            </a:r>
            <a:r>
              <a:rPr lang="lt-LT" sz="1800" dirty="0">
                <a:effectLst/>
                <a:ea typeface="Calibri" panose="020F0502020204030204" pitchFamily="34" charset="0"/>
              </a:rPr>
              <a:t>inovacijas</a:t>
            </a:r>
            <a:r>
              <a:rPr lang="lt-LT" sz="1800" spc="200" dirty="0">
                <a:effectLst/>
                <a:ea typeface="Calibri" panose="020F0502020204030204" pitchFamily="34" charset="0"/>
              </a:rPr>
              <a:t> </a:t>
            </a:r>
            <a:r>
              <a:rPr lang="lt-LT" sz="1800" dirty="0">
                <a:effectLst/>
                <a:ea typeface="Calibri" panose="020F0502020204030204" pitchFamily="34" charset="0"/>
              </a:rPr>
              <a:t>ir</a:t>
            </a:r>
            <a:r>
              <a:rPr lang="lt-LT" sz="1800" spc="180" dirty="0">
                <a:effectLst/>
                <a:ea typeface="Calibri" panose="020F0502020204030204" pitchFamily="34" charset="0"/>
              </a:rPr>
              <a:t> </a:t>
            </a:r>
            <a:r>
              <a:rPr lang="lt-LT" sz="1800" dirty="0">
                <a:effectLst/>
                <a:ea typeface="Calibri" panose="020F0502020204030204" pitchFamily="34" charset="0"/>
              </a:rPr>
              <a:t>efektyvumą</a:t>
            </a:r>
            <a:r>
              <a:rPr lang="lt-LT" sz="1800" spc="200" dirty="0">
                <a:effectLst/>
                <a:ea typeface="Calibri" panose="020F0502020204030204" pitchFamily="34" charset="0"/>
              </a:rPr>
              <a:t> </a:t>
            </a:r>
            <a:r>
              <a:rPr lang="lt-LT" sz="1800" dirty="0">
                <a:effectLst/>
                <a:ea typeface="Calibri" panose="020F0502020204030204" pitchFamily="34" charset="0"/>
              </a:rPr>
              <a:t>bei</a:t>
            </a:r>
            <a:r>
              <a:rPr lang="lt-LT" sz="1800" spc="190" dirty="0">
                <a:effectLst/>
                <a:ea typeface="Calibri" panose="020F0502020204030204" pitchFamily="34" charset="0"/>
              </a:rPr>
              <a:t> </a:t>
            </a:r>
            <a:r>
              <a:rPr lang="lt-LT" sz="1800" dirty="0">
                <a:effectLst/>
                <a:ea typeface="Calibri" panose="020F0502020204030204" pitchFamily="34" charset="0"/>
              </a:rPr>
              <a:t>plėsti</a:t>
            </a:r>
            <a:r>
              <a:rPr lang="lt-LT" sz="1800" spc="180" dirty="0">
                <a:effectLst/>
                <a:ea typeface="Calibri" panose="020F0502020204030204" pitchFamily="34" charset="0"/>
              </a:rPr>
              <a:t> </a:t>
            </a:r>
            <a:r>
              <a:rPr lang="lt-LT" sz="1800" dirty="0">
                <a:effectLst/>
                <a:ea typeface="Calibri" panose="020F0502020204030204" pitchFamily="34" charset="0"/>
              </a:rPr>
              <a:t>tarptautinius</a:t>
            </a:r>
            <a:r>
              <a:rPr lang="lt-LT" sz="1800" spc="200" dirty="0">
                <a:effectLst/>
                <a:ea typeface="Calibri" panose="020F0502020204030204" pitchFamily="34" charset="0"/>
              </a:rPr>
              <a:t> </a:t>
            </a:r>
            <a:r>
              <a:rPr lang="lt-LT" sz="1800" dirty="0">
                <a:effectLst/>
                <a:ea typeface="Calibri" panose="020F0502020204030204" pitchFamily="34" charset="0"/>
              </a:rPr>
              <a:t>ryšius.</a:t>
            </a:r>
          </a:p>
          <a:p>
            <a:pPr marL="0" indent="0" algn="just">
              <a:lnSpc>
                <a:spcPct val="107000"/>
              </a:lnSpc>
              <a:spcAft>
                <a:spcPts val="800"/>
              </a:spcAft>
              <a:buNone/>
            </a:pPr>
            <a:r>
              <a:rPr lang="lt-LT" sz="1800" b="1" spc="-20" dirty="0">
                <a:effectLst/>
                <a:ea typeface="Calibri" panose="020F0502020204030204" pitchFamily="34" charset="0"/>
              </a:rPr>
              <a:t>Programos</a:t>
            </a:r>
            <a:r>
              <a:rPr lang="lt-LT" sz="1800" b="1" spc="15" dirty="0">
                <a:effectLst/>
                <a:ea typeface="Calibri" panose="020F0502020204030204" pitchFamily="34" charset="0"/>
              </a:rPr>
              <a:t> </a:t>
            </a:r>
            <a:r>
              <a:rPr lang="lt-LT" sz="1800" b="1" spc="-10" dirty="0">
                <a:effectLst/>
                <a:ea typeface="Calibri" panose="020F0502020204030204" pitchFamily="34" charset="0"/>
              </a:rPr>
              <a:t>uždaviniai</a:t>
            </a:r>
            <a:endParaRPr lang="lt-LT" sz="1800" b="1" dirty="0">
              <a:effectLst/>
              <a:ea typeface="Calibri" panose="020F0502020204030204" pitchFamily="34" charset="0"/>
            </a:endParaRPr>
          </a:p>
          <a:p>
            <a:pPr marL="342900" marR="105410" lvl="0" indent="-342900" algn="just">
              <a:spcBef>
                <a:spcPts val="620"/>
              </a:spcBef>
              <a:buSzPts val="1200"/>
              <a:buFont typeface="Symbol" panose="05050102010706020507" pitchFamily="18" charset="2"/>
              <a:buChar char=""/>
              <a:tabLst>
                <a:tab pos="597535" algn="l"/>
              </a:tabLst>
            </a:pPr>
            <a:r>
              <a:rPr lang="lt-LT" sz="1800" spc="0" dirty="0">
                <a:effectLst/>
                <a:ea typeface="Symbol" panose="05050102010706020507" pitchFamily="18" charset="2"/>
                <a:cs typeface="Symbol" panose="05050102010706020507" pitchFamily="18" charset="2"/>
              </a:rPr>
              <a:t>Suteikti dalyviams žinių apie skaitmeninių priemonių naudojimą, siekiant efektyviai komunikuoti su tarptautine bendruomene ir stiprinti šalies įvaizdį.</a:t>
            </a:r>
          </a:p>
          <a:p>
            <a:pPr marL="342900" marR="106045" lvl="0" indent="-342900" algn="just">
              <a:spcBef>
                <a:spcPts val="605"/>
              </a:spcBef>
              <a:spcAft>
                <a:spcPts val="0"/>
              </a:spcAft>
              <a:buSzPts val="1200"/>
              <a:buFont typeface="Symbol" panose="05050102010706020507" pitchFamily="18" charset="2"/>
              <a:buChar char=""/>
              <a:tabLst>
                <a:tab pos="597535" algn="l"/>
              </a:tabLst>
            </a:pPr>
            <a:r>
              <a:rPr lang="lt-LT" sz="1800" spc="0" dirty="0">
                <a:effectLst/>
                <a:ea typeface="Symbol" panose="05050102010706020507" pitchFamily="18" charset="2"/>
                <a:cs typeface="Symbol" panose="05050102010706020507" pitchFamily="18" charset="2"/>
              </a:rPr>
              <a:t>Skatinti inovacijas viešosios diplomatijos srityje</a:t>
            </a:r>
          </a:p>
          <a:p>
            <a:pPr marL="342900" marR="104140" lvl="0" indent="-342900" algn="just">
              <a:spcBef>
                <a:spcPts val="620"/>
              </a:spcBef>
              <a:buSzPts val="1200"/>
              <a:buFont typeface="Symbol" panose="05050102010706020507" pitchFamily="18" charset="2"/>
              <a:buChar char=""/>
              <a:tabLst>
                <a:tab pos="597535" algn="l"/>
              </a:tabLst>
            </a:pPr>
            <a:r>
              <a:rPr lang="lt-LT" sz="1800" spc="0" dirty="0">
                <a:effectLst/>
                <a:ea typeface="Symbol" panose="05050102010706020507" pitchFamily="18" charset="2"/>
                <a:cs typeface="Symbol" panose="05050102010706020507" pitchFamily="18" charset="2"/>
              </a:rPr>
              <a:t>Suteikti žinių dalyviams kaip galima greitai ir efektyviai naudotis skaitmeninėmis priemonėmis savo kasdienėje veikloje</a:t>
            </a:r>
          </a:p>
          <a:p>
            <a:pPr marL="342900" marR="107950" lvl="0" indent="-342900" algn="just">
              <a:spcBef>
                <a:spcPts val="620"/>
              </a:spcBef>
              <a:buSzPts val="1200"/>
              <a:buFont typeface="Symbol" panose="05050102010706020507" pitchFamily="18" charset="2"/>
              <a:buChar char=""/>
              <a:tabLst>
                <a:tab pos="597535" algn="l"/>
              </a:tabLst>
            </a:pPr>
            <a:r>
              <a:rPr lang="lt-LT" sz="1800" spc="0" dirty="0">
                <a:effectLst/>
                <a:ea typeface="Symbol" panose="05050102010706020507" pitchFamily="18" charset="2"/>
                <a:cs typeface="Symbol" panose="05050102010706020507" pitchFamily="18" charset="2"/>
              </a:rPr>
              <a:t>Ugdyti</a:t>
            </a:r>
            <a:r>
              <a:rPr lang="lt-LT" sz="1800" spc="-75" dirty="0">
                <a:effectLst/>
                <a:ea typeface="Symbol" panose="05050102010706020507" pitchFamily="18" charset="2"/>
                <a:cs typeface="Symbol" panose="05050102010706020507" pitchFamily="18" charset="2"/>
              </a:rPr>
              <a:t> </a:t>
            </a:r>
            <a:r>
              <a:rPr lang="lt-LT" sz="1800" spc="0" dirty="0">
                <a:effectLst/>
                <a:ea typeface="Symbol" panose="05050102010706020507" pitchFamily="18" charset="2"/>
                <a:cs typeface="Symbol" panose="05050102010706020507" pitchFamily="18" charset="2"/>
              </a:rPr>
              <a:t>gebėjimus</a:t>
            </a:r>
            <a:r>
              <a:rPr lang="lt-LT" sz="1800" spc="-70" dirty="0">
                <a:effectLst/>
                <a:ea typeface="Symbol" panose="05050102010706020507" pitchFamily="18" charset="2"/>
                <a:cs typeface="Symbol" panose="05050102010706020507" pitchFamily="18" charset="2"/>
              </a:rPr>
              <a:t> </a:t>
            </a:r>
            <a:r>
              <a:rPr lang="lt-LT" sz="1800" spc="0" dirty="0">
                <a:effectLst/>
                <a:ea typeface="Symbol" panose="05050102010706020507" pitchFamily="18" charset="2"/>
                <a:cs typeface="Symbol" panose="05050102010706020507" pitchFamily="18" charset="2"/>
              </a:rPr>
              <a:t>naudotis pažangiais DI įrankiais</a:t>
            </a:r>
          </a:p>
          <a:p>
            <a:pPr marL="0" indent="0" algn="just">
              <a:lnSpc>
                <a:spcPct val="107000"/>
              </a:lnSpc>
              <a:spcBef>
                <a:spcPts val="0"/>
              </a:spcBef>
              <a:buNone/>
            </a:pPr>
            <a:endParaRPr lang="lt-LT" sz="1800" b="1" kern="100" dirty="0">
              <a:solidFill>
                <a:srgbClr val="000000"/>
              </a:solidFill>
              <a:ea typeface="Times New Roman" panose="02020603050405020304" pitchFamily="18" charset="0"/>
              <a:cs typeface="Times New Roman" panose="02020603050405020304" pitchFamily="18" charset="0"/>
            </a:endParaRPr>
          </a:p>
          <a:p>
            <a:pPr marL="0" indent="0" algn="just">
              <a:lnSpc>
                <a:spcPct val="107000"/>
              </a:lnSpc>
              <a:spcBef>
                <a:spcPts val="0"/>
              </a:spcBef>
              <a:buNone/>
            </a:pPr>
            <a:r>
              <a:rPr lang="lt-LT" sz="1800" b="1" kern="100" dirty="0">
                <a:solidFill>
                  <a:srgbClr val="000000"/>
                </a:solidFill>
                <a:effectLst/>
                <a:ea typeface="Times New Roman" panose="02020603050405020304" pitchFamily="18" charset="0"/>
                <a:cs typeface="Times New Roman" panose="02020603050405020304" pitchFamily="18" charset="0"/>
              </a:rPr>
              <a:t>Rekomenduojama mokymų trukmė </a:t>
            </a:r>
            <a:r>
              <a:rPr lang="lt-LT" sz="1800" kern="100" dirty="0">
                <a:solidFill>
                  <a:srgbClr val="000000"/>
                </a:solidFill>
                <a:effectLst/>
                <a:ea typeface="Times New Roman" panose="02020603050405020304" pitchFamily="18" charset="0"/>
                <a:cs typeface="Times New Roman" panose="02020603050405020304" pitchFamily="18" charset="0"/>
              </a:rPr>
              <a:t>– </a:t>
            </a:r>
            <a:r>
              <a:rPr lang="lt-LT" sz="1800" kern="100" dirty="0">
                <a:solidFill>
                  <a:srgbClr val="000000"/>
                </a:solidFill>
                <a:cs typeface="Times New Roman" panose="02020603050405020304" pitchFamily="18" charset="0"/>
              </a:rPr>
              <a:t>nuo </a:t>
            </a:r>
            <a:r>
              <a:rPr lang="en-US" sz="1800" kern="100" dirty="0">
                <a:solidFill>
                  <a:srgbClr val="000000"/>
                </a:solidFill>
                <a:cs typeface="Times New Roman" panose="02020603050405020304" pitchFamily="18" charset="0"/>
              </a:rPr>
              <a:t>2 iki 8</a:t>
            </a:r>
            <a:r>
              <a:rPr lang="lt-LT" sz="1800" kern="100" dirty="0">
                <a:solidFill>
                  <a:srgbClr val="000000"/>
                </a:solidFill>
                <a:cs typeface="Times New Roman" panose="02020603050405020304" pitchFamily="18" charset="0"/>
              </a:rPr>
              <a:t> ak.val. e-mokymosi forma ir nuo </a:t>
            </a:r>
            <a:r>
              <a:rPr lang="en-US" sz="1800" kern="100" dirty="0">
                <a:solidFill>
                  <a:srgbClr val="000000"/>
                </a:solidFill>
                <a:cs typeface="Times New Roman" panose="02020603050405020304" pitchFamily="18" charset="0"/>
              </a:rPr>
              <a:t>4 iki </a:t>
            </a:r>
            <a:r>
              <a:rPr lang="lt-LT" sz="1800" kern="100" dirty="0">
                <a:solidFill>
                  <a:srgbClr val="000000"/>
                </a:solidFill>
                <a:cs typeface="Times New Roman" panose="02020603050405020304" pitchFamily="18" charset="0"/>
              </a:rPr>
              <a:t>16 ak.val. kontaktinio mokymosi.</a:t>
            </a:r>
            <a:endParaRPr lang="en-US" sz="1800" kern="100" dirty="0">
              <a:solidFill>
                <a:srgbClr val="000000"/>
              </a:solidFill>
              <a:cs typeface="Times New Roman" panose="02020603050405020304" pitchFamily="18" charset="0"/>
            </a:endParaRPr>
          </a:p>
          <a:p>
            <a:pPr marL="0" indent="0" algn="just">
              <a:lnSpc>
                <a:spcPct val="107000"/>
              </a:lnSpc>
              <a:spcBef>
                <a:spcPts val="0"/>
              </a:spcBef>
              <a:buNone/>
            </a:pPr>
            <a:r>
              <a:rPr lang="lt-LT" sz="1800" kern="100" dirty="0">
                <a:solidFill>
                  <a:srgbClr val="000000"/>
                </a:solidFill>
                <a:cs typeface="Times New Roman" panose="02020603050405020304" pitchFamily="18" charset="0"/>
              </a:rPr>
              <a:t>Trukmė gali būti nustatyta pagal užsakovo poreikius ir galimybes. O</a:t>
            </a:r>
            <a:r>
              <a:rPr lang="en-US" sz="1800" kern="100" dirty="0" err="1">
                <a:solidFill>
                  <a:srgbClr val="000000"/>
                </a:solidFill>
                <a:cs typeface="Times New Roman" panose="02020603050405020304" pitchFamily="18" charset="0"/>
              </a:rPr>
              <a:t>rganizacija</a:t>
            </a:r>
            <a:r>
              <a:rPr lang="en-US" sz="1800" kern="100" dirty="0">
                <a:solidFill>
                  <a:srgbClr val="000000"/>
                </a:solidFill>
                <a:cs typeface="Times New Roman" panose="02020603050405020304" pitchFamily="18" charset="0"/>
              </a:rPr>
              <a:t> </a:t>
            </a:r>
            <a:r>
              <a:rPr lang="en-US" sz="1800" kern="100" dirty="0" err="1">
                <a:solidFill>
                  <a:srgbClr val="000000"/>
                </a:solidFill>
                <a:cs typeface="Times New Roman" panose="02020603050405020304" pitchFamily="18" charset="0"/>
              </a:rPr>
              <a:t>yra</a:t>
            </a:r>
            <a:r>
              <a:rPr lang="en-US" sz="1800" kern="100" dirty="0">
                <a:solidFill>
                  <a:srgbClr val="000000"/>
                </a:solidFill>
                <a:cs typeface="Times New Roman" panose="02020603050405020304" pitchFamily="18" charset="0"/>
              </a:rPr>
              <a:t> </a:t>
            </a:r>
            <a:r>
              <a:rPr lang="en-US" sz="1800" kern="100" dirty="0" err="1">
                <a:solidFill>
                  <a:srgbClr val="000000"/>
                </a:solidFill>
                <a:cs typeface="Times New Roman" panose="02020603050405020304" pitchFamily="18" charset="0"/>
              </a:rPr>
              <a:t>laisva</a:t>
            </a:r>
            <a:r>
              <a:rPr lang="en-US" sz="1800" kern="100" dirty="0">
                <a:solidFill>
                  <a:srgbClr val="000000"/>
                </a:solidFill>
                <a:cs typeface="Times New Roman" panose="02020603050405020304" pitchFamily="18" charset="0"/>
              </a:rPr>
              <a:t> </a:t>
            </a:r>
            <a:r>
              <a:rPr lang="en-US" sz="1800" kern="100" dirty="0" err="1">
                <a:solidFill>
                  <a:srgbClr val="000000"/>
                </a:solidFill>
                <a:cs typeface="Times New Roman" panose="02020603050405020304" pitchFamily="18" charset="0"/>
              </a:rPr>
              <a:t>rinktis</a:t>
            </a:r>
            <a:r>
              <a:rPr lang="en-US" sz="1800" kern="100" dirty="0">
                <a:solidFill>
                  <a:srgbClr val="000000"/>
                </a:solidFill>
                <a:cs typeface="Times New Roman" panose="02020603050405020304" pitchFamily="18" charset="0"/>
              </a:rPr>
              <a:t> </a:t>
            </a:r>
            <a:r>
              <a:rPr lang="lt-LT" sz="1800" kern="100" dirty="0">
                <a:solidFill>
                  <a:srgbClr val="000000"/>
                </a:solidFill>
                <a:cs typeface="Times New Roman" panose="02020603050405020304" pitchFamily="18" charset="0"/>
              </a:rPr>
              <a:t>trukmę,</a:t>
            </a:r>
            <a:r>
              <a:rPr lang="en-US" sz="1800" kern="100" dirty="0">
                <a:solidFill>
                  <a:srgbClr val="000000"/>
                </a:solidFill>
                <a:cs typeface="Times New Roman" panose="02020603050405020304" pitchFamily="18" charset="0"/>
              </a:rPr>
              <a:t> </a:t>
            </a:r>
            <a:r>
              <a:rPr lang="en-US" sz="1800" kern="100" dirty="0" err="1">
                <a:solidFill>
                  <a:srgbClr val="000000"/>
                </a:solidFill>
                <a:cs typeface="Times New Roman" panose="02020603050405020304" pitchFamily="18" charset="0"/>
              </a:rPr>
              <a:t>atsižvelgiant</a:t>
            </a:r>
            <a:r>
              <a:rPr lang="en-US" sz="1800" kern="100" dirty="0">
                <a:solidFill>
                  <a:srgbClr val="000000"/>
                </a:solidFill>
                <a:cs typeface="Times New Roman" panose="02020603050405020304" pitchFamily="18" charset="0"/>
              </a:rPr>
              <a:t> į tai </a:t>
            </a:r>
            <a:r>
              <a:rPr lang="en-US" sz="1800" kern="100" dirty="0" err="1">
                <a:solidFill>
                  <a:srgbClr val="000000"/>
                </a:solidFill>
                <a:cs typeface="Times New Roman" panose="02020603050405020304" pitchFamily="18" charset="0"/>
              </a:rPr>
              <a:t>kaip</a:t>
            </a:r>
            <a:r>
              <a:rPr lang="en-US" sz="1800" kern="100" dirty="0">
                <a:solidFill>
                  <a:srgbClr val="000000"/>
                </a:solidFill>
                <a:cs typeface="Times New Roman" panose="02020603050405020304" pitchFamily="18" charset="0"/>
              </a:rPr>
              <a:t> </a:t>
            </a:r>
            <a:r>
              <a:rPr lang="en-US" sz="1800" kern="100" dirty="0" err="1">
                <a:solidFill>
                  <a:srgbClr val="000000"/>
                </a:solidFill>
                <a:cs typeface="Times New Roman" panose="02020603050405020304" pitchFamily="18" charset="0"/>
              </a:rPr>
              <a:t>toliau</a:t>
            </a:r>
            <a:r>
              <a:rPr lang="en-US" sz="1800" kern="100" dirty="0">
                <a:solidFill>
                  <a:srgbClr val="000000"/>
                </a:solidFill>
                <a:cs typeface="Times New Roman" panose="02020603050405020304" pitchFamily="18" charset="0"/>
              </a:rPr>
              <a:t> </a:t>
            </a:r>
            <a:r>
              <a:rPr lang="en-US" sz="1800" kern="100" dirty="0" err="1">
                <a:solidFill>
                  <a:srgbClr val="000000"/>
                </a:solidFill>
                <a:cs typeface="Times New Roman" panose="02020603050405020304" pitchFamily="18" charset="0"/>
              </a:rPr>
              <a:t>planuos</a:t>
            </a:r>
            <a:r>
              <a:rPr lang="en-US" sz="1800" kern="100" dirty="0">
                <a:solidFill>
                  <a:srgbClr val="000000"/>
                </a:solidFill>
                <a:cs typeface="Times New Roman" panose="02020603050405020304" pitchFamily="18" charset="0"/>
              </a:rPr>
              <a:t> </a:t>
            </a:r>
            <a:r>
              <a:rPr lang="en-US" sz="1800" kern="100" dirty="0" err="1">
                <a:solidFill>
                  <a:srgbClr val="000000"/>
                </a:solidFill>
                <a:cs typeface="Times New Roman" panose="02020603050405020304" pitchFamily="18" charset="0"/>
              </a:rPr>
              <a:t>pirkti</a:t>
            </a:r>
            <a:r>
              <a:rPr lang="en-US" sz="1800" kern="100" dirty="0">
                <a:solidFill>
                  <a:srgbClr val="000000"/>
                </a:solidFill>
                <a:cs typeface="Times New Roman" panose="02020603050405020304" pitchFamily="18" charset="0"/>
              </a:rPr>
              <a:t>, </a:t>
            </a:r>
            <a:r>
              <a:rPr lang="en-US" sz="1800" kern="100" dirty="0" err="1">
                <a:solidFill>
                  <a:srgbClr val="000000"/>
                </a:solidFill>
                <a:cs typeface="Times New Roman" panose="02020603050405020304" pitchFamily="18" charset="0"/>
              </a:rPr>
              <a:t>dirbti</a:t>
            </a:r>
            <a:r>
              <a:rPr lang="en-US" sz="1800" kern="100" dirty="0">
                <a:solidFill>
                  <a:srgbClr val="000000"/>
                </a:solidFill>
                <a:cs typeface="Times New Roman" panose="02020603050405020304" pitchFamily="18" charset="0"/>
              </a:rPr>
              <a:t> </a:t>
            </a:r>
            <a:r>
              <a:rPr lang="en-US" sz="1800" kern="100" dirty="0" err="1">
                <a:solidFill>
                  <a:srgbClr val="000000"/>
                </a:solidFill>
                <a:cs typeface="Times New Roman" panose="02020603050405020304" pitchFamily="18" charset="0"/>
              </a:rPr>
              <a:t>ar</a:t>
            </a:r>
            <a:r>
              <a:rPr lang="en-US" sz="1800" kern="100" dirty="0">
                <a:solidFill>
                  <a:srgbClr val="000000"/>
                </a:solidFill>
                <a:cs typeface="Times New Roman" panose="02020603050405020304" pitchFamily="18" charset="0"/>
              </a:rPr>
              <a:t> </a:t>
            </a:r>
            <a:r>
              <a:rPr lang="en-US" sz="1800" kern="100" dirty="0" err="1">
                <a:solidFill>
                  <a:srgbClr val="000000"/>
                </a:solidFill>
                <a:cs typeface="Times New Roman" panose="02020603050405020304" pitchFamily="18" charset="0"/>
              </a:rPr>
              <a:t>kitaip</a:t>
            </a:r>
            <a:r>
              <a:rPr lang="en-US" sz="1800" kern="100" dirty="0">
                <a:solidFill>
                  <a:srgbClr val="000000"/>
                </a:solidFill>
                <a:cs typeface="Times New Roman" panose="02020603050405020304" pitchFamily="18" charset="0"/>
              </a:rPr>
              <a:t> </a:t>
            </a:r>
            <a:r>
              <a:rPr lang="en-US" sz="1800" kern="100" dirty="0" err="1">
                <a:solidFill>
                  <a:srgbClr val="000000"/>
                </a:solidFill>
                <a:cs typeface="Times New Roman" panose="02020603050405020304" pitchFamily="18" charset="0"/>
              </a:rPr>
              <a:t>veikti</a:t>
            </a:r>
            <a:r>
              <a:rPr lang="en-US" sz="1800" kern="100" dirty="0">
                <a:solidFill>
                  <a:srgbClr val="000000"/>
                </a:solidFill>
                <a:cs typeface="Times New Roman" panose="02020603050405020304" pitchFamily="18" charset="0"/>
              </a:rPr>
              <a:t> </a:t>
            </a:r>
            <a:r>
              <a:rPr lang="en-US" sz="1800" kern="100" dirty="0" err="1">
                <a:solidFill>
                  <a:srgbClr val="000000"/>
                </a:solidFill>
                <a:cs typeface="Times New Roman" panose="02020603050405020304" pitchFamily="18" charset="0"/>
              </a:rPr>
              <a:t>šių</a:t>
            </a:r>
            <a:r>
              <a:rPr lang="en-US" sz="1800" kern="100" dirty="0">
                <a:solidFill>
                  <a:srgbClr val="000000"/>
                </a:solidFill>
                <a:cs typeface="Times New Roman" panose="02020603050405020304" pitchFamily="18" charset="0"/>
              </a:rPr>
              <a:t> </a:t>
            </a:r>
            <a:r>
              <a:rPr lang="en-US" sz="1800" kern="100" dirty="0" err="1">
                <a:solidFill>
                  <a:srgbClr val="000000"/>
                </a:solidFill>
                <a:cs typeface="Times New Roman" panose="02020603050405020304" pitchFamily="18" charset="0"/>
              </a:rPr>
              <a:t>dokumentų</a:t>
            </a:r>
            <a:r>
              <a:rPr lang="en-US" sz="1800" kern="100" dirty="0">
                <a:solidFill>
                  <a:srgbClr val="000000"/>
                </a:solidFill>
                <a:cs typeface="Times New Roman" panose="02020603050405020304" pitchFamily="18" charset="0"/>
              </a:rPr>
              <a:t> </a:t>
            </a:r>
            <a:r>
              <a:rPr lang="en-US" sz="1800" kern="100" dirty="0" err="1">
                <a:solidFill>
                  <a:srgbClr val="000000"/>
                </a:solidFill>
                <a:cs typeface="Times New Roman" panose="02020603050405020304" pitchFamily="18" charset="0"/>
              </a:rPr>
              <a:t>pagrindu</a:t>
            </a:r>
            <a:r>
              <a:rPr lang="lt-LT" sz="1800" kern="100" dirty="0">
                <a:solidFill>
                  <a:srgbClr val="000000"/>
                </a:solidFill>
                <a:cs typeface="Times New Roman" panose="02020603050405020304" pitchFamily="18" charset="0"/>
              </a:rPr>
              <a:t>.</a:t>
            </a:r>
          </a:p>
        </p:txBody>
      </p:sp>
    </p:spTree>
    <p:extLst>
      <p:ext uri="{BB962C8B-B14F-4D97-AF65-F5344CB8AC3E}">
        <p14:creationId xmlns:p14="http://schemas.microsoft.com/office/powerpoint/2010/main" val="137350451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4A1819-A5F4-2BEC-FD8C-0E8C2052AD5D}"/>
              </a:ext>
            </a:extLst>
          </p:cNvPr>
          <p:cNvSpPr>
            <a:spLocks noGrp="1"/>
          </p:cNvSpPr>
          <p:nvPr>
            <p:ph type="title"/>
          </p:nvPr>
        </p:nvSpPr>
        <p:spPr>
          <a:xfrm>
            <a:off x="629920" y="1604265"/>
            <a:ext cx="11094720" cy="955040"/>
          </a:xfrm>
        </p:spPr>
        <p:txBody>
          <a:bodyPr>
            <a:noAutofit/>
          </a:bodyPr>
          <a:lstStyle/>
          <a:p>
            <a:r>
              <a:rPr lang="lt-LT" sz="2800" b="1" dirty="0"/>
              <a:t>Programos moduliai</a:t>
            </a:r>
          </a:p>
        </p:txBody>
      </p:sp>
      <p:sp>
        <p:nvSpPr>
          <p:cNvPr id="3" name="Content Placeholder 2">
            <a:extLst>
              <a:ext uri="{FF2B5EF4-FFF2-40B4-BE49-F238E27FC236}">
                <a16:creationId xmlns:a16="http://schemas.microsoft.com/office/drawing/2014/main" id="{3E2CF68E-148A-0FE4-037A-D26B93E33AE1}"/>
              </a:ext>
            </a:extLst>
          </p:cNvPr>
          <p:cNvSpPr>
            <a:spLocks noGrp="1"/>
          </p:cNvSpPr>
          <p:nvPr>
            <p:ph idx="1"/>
          </p:nvPr>
        </p:nvSpPr>
        <p:spPr>
          <a:xfrm>
            <a:off x="629920" y="2632457"/>
            <a:ext cx="11094720" cy="3948459"/>
          </a:xfrm>
        </p:spPr>
        <p:txBody>
          <a:bodyPr>
            <a:normAutofit/>
          </a:bodyPr>
          <a:lstStyle/>
          <a:p>
            <a:pPr marL="140970" marR="102235" algn="just">
              <a:spcBef>
                <a:spcPts val="600"/>
              </a:spcBef>
            </a:pPr>
            <a:r>
              <a:rPr lang="lt-LT" sz="1800" b="1" dirty="0">
                <a:effectLst/>
                <a:ea typeface="Calibri" panose="020F0502020204030204" pitchFamily="34" charset="0"/>
              </a:rPr>
              <a:t>I modulis (e-mokymai). Pirmininkavimo ES Tarybai reikalingos skaitmeninės kompetencijos. </a:t>
            </a:r>
            <a:r>
              <a:rPr lang="lt-LT" sz="1800" dirty="0">
                <a:ea typeface="Calibri" panose="020F0502020204030204" pitchFamily="34" charset="0"/>
              </a:rPr>
              <a:t>S</a:t>
            </a:r>
            <a:r>
              <a:rPr lang="lt-LT" sz="1800" dirty="0">
                <a:effectLst/>
                <a:ea typeface="Calibri" panose="020F0502020204030204" pitchFamily="34" charset="0"/>
              </a:rPr>
              <a:t>upratimas nūdienos technologijų ir ateinančių technologijų, kaip jos įdarbinamos viešajame sektoriuje. Skaitmeninės praktikos ir tendencijos ES šalyse ir pasaulyje. </a:t>
            </a:r>
            <a:endParaRPr lang="lt-LT" sz="1800" dirty="0">
              <a:ea typeface="Calibri" panose="020F0502020204030204" pitchFamily="34" charset="0"/>
            </a:endParaRPr>
          </a:p>
          <a:p>
            <a:pPr marL="140970" marR="101600" algn="just">
              <a:spcBef>
                <a:spcPts val="610"/>
              </a:spcBef>
              <a:spcAft>
                <a:spcPts val="0"/>
              </a:spcAft>
            </a:pPr>
            <a:r>
              <a:rPr lang="lt-LT" sz="1800" b="1" dirty="0">
                <a:effectLst/>
                <a:ea typeface="Calibri" panose="020F0502020204030204" pitchFamily="34" charset="0"/>
              </a:rPr>
              <a:t>II modulis (e-mokymai). Dominuojančių technologijų poveikis socialinėms ir ekonomikos sritims Europos sąjungoje (ES). </a:t>
            </a:r>
            <a:r>
              <a:rPr lang="lt-LT" sz="1800" dirty="0">
                <a:effectLst/>
                <a:ea typeface="Calibri" panose="020F0502020204030204" pitchFamily="34" charset="0"/>
              </a:rPr>
              <a:t>Identifikavimas bei valdymas su šiomis technologijomis susijusių rizikų ES institucijose ir atskirose įstaigose. </a:t>
            </a:r>
          </a:p>
          <a:p>
            <a:pPr marL="140970" marR="104775" algn="just">
              <a:spcBef>
                <a:spcPts val="595"/>
              </a:spcBef>
              <a:spcAft>
                <a:spcPts val="0"/>
              </a:spcAft>
            </a:pPr>
            <a:r>
              <a:rPr lang="lt-LT" sz="1800" b="1" dirty="0">
                <a:effectLst/>
                <a:ea typeface="Calibri" panose="020F0502020204030204" pitchFamily="34" charset="0"/>
              </a:rPr>
              <a:t>III modulis (</a:t>
            </a:r>
            <a:r>
              <a:rPr lang="en-US" sz="1800" b="1" dirty="0" err="1">
                <a:effectLst/>
                <a:ea typeface="Calibri" panose="020F0502020204030204" pitchFamily="34" charset="0"/>
              </a:rPr>
              <a:t>kontaktiniai</a:t>
            </a:r>
            <a:r>
              <a:rPr lang="en-US" sz="1800" b="1" dirty="0">
                <a:effectLst/>
                <a:ea typeface="Calibri" panose="020F0502020204030204" pitchFamily="34" charset="0"/>
              </a:rPr>
              <a:t> </a:t>
            </a:r>
            <a:r>
              <a:rPr lang="en-US" sz="1800" b="1" dirty="0" err="1">
                <a:effectLst/>
                <a:ea typeface="Calibri" panose="020F0502020204030204" pitchFamily="34" charset="0"/>
              </a:rPr>
              <a:t>mokymai</a:t>
            </a:r>
            <a:r>
              <a:rPr lang="lt-LT" sz="1800" b="1" dirty="0">
                <a:effectLst/>
                <a:ea typeface="Calibri" panose="020F0502020204030204" pitchFamily="34" charset="0"/>
              </a:rPr>
              <a:t>). Praktinė DI sesija. </a:t>
            </a:r>
            <a:r>
              <a:rPr lang="lt-LT" sz="1800" dirty="0">
                <a:effectLst/>
                <a:ea typeface="Calibri" panose="020F0502020204030204" pitchFamily="34" charset="0"/>
              </a:rPr>
              <a:t>DI įrankių išbandymas su realiomis veiklos užduotimis. Tekstinių komandų (angl. „</a:t>
            </a:r>
            <a:r>
              <a:rPr lang="lt-LT" sz="1800" dirty="0" err="1">
                <a:effectLst/>
                <a:ea typeface="Calibri" panose="020F0502020204030204" pitchFamily="34" charset="0"/>
              </a:rPr>
              <a:t>Prompt</a:t>
            </a:r>
            <a:r>
              <a:rPr lang="lt-LT" sz="1800" dirty="0">
                <a:effectLst/>
                <a:ea typeface="Calibri" panose="020F0502020204030204" pitchFamily="34" charset="0"/>
              </a:rPr>
              <a:t> </a:t>
            </a:r>
            <a:r>
              <a:rPr lang="lt-LT" sz="1800" dirty="0" err="1">
                <a:effectLst/>
                <a:ea typeface="Calibri" panose="020F0502020204030204" pitchFamily="34" charset="0"/>
              </a:rPr>
              <a:t>engineering</a:t>
            </a:r>
            <a:r>
              <a:rPr lang="lt-LT" sz="1800" dirty="0">
                <a:effectLst/>
                <a:ea typeface="Calibri" panose="020F0502020204030204" pitchFamily="34" charset="0"/>
              </a:rPr>
              <a:t>“) pagrindų suteikimas.</a:t>
            </a:r>
          </a:p>
        </p:txBody>
      </p:sp>
    </p:spTree>
    <p:extLst>
      <p:ext uri="{BB962C8B-B14F-4D97-AF65-F5344CB8AC3E}">
        <p14:creationId xmlns:p14="http://schemas.microsoft.com/office/powerpoint/2010/main" val="132275697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4A1819-A5F4-2BEC-FD8C-0E8C2052AD5D}"/>
              </a:ext>
            </a:extLst>
          </p:cNvPr>
          <p:cNvSpPr>
            <a:spLocks noGrp="1"/>
          </p:cNvSpPr>
          <p:nvPr>
            <p:ph type="title"/>
          </p:nvPr>
        </p:nvSpPr>
        <p:spPr>
          <a:xfrm>
            <a:off x="629920" y="1604264"/>
            <a:ext cx="11094720" cy="1170833"/>
          </a:xfrm>
        </p:spPr>
        <p:txBody>
          <a:bodyPr>
            <a:noAutofit/>
          </a:bodyPr>
          <a:lstStyle/>
          <a:p>
            <a:r>
              <a:rPr lang="lt-LT" sz="2800" b="1" dirty="0">
                <a:effectLst/>
                <a:ea typeface="Calibri" panose="020F0502020204030204" pitchFamily="34" charset="0"/>
              </a:rPr>
              <a:t>I </a:t>
            </a:r>
            <a:r>
              <a:rPr lang="en-US" sz="2800" b="1" dirty="0" err="1">
                <a:effectLst/>
                <a:ea typeface="Calibri" panose="020F0502020204030204" pitchFamily="34" charset="0"/>
              </a:rPr>
              <a:t>programos</a:t>
            </a:r>
            <a:r>
              <a:rPr lang="en-US" sz="2800" b="1" dirty="0">
                <a:effectLst/>
                <a:ea typeface="Calibri" panose="020F0502020204030204" pitchFamily="34" charset="0"/>
              </a:rPr>
              <a:t> </a:t>
            </a:r>
            <a:r>
              <a:rPr lang="lt-LT" sz="2800" b="1" dirty="0">
                <a:effectLst/>
                <a:ea typeface="Calibri" panose="020F0502020204030204" pitchFamily="34" charset="0"/>
              </a:rPr>
              <a:t>moduli</a:t>
            </a:r>
            <a:r>
              <a:rPr lang="en-US" sz="2800" b="1" dirty="0">
                <a:effectLst/>
                <a:ea typeface="Calibri" panose="020F0502020204030204" pitchFamily="34" charset="0"/>
              </a:rPr>
              <a:t>o </a:t>
            </a:r>
            <a:r>
              <a:rPr lang="en-US" sz="2800" b="1" dirty="0" err="1">
                <a:effectLst/>
                <a:ea typeface="Calibri" panose="020F0502020204030204" pitchFamily="34" charset="0"/>
              </a:rPr>
              <a:t>turinys</a:t>
            </a:r>
            <a:r>
              <a:rPr lang="en-US" sz="2800" b="1" dirty="0">
                <a:effectLst/>
                <a:ea typeface="Calibri" panose="020F0502020204030204" pitchFamily="34" charset="0"/>
              </a:rPr>
              <a:t>. </a:t>
            </a:r>
            <a:r>
              <a:rPr lang="lt-LT" sz="2800" b="1" dirty="0">
                <a:effectLst/>
                <a:ea typeface="Calibri" panose="020F0502020204030204" pitchFamily="34" charset="0"/>
              </a:rPr>
              <a:t>Pirmininkavimo ES Tarybai reikalingos skaitmeninės kompetencijos. </a:t>
            </a:r>
            <a:endParaRPr lang="lt-LT" sz="2800" b="1" dirty="0"/>
          </a:p>
        </p:txBody>
      </p:sp>
      <p:sp>
        <p:nvSpPr>
          <p:cNvPr id="3" name="Content Placeholder 2">
            <a:extLst>
              <a:ext uri="{FF2B5EF4-FFF2-40B4-BE49-F238E27FC236}">
                <a16:creationId xmlns:a16="http://schemas.microsoft.com/office/drawing/2014/main" id="{3E2CF68E-148A-0FE4-037A-D26B93E33AE1}"/>
              </a:ext>
            </a:extLst>
          </p:cNvPr>
          <p:cNvSpPr>
            <a:spLocks noGrp="1"/>
          </p:cNvSpPr>
          <p:nvPr>
            <p:ph idx="1"/>
          </p:nvPr>
        </p:nvSpPr>
        <p:spPr>
          <a:xfrm>
            <a:off x="629920" y="2632457"/>
            <a:ext cx="11094720" cy="3948459"/>
          </a:xfrm>
        </p:spPr>
        <p:txBody>
          <a:bodyPr>
            <a:normAutofit/>
          </a:bodyPr>
          <a:lstStyle/>
          <a:p>
            <a:r>
              <a:rPr lang="lt-LT" sz="1800" dirty="0"/>
              <a:t>Esminės skaitmeninės kompetencijos kaip </a:t>
            </a:r>
            <a:r>
              <a:rPr lang="lt-LT" sz="1800" dirty="0">
                <a:effectLst/>
                <a:ea typeface="Calibri" panose="020F0502020204030204" pitchFamily="34" charset="0"/>
              </a:rPr>
              <a:t>daugiakanalio bendravimo ir bendradarbiavimo, susirinkimų valdymo ir kt., </a:t>
            </a:r>
            <a:r>
              <a:rPr lang="lt-LT" sz="1800" dirty="0"/>
              <a:t>reikalingos sėkmingam pirmininkavimui ES Tarybai. Skaitmeninių įrankių ir platformų, tokių kaip „Microsoft </a:t>
            </a:r>
            <a:r>
              <a:rPr lang="lt-LT" sz="1800" dirty="0" err="1"/>
              <a:t>Planner</a:t>
            </a:r>
            <a:r>
              <a:rPr lang="lt-LT" sz="1800" dirty="0"/>
              <a:t>“, „Microsoft </a:t>
            </a:r>
            <a:r>
              <a:rPr lang="lt-LT" sz="1800" dirty="0" err="1"/>
              <a:t>Teams</a:t>
            </a:r>
            <a:r>
              <a:rPr lang="lt-LT" sz="1800" dirty="0"/>
              <a:t>“, „</a:t>
            </a:r>
            <a:r>
              <a:rPr lang="lt-LT" sz="1800" dirty="0" err="1"/>
              <a:t>Sharepoint</a:t>
            </a:r>
            <a:r>
              <a:rPr lang="lt-LT" sz="1800" dirty="0"/>
              <a:t>“ išnaudojimas vaizdo konferencijoms, dokumentų bendrinimui, valdymui ir bendradarbiavimui realiu laiku, kanalų sukūrimas projektinėms veikloms ar planiniams posėdžiams. Dirbtinio intelekto įrankių kaip pvz. „Chat GPT“ pasitelkimas. Šiuolaikinių, tiek ateities technologijų supratimas bei jų potencialas keisti viešąjį sektorių.</a:t>
            </a:r>
          </a:p>
          <a:p>
            <a:r>
              <a:rPr lang="lt-LT" sz="1800" dirty="0"/>
              <a:t>Geriausių skaitmeninių praktikų bei inovacijų, kurios jau įgyvendinamos ES šalyse ir tarptautiniu mastu, apžvalga. Praktiniai pavyzdžiai, kaip efektyviai įdiegti naujoves viešojo sektoriaus organizacijose.</a:t>
            </a:r>
          </a:p>
          <a:p>
            <a:r>
              <a:rPr lang="lt-LT" sz="1800" dirty="0"/>
              <a:t>Skaitmeninė diplomatija ir pagrindiniai jos principai. Tarptautinių skaitmeninių iniciatyvų koordinavimas ir valdymas.</a:t>
            </a:r>
          </a:p>
          <a:p>
            <a:endParaRPr lang="lt-LT" sz="1800" dirty="0"/>
          </a:p>
        </p:txBody>
      </p:sp>
    </p:spTree>
    <p:extLst>
      <p:ext uri="{BB962C8B-B14F-4D97-AF65-F5344CB8AC3E}">
        <p14:creationId xmlns:p14="http://schemas.microsoft.com/office/powerpoint/2010/main" val="253796896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4A1819-A5F4-2BEC-FD8C-0E8C2052AD5D}"/>
              </a:ext>
            </a:extLst>
          </p:cNvPr>
          <p:cNvSpPr>
            <a:spLocks noGrp="1"/>
          </p:cNvSpPr>
          <p:nvPr>
            <p:ph type="title"/>
          </p:nvPr>
        </p:nvSpPr>
        <p:spPr>
          <a:xfrm>
            <a:off x="629920" y="1604264"/>
            <a:ext cx="11094720" cy="1181465"/>
          </a:xfrm>
        </p:spPr>
        <p:txBody>
          <a:bodyPr>
            <a:noAutofit/>
          </a:bodyPr>
          <a:lstStyle/>
          <a:p>
            <a:r>
              <a:rPr lang="lt-LT" sz="2800" b="1" dirty="0">
                <a:effectLst/>
                <a:ea typeface="Calibri" panose="020F0502020204030204" pitchFamily="34" charset="0"/>
              </a:rPr>
              <a:t>II </a:t>
            </a:r>
            <a:r>
              <a:rPr lang="en-US" sz="2800" b="1" dirty="0" err="1">
                <a:effectLst/>
                <a:ea typeface="Calibri" panose="020F0502020204030204" pitchFamily="34" charset="0"/>
              </a:rPr>
              <a:t>programos</a:t>
            </a:r>
            <a:r>
              <a:rPr lang="en-US" sz="2800" b="1" dirty="0">
                <a:effectLst/>
                <a:ea typeface="Calibri" panose="020F0502020204030204" pitchFamily="34" charset="0"/>
              </a:rPr>
              <a:t> </a:t>
            </a:r>
            <a:r>
              <a:rPr lang="lt-LT" sz="2800" b="1" dirty="0">
                <a:effectLst/>
                <a:ea typeface="Calibri" panose="020F0502020204030204" pitchFamily="34" charset="0"/>
              </a:rPr>
              <a:t>moduli</a:t>
            </a:r>
            <a:r>
              <a:rPr lang="en-US" sz="2800" b="1" dirty="0">
                <a:effectLst/>
                <a:ea typeface="Calibri" panose="020F0502020204030204" pitchFamily="34" charset="0"/>
              </a:rPr>
              <a:t>o </a:t>
            </a:r>
            <a:r>
              <a:rPr lang="en-US" sz="2800" b="1" dirty="0" err="1">
                <a:effectLst/>
                <a:ea typeface="Calibri" panose="020F0502020204030204" pitchFamily="34" charset="0"/>
              </a:rPr>
              <a:t>turinys</a:t>
            </a:r>
            <a:r>
              <a:rPr lang="en-US" sz="2800" b="1" dirty="0">
                <a:effectLst/>
                <a:ea typeface="Calibri" panose="020F0502020204030204" pitchFamily="34" charset="0"/>
              </a:rPr>
              <a:t>. </a:t>
            </a:r>
            <a:r>
              <a:rPr lang="lt-LT" sz="2800" b="1" dirty="0">
                <a:effectLst/>
                <a:latin typeface="Calibri" panose="020F0502020204030204" pitchFamily="34" charset="0"/>
                <a:ea typeface="Calibri" panose="020F0502020204030204" pitchFamily="34" charset="0"/>
              </a:rPr>
              <a:t>Dominuojančių technologijų poveikis socialinėms ir ekonomikos sritims Europos sąjungoje (ES)</a:t>
            </a:r>
            <a:endParaRPr lang="lt-LT" sz="2800" b="1" dirty="0"/>
          </a:p>
        </p:txBody>
      </p:sp>
      <p:sp>
        <p:nvSpPr>
          <p:cNvPr id="3" name="Content Placeholder 2">
            <a:extLst>
              <a:ext uri="{FF2B5EF4-FFF2-40B4-BE49-F238E27FC236}">
                <a16:creationId xmlns:a16="http://schemas.microsoft.com/office/drawing/2014/main" id="{3E2CF68E-148A-0FE4-037A-D26B93E33AE1}"/>
              </a:ext>
            </a:extLst>
          </p:cNvPr>
          <p:cNvSpPr>
            <a:spLocks noGrp="1"/>
          </p:cNvSpPr>
          <p:nvPr>
            <p:ph idx="1"/>
          </p:nvPr>
        </p:nvSpPr>
        <p:spPr>
          <a:xfrm>
            <a:off x="629920" y="2632457"/>
            <a:ext cx="11094720" cy="3948459"/>
          </a:xfrm>
        </p:spPr>
        <p:txBody>
          <a:bodyPr>
            <a:normAutofit/>
          </a:bodyPr>
          <a:lstStyle/>
          <a:p>
            <a:r>
              <a:rPr lang="lt-LT" sz="1800" dirty="0"/>
              <a:t>Dominuojančių technologijų, tokių kaip dirbtinis intelektas ir </a:t>
            </a:r>
            <a:r>
              <a:rPr lang="lt-LT" sz="1800" dirty="0" err="1"/>
              <a:t>robotika</a:t>
            </a:r>
            <a:r>
              <a:rPr lang="lt-LT" sz="1800" dirty="0"/>
              <a:t>, poveikis socialinėms ir ekonominėms sritims Europos Sąjungoje. Socialinių ir ekonominių procesų kaita, įskaitant darbo rinką, švietimą, socialines paslaugas ir kt., pasitelkiant modernias technologijas. Technologinių sprendimų pritaikymas socialinių problemų sprendimui ir tvarios ekonomikos augimui.  </a:t>
            </a:r>
          </a:p>
          <a:p>
            <a:r>
              <a:rPr lang="lt-LT" sz="1800" dirty="0"/>
              <a:t>Europos Sąjungos ir atskirų institucijų įstaigų rolė su technologijomis susijusių rizikų identifikavime bei jų valdyme. Technologijų diegimo sukeliamo poveikio viešojo sektoriaus organizacijoms ir visuomenei vertinimas ir kontrolė.</a:t>
            </a:r>
          </a:p>
          <a:p>
            <a:r>
              <a:rPr lang="lt-LT" sz="1800" dirty="0"/>
              <a:t>Skaitmeninis atsparumas. Viešojo sektoriaus organizacijų gebėjimas atsilaikyti spartiems technologiniams pokyčiams ir išlaikyti veiklos tęstinumą.</a:t>
            </a:r>
          </a:p>
        </p:txBody>
      </p:sp>
    </p:spTree>
    <p:extLst>
      <p:ext uri="{BB962C8B-B14F-4D97-AF65-F5344CB8AC3E}">
        <p14:creationId xmlns:p14="http://schemas.microsoft.com/office/powerpoint/2010/main" val="420962002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4A1819-A5F4-2BEC-FD8C-0E8C2052AD5D}"/>
              </a:ext>
            </a:extLst>
          </p:cNvPr>
          <p:cNvSpPr>
            <a:spLocks noGrp="1"/>
          </p:cNvSpPr>
          <p:nvPr>
            <p:ph type="title"/>
          </p:nvPr>
        </p:nvSpPr>
        <p:spPr>
          <a:xfrm>
            <a:off x="629920" y="1604264"/>
            <a:ext cx="11094720" cy="1170833"/>
          </a:xfrm>
        </p:spPr>
        <p:txBody>
          <a:bodyPr>
            <a:noAutofit/>
          </a:bodyPr>
          <a:lstStyle/>
          <a:p>
            <a:r>
              <a:rPr lang="lt-LT" sz="2800" b="1" dirty="0">
                <a:effectLst/>
                <a:ea typeface="Calibri" panose="020F0502020204030204" pitchFamily="34" charset="0"/>
              </a:rPr>
              <a:t>III </a:t>
            </a:r>
            <a:r>
              <a:rPr lang="en-US" sz="2800" b="1" dirty="0" err="1">
                <a:effectLst/>
                <a:ea typeface="Calibri" panose="020F0502020204030204" pitchFamily="34" charset="0"/>
              </a:rPr>
              <a:t>programos</a:t>
            </a:r>
            <a:r>
              <a:rPr lang="en-US" sz="2800" b="1" dirty="0">
                <a:effectLst/>
                <a:ea typeface="Calibri" panose="020F0502020204030204" pitchFamily="34" charset="0"/>
              </a:rPr>
              <a:t> </a:t>
            </a:r>
            <a:r>
              <a:rPr lang="lt-LT" sz="2800" b="1" dirty="0">
                <a:effectLst/>
                <a:ea typeface="Calibri" panose="020F0502020204030204" pitchFamily="34" charset="0"/>
              </a:rPr>
              <a:t>moduli</a:t>
            </a:r>
            <a:r>
              <a:rPr lang="en-US" sz="2800" b="1" dirty="0">
                <a:effectLst/>
                <a:ea typeface="Calibri" panose="020F0502020204030204" pitchFamily="34" charset="0"/>
              </a:rPr>
              <a:t>o </a:t>
            </a:r>
            <a:r>
              <a:rPr lang="en-US" sz="2800" b="1" dirty="0" err="1">
                <a:effectLst/>
                <a:ea typeface="Calibri" panose="020F0502020204030204" pitchFamily="34" charset="0"/>
              </a:rPr>
              <a:t>turinys</a:t>
            </a:r>
            <a:r>
              <a:rPr lang="lt-LT" sz="2800" b="1" dirty="0">
                <a:effectLst/>
                <a:ea typeface="Calibri" panose="020F0502020204030204" pitchFamily="34" charset="0"/>
              </a:rPr>
              <a:t>. Praktinė dirbtinio intelekto sesija</a:t>
            </a:r>
            <a:endParaRPr lang="lt-LT" sz="2800" b="1" dirty="0"/>
          </a:p>
        </p:txBody>
      </p:sp>
      <p:sp>
        <p:nvSpPr>
          <p:cNvPr id="3" name="Content Placeholder 2">
            <a:extLst>
              <a:ext uri="{FF2B5EF4-FFF2-40B4-BE49-F238E27FC236}">
                <a16:creationId xmlns:a16="http://schemas.microsoft.com/office/drawing/2014/main" id="{3E2CF68E-148A-0FE4-037A-D26B93E33AE1}"/>
              </a:ext>
            </a:extLst>
          </p:cNvPr>
          <p:cNvSpPr>
            <a:spLocks noGrp="1"/>
          </p:cNvSpPr>
          <p:nvPr>
            <p:ph idx="1"/>
          </p:nvPr>
        </p:nvSpPr>
        <p:spPr>
          <a:xfrm>
            <a:off x="629920" y="2632457"/>
            <a:ext cx="11094720" cy="3948459"/>
          </a:xfrm>
        </p:spPr>
        <p:txBody>
          <a:bodyPr>
            <a:normAutofit/>
          </a:bodyPr>
          <a:lstStyle/>
          <a:p>
            <a:r>
              <a:rPr lang="lt-LT" sz="1800" dirty="0"/>
              <a:t>Naujausių technologijų kaip dirbtinio intelekto (DI) naudojimas kasdieninėse užduotyse. Pažangių įrankių taikymas dirbant tarptautinėse komandose. </a:t>
            </a:r>
          </a:p>
          <a:p>
            <a:r>
              <a:rPr lang="lt-LT" sz="1800" dirty="0"/>
              <a:t>DI įrankių išbandymas atliekant realias veiklos užduotis.</a:t>
            </a:r>
          </a:p>
          <a:p>
            <a:r>
              <a:rPr lang="lt-LT" sz="1800" dirty="0"/>
              <a:t>Tekstinių komandų (angl. „</a:t>
            </a:r>
            <a:r>
              <a:rPr lang="lt-LT" sz="1800" dirty="0" err="1"/>
              <a:t>Prompt</a:t>
            </a:r>
            <a:r>
              <a:rPr lang="lt-LT" sz="1800" dirty="0"/>
              <a:t> </a:t>
            </a:r>
            <a:r>
              <a:rPr lang="lt-LT" sz="1800" dirty="0" err="1"/>
              <a:t>engineering</a:t>
            </a:r>
            <a:r>
              <a:rPr lang="lt-LT" sz="1800" dirty="0"/>
              <a:t>“) pagrindai ir praktinis </a:t>
            </a:r>
            <a:r>
              <a:rPr lang="lt-LT" sz="1800" dirty="0" err="1"/>
              <a:t>įveiklinimas</a:t>
            </a:r>
            <a:r>
              <a:rPr lang="lt-LT" sz="1800" dirty="0"/>
              <a:t>.</a:t>
            </a:r>
          </a:p>
        </p:txBody>
      </p:sp>
    </p:spTree>
    <p:extLst>
      <p:ext uri="{BB962C8B-B14F-4D97-AF65-F5344CB8AC3E}">
        <p14:creationId xmlns:p14="http://schemas.microsoft.com/office/powerpoint/2010/main" val="351627150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3E2CF68E-148A-0FE4-037A-D26B93E33AE1}"/>
              </a:ext>
            </a:extLst>
          </p:cNvPr>
          <p:cNvSpPr>
            <a:spLocks noGrp="1"/>
          </p:cNvSpPr>
          <p:nvPr>
            <p:ph idx="1"/>
          </p:nvPr>
        </p:nvSpPr>
        <p:spPr>
          <a:xfrm>
            <a:off x="234175" y="1883665"/>
            <a:ext cx="11731083" cy="4889276"/>
          </a:xfrm>
        </p:spPr>
        <p:txBody>
          <a:bodyPr>
            <a:noAutofit/>
          </a:bodyPr>
          <a:lstStyle/>
          <a:p>
            <a:pPr marL="0" indent="0" algn="just">
              <a:spcBef>
                <a:spcPts val="580"/>
              </a:spcBef>
              <a:spcAft>
                <a:spcPts val="0"/>
              </a:spcAft>
              <a:buNone/>
            </a:pPr>
            <a:r>
              <a:rPr lang="lt-LT" sz="1800" b="1" spc="20" dirty="0">
                <a:effectLst/>
                <a:ea typeface="Calibri" panose="020F0502020204030204" pitchFamily="34" charset="0"/>
              </a:rPr>
              <a:t>Įgyjamos</a:t>
            </a:r>
            <a:r>
              <a:rPr lang="lt-LT" sz="1800" b="1" spc="165" dirty="0">
                <a:effectLst/>
                <a:ea typeface="Calibri" panose="020F0502020204030204" pitchFamily="34" charset="0"/>
              </a:rPr>
              <a:t> </a:t>
            </a:r>
            <a:r>
              <a:rPr lang="lt-LT" sz="1800" b="1" spc="20" dirty="0">
                <a:effectLst/>
                <a:ea typeface="Calibri" panose="020F0502020204030204" pitchFamily="34" charset="0"/>
              </a:rPr>
              <a:t>ir</a:t>
            </a:r>
            <a:r>
              <a:rPr lang="lt-LT" sz="1800" b="1" spc="160" dirty="0">
                <a:effectLst/>
                <a:ea typeface="Calibri" panose="020F0502020204030204" pitchFamily="34" charset="0"/>
              </a:rPr>
              <a:t> </a:t>
            </a:r>
            <a:r>
              <a:rPr lang="lt-LT" sz="1800" b="1" spc="20" dirty="0">
                <a:effectLst/>
                <a:ea typeface="Calibri" panose="020F0502020204030204" pitchFamily="34" charset="0"/>
              </a:rPr>
              <a:t>plėtojamos</a:t>
            </a:r>
            <a:r>
              <a:rPr lang="lt-LT" sz="1800" b="1" spc="160" dirty="0">
                <a:effectLst/>
                <a:ea typeface="Calibri" panose="020F0502020204030204" pitchFamily="34" charset="0"/>
              </a:rPr>
              <a:t> </a:t>
            </a:r>
            <a:r>
              <a:rPr lang="lt-LT" sz="1800" b="1" spc="-10" dirty="0">
                <a:effectLst/>
                <a:ea typeface="Calibri" panose="020F0502020204030204" pitchFamily="34" charset="0"/>
              </a:rPr>
              <a:t>kompetencijos:</a:t>
            </a:r>
            <a:endParaRPr lang="en-US" sz="1800" b="1" spc="-10" dirty="0">
              <a:effectLst/>
              <a:ea typeface="Calibri" panose="020F0502020204030204" pitchFamily="34" charset="0"/>
            </a:endParaRPr>
          </a:p>
          <a:p>
            <a:pPr marL="0" indent="0" algn="just">
              <a:spcBef>
                <a:spcPts val="580"/>
              </a:spcBef>
              <a:spcAft>
                <a:spcPts val="0"/>
              </a:spcAft>
              <a:buNone/>
            </a:pPr>
            <a:endParaRPr lang="lt-LT" sz="1800" dirty="0">
              <a:effectLst/>
              <a:ea typeface="Calibri" panose="020F0502020204030204" pitchFamily="34" charset="0"/>
            </a:endParaRPr>
          </a:p>
          <a:p>
            <a:pPr marL="342900" lvl="0" indent="-342900">
              <a:lnSpc>
                <a:spcPct val="150000"/>
              </a:lnSpc>
              <a:spcBef>
                <a:spcPts val="615"/>
              </a:spcBef>
              <a:buSzPts val="1200"/>
              <a:buFont typeface="Symbol" panose="05050102010706020507" pitchFamily="18" charset="2"/>
              <a:buChar char=""/>
              <a:tabLst>
                <a:tab pos="597535" algn="l"/>
              </a:tabLst>
            </a:pPr>
            <a:r>
              <a:rPr lang="lt-LT" sz="1800" spc="-10" dirty="0"/>
              <a:t>Supratimas, kas yra skaitmeninė transformacija ir kokie jos pagrindiniai aspektai.</a:t>
            </a:r>
          </a:p>
          <a:p>
            <a:pPr marL="342900" marR="106045" lvl="0" indent="-342900">
              <a:lnSpc>
                <a:spcPct val="150000"/>
              </a:lnSpc>
              <a:spcBef>
                <a:spcPts val="620"/>
              </a:spcBef>
              <a:buSzPts val="1200"/>
              <a:buFont typeface="Symbol" panose="05050102010706020507" pitchFamily="18" charset="2"/>
              <a:buChar char=""/>
              <a:tabLst>
                <a:tab pos="597535" algn="l"/>
              </a:tabLst>
            </a:pPr>
            <a:r>
              <a:rPr lang="lt-LT" sz="1800" spc="-10" dirty="0"/>
              <a:t>Gebėjimas identifikuoti pagrindinius skaitmeninės transformacijos veiksnius ir galimybes.</a:t>
            </a:r>
          </a:p>
          <a:p>
            <a:pPr marL="342900" lvl="0" indent="-342900">
              <a:lnSpc>
                <a:spcPct val="150000"/>
              </a:lnSpc>
              <a:spcBef>
                <a:spcPts val="620"/>
              </a:spcBef>
              <a:buSzPts val="1200"/>
              <a:buFont typeface="Symbol" panose="05050102010706020507" pitchFamily="18" charset="2"/>
              <a:buChar char=""/>
              <a:tabLst>
                <a:tab pos="597535" algn="l"/>
              </a:tabLst>
            </a:pPr>
            <a:r>
              <a:rPr lang="lt-LT" sz="1800" spc="-10" dirty="0"/>
              <a:t>Gebėjimas identifikuoti ir mažinti rizikas, susijusias su skaitmenine transformacija.</a:t>
            </a:r>
          </a:p>
          <a:p>
            <a:pPr marL="342900" marR="109220" lvl="0" indent="-342900">
              <a:lnSpc>
                <a:spcPct val="150000"/>
              </a:lnSpc>
              <a:spcBef>
                <a:spcPts val="610"/>
              </a:spcBef>
              <a:spcAft>
                <a:spcPts val="0"/>
              </a:spcAft>
              <a:buSzPts val="1200"/>
              <a:buFont typeface="Symbol" panose="05050102010706020507" pitchFamily="18" charset="2"/>
              <a:buChar char=""/>
              <a:tabLst>
                <a:tab pos="597535" algn="l"/>
              </a:tabLst>
            </a:pPr>
            <a:r>
              <a:rPr lang="lt-LT" sz="1800" spc="-10" dirty="0"/>
              <a:t>Supratimas apie pagrindines technologijas, kurios skatina skaitmeninę transformaciją (pvz. AI, </a:t>
            </a:r>
            <a:r>
              <a:rPr lang="lt-LT" sz="1800" spc="-10" dirty="0" err="1"/>
              <a:t>IoT</a:t>
            </a:r>
            <a:r>
              <a:rPr lang="lt-LT" sz="1800" spc="-10" dirty="0"/>
              <a:t>, </a:t>
            </a:r>
            <a:r>
              <a:rPr lang="lt-LT" sz="1800" spc="-10" dirty="0" err="1"/>
              <a:t>blockchain</a:t>
            </a:r>
            <a:r>
              <a:rPr lang="lt-LT" sz="1800" spc="-10" dirty="0"/>
              <a:t>).</a:t>
            </a:r>
          </a:p>
          <a:p>
            <a:pPr marL="342900" lvl="0" indent="-342900">
              <a:lnSpc>
                <a:spcPct val="150000"/>
              </a:lnSpc>
              <a:spcBef>
                <a:spcPts val="620"/>
              </a:spcBef>
              <a:buSzPts val="1200"/>
              <a:buFont typeface="Symbol" panose="05050102010706020507" pitchFamily="18" charset="2"/>
              <a:buChar char=""/>
              <a:tabLst>
                <a:tab pos="597535" algn="l"/>
              </a:tabLst>
            </a:pPr>
            <a:r>
              <a:rPr lang="lt-LT" sz="1800" spc="-10" dirty="0"/>
              <a:t>Gebėjimas vertinti ir įsisavinti naujas technologijas.</a:t>
            </a:r>
          </a:p>
          <a:p>
            <a:pPr marL="0" indent="0" algn="just">
              <a:lnSpc>
                <a:spcPct val="115000"/>
              </a:lnSpc>
              <a:spcBef>
                <a:spcPts val="0"/>
              </a:spcBef>
              <a:buNone/>
            </a:pPr>
            <a:endParaRPr lang="lt-LT" sz="1700" kern="100" dirty="0">
              <a:effectLst/>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267489668"/>
      </p:ext>
    </p:extLst>
  </p:cSld>
  <p:clrMapOvr>
    <a:masterClrMapping/>
  </p:clrMapOvr>
</p:sld>
</file>

<file path=ppt/theme/theme1.xml><?xml version="1.0" encoding="utf-8"?>
<a:theme xmlns:a="http://schemas.openxmlformats.org/drawingml/2006/main" name="1_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37</TotalTime>
  <Words>621</Words>
  <Application>Microsoft Office PowerPoint</Application>
  <PresentationFormat>Widescreen</PresentationFormat>
  <Paragraphs>37</Paragraphs>
  <Slides>7</Slides>
  <Notes>3</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7</vt:i4>
      </vt:variant>
    </vt:vector>
  </HeadingPairs>
  <TitlesOfParts>
    <vt:vector size="14" baseType="lpstr">
      <vt:lpstr>Aptos</vt:lpstr>
      <vt:lpstr>Aptos Display</vt:lpstr>
      <vt:lpstr>Arial</vt:lpstr>
      <vt:lpstr>Calibri</vt:lpstr>
      <vt:lpstr>Symbol</vt:lpstr>
      <vt:lpstr>Times New Roman</vt:lpstr>
      <vt:lpstr>1_Office Theme</vt:lpstr>
      <vt:lpstr>SKAITMENINĖS KOMPETENCIJOS STRATEGINIŲ KOMPETENCIJŲ UGDYMO PROGRAMA (SKUP)  DISRUPTYVIŲ TECHNOLOGIJŲ POVEIKIS ES EKONOMIKAI</vt:lpstr>
      <vt:lpstr>PowerPoint Presentation</vt:lpstr>
      <vt:lpstr>Programos moduliai</vt:lpstr>
      <vt:lpstr>I programos modulio turinys. Pirmininkavimo ES Tarybai reikalingos skaitmeninės kompetencijos. </vt:lpstr>
      <vt:lpstr>II programos modulio turinys. Dominuojančių technologijų poveikis socialinėms ir ekonomikos sritims Europos sąjungoje (ES)</vt:lpstr>
      <vt:lpstr>III programos modulio turinys. Praktinė dirbtinio intelekto sesija</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Mingailis Bajorinas</dc:creator>
  <cp:lastModifiedBy>Mingailis Bajorinas</cp:lastModifiedBy>
  <cp:revision>11</cp:revision>
  <dcterms:created xsi:type="dcterms:W3CDTF">2024-08-25T10:55:45Z</dcterms:created>
  <dcterms:modified xsi:type="dcterms:W3CDTF">2024-08-27T08:29:38Z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fc169b65-f46a-4265-b5a1-5f9adb1dee0c_Enabled">
    <vt:lpwstr>true</vt:lpwstr>
  </property>
  <property fmtid="{D5CDD505-2E9C-101B-9397-08002B2CF9AE}" pid="3" name="MSIP_Label_fc169b65-f46a-4265-b5a1-5f9adb1dee0c_SetDate">
    <vt:lpwstr>2024-08-25T10:57:34Z</vt:lpwstr>
  </property>
  <property fmtid="{D5CDD505-2E9C-101B-9397-08002B2CF9AE}" pid="4" name="MSIP_Label_fc169b65-f46a-4265-b5a1-5f9adb1dee0c_Method">
    <vt:lpwstr>Standard</vt:lpwstr>
  </property>
  <property fmtid="{D5CDD505-2E9C-101B-9397-08002B2CF9AE}" pid="5" name="MSIP_Label_fc169b65-f46a-4265-b5a1-5f9adb1dee0c_Name">
    <vt:lpwstr>defa4170-0d19-0005-0004-bc88714345d2</vt:lpwstr>
  </property>
  <property fmtid="{D5CDD505-2E9C-101B-9397-08002B2CF9AE}" pid="6" name="MSIP_Label_fc169b65-f46a-4265-b5a1-5f9adb1dee0c_SiteId">
    <vt:lpwstr>9ad8e586-ef09-4504-a3db-4f7ea34a4883</vt:lpwstr>
  </property>
  <property fmtid="{D5CDD505-2E9C-101B-9397-08002B2CF9AE}" pid="7" name="MSIP_Label_fc169b65-f46a-4265-b5a1-5f9adb1dee0c_ActionId">
    <vt:lpwstr>5a4ec440-da1e-4060-82df-69e09b73a3f4</vt:lpwstr>
  </property>
  <property fmtid="{D5CDD505-2E9C-101B-9397-08002B2CF9AE}" pid="8" name="MSIP_Label_fc169b65-f46a-4265-b5a1-5f9adb1dee0c_ContentBits">
    <vt:lpwstr>0</vt:lpwstr>
  </property>
</Properties>
</file>