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68" r:id="rId1"/>
    <p:sldMasterId id="2147484026" r:id="rId2"/>
    <p:sldMasterId id="2147484169" r:id="rId3"/>
    <p:sldMasterId id="2147484247" r:id="rId4"/>
  </p:sldMasterIdLst>
  <p:notesMasterIdLst>
    <p:notesMasterId r:id="rId29"/>
  </p:notesMasterIdLst>
  <p:sldIdLst>
    <p:sldId id="2271" r:id="rId5"/>
    <p:sldId id="2397" r:id="rId6"/>
    <p:sldId id="2449" r:id="rId7"/>
    <p:sldId id="2450" r:id="rId8"/>
    <p:sldId id="2319" r:id="rId9"/>
    <p:sldId id="2451" r:id="rId10"/>
    <p:sldId id="2452" r:id="rId11"/>
    <p:sldId id="2453" r:id="rId12"/>
    <p:sldId id="2454" r:id="rId13"/>
    <p:sldId id="2455" r:id="rId14"/>
    <p:sldId id="2456" r:id="rId15"/>
    <p:sldId id="2408" r:id="rId16"/>
    <p:sldId id="2432" r:id="rId17"/>
    <p:sldId id="2457" r:id="rId18"/>
    <p:sldId id="2458" r:id="rId19"/>
    <p:sldId id="2459" r:id="rId20"/>
    <p:sldId id="2411" r:id="rId21"/>
    <p:sldId id="2409" r:id="rId22"/>
    <p:sldId id="2446" r:id="rId23"/>
    <p:sldId id="2421" r:id="rId24"/>
    <p:sldId id="2422" r:id="rId25"/>
    <p:sldId id="2396" r:id="rId26"/>
    <p:sldId id="2417" r:id="rId27"/>
    <p:sldId id="2399" r:id="rId2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E99B2E-2605-44A1-AB46-31184FFBE858}">
          <p14:sldIdLst>
            <p14:sldId id="2271"/>
            <p14:sldId id="2397"/>
            <p14:sldId id="2449"/>
            <p14:sldId id="2450"/>
            <p14:sldId id="2319"/>
            <p14:sldId id="2451"/>
            <p14:sldId id="2452"/>
            <p14:sldId id="2453"/>
            <p14:sldId id="2454"/>
            <p14:sldId id="2455"/>
            <p14:sldId id="2456"/>
            <p14:sldId id="2408"/>
            <p14:sldId id="2432"/>
            <p14:sldId id="2457"/>
            <p14:sldId id="2458"/>
            <p14:sldId id="2459"/>
            <p14:sldId id="2411"/>
            <p14:sldId id="2409"/>
            <p14:sldId id="2446"/>
            <p14:sldId id="2421"/>
            <p14:sldId id="2422"/>
            <p14:sldId id="2396"/>
            <p14:sldId id="2417"/>
            <p14:sldId id="2399"/>
          </p14:sldIdLst>
        </p14:section>
        <p14:section name="Untitled Section" id="{A540E5E9-D61D-4C86-AB0B-D7865974306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673280-6A11-3895-2858-D1CFD50AD5CD}" name="Donata Karsokienė" initials="DK" userId="S::d.karsokiene@cpva.lt::a3753053-4d37-4abd-966a-b6b2b259424f" providerId="AD"/>
  <p188:author id="{1022CFC0-6FB5-BE89-0240-CB33657CDB2E}" name="Lina Klingienė" initials="LK" userId="S::l.klingiene@cpva.lt::9d015d14-55dd-4ada-a557-73f7814c7288" providerId="AD"/>
  <p188:author id="{56CD43EA-28F4-AD89-1443-8C142FCE4155}" name="Jurgita Ramanauskienė" initials="JR" userId="S::j.ramanauskiene@cpva.lt::7e3a1447-9d6a-4d48-989a-8761cfba6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F5FD"/>
    <a:srgbClr val="1783A9"/>
    <a:srgbClr val="003399"/>
    <a:srgbClr val="1791A9"/>
    <a:srgbClr val="074B69"/>
    <a:srgbClr val="008000"/>
    <a:srgbClr val="FFFF00"/>
    <a:srgbClr val="FFCCFF"/>
    <a:srgbClr val="007A00"/>
    <a:srgbClr val="59D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3557" autoAdjust="0"/>
  </p:normalViewPr>
  <p:slideViewPr>
    <p:cSldViewPr snapToGrid="0">
      <p:cViewPr varScale="1">
        <p:scale>
          <a:sx n="69" d="100"/>
          <a:sy n="69" d="100"/>
        </p:scale>
        <p:origin x="380"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075"/>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CCEF-01C3-4A66-967D-0B7B8E59BB7B}" type="datetimeFigureOut">
              <a:rPr lang="lt-LT" smtClean="0"/>
              <a:t>2025-10-29</a:t>
            </a:fld>
            <a:endParaRPr lang="lt-L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FD1D-A3DD-44F4-9876-F968B071B163}" type="slidenum">
              <a:rPr lang="lt-LT" smtClean="0"/>
              <a:t>‹#›</a:t>
            </a:fld>
            <a:endParaRPr lang="lt-LT" dirty="0"/>
          </a:p>
        </p:txBody>
      </p:sp>
    </p:spTree>
    <p:extLst>
      <p:ext uri="{BB962C8B-B14F-4D97-AF65-F5344CB8AC3E}">
        <p14:creationId xmlns:p14="http://schemas.microsoft.com/office/powerpoint/2010/main" val="6369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202380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76FB-C3E5-9E9A-0A49-4F9B515B7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4C296-9CA2-42DE-67E0-EB6BBCE7E2C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A5909E1C-AAE9-9F87-5B35-3852CC50F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4356FB54-CC45-53DA-E58A-D3698AD7F52E}"/>
              </a:ext>
            </a:extLst>
          </p:cNvPr>
          <p:cNvSpPr>
            <a:spLocks noGrp="1"/>
          </p:cNvSpPr>
          <p:nvPr>
            <p:ph type="sldNum" sz="quarter" idx="5"/>
          </p:nvPr>
        </p:nvSpPr>
        <p:spPr/>
        <p:txBody>
          <a:bodyPr/>
          <a:lstStyle/>
          <a:p>
            <a:fld id="{3E9D3BCF-75C2-4A69-B9AB-E90655DDB40B}" type="slidenum">
              <a:rPr lang="et-EE" smtClean="0"/>
              <a:t>11</a:t>
            </a:fld>
            <a:endParaRPr lang="et-EE"/>
          </a:p>
        </p:txBody>
      </p:sp>
    </p:spTree>
    <p:extLst>
      <p:ext uri="{BB962C8B-B14F-4D97-AF65-F5344CB8AC3E}">
        <p14:creationId xmlns:p14="http://schemas.microsoft.com/office/powerpoint/2010/main" val="2040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100" dirty="0"/>
          </a:p>
        </p:txBody>
      </p:sp>
      <p:sp>
        <p:nvSpPr>
          <p:cNvPr id="4" name="Slide Number Placeholder 3"/>
          <p:cNvSpPr>
            <a:spLocks noGrp="1"/>
          </p:cNvSpPr>
          <p:nvPr>
            <p:ph type="sldNum" sz="quarter" idx="5"/>
          </p:nvPr>
        </p:nvSpPr>
        <p:spPr/>
        <p:txBody>
          <a:bodyPr/>
          <a:lstStyle/>
          <a:p>
            <a:fld id="{8645FD1D-A3DD-44F4-9876-F968B071B163}" type="slidenum">
              <a:rPr lang="lt-LT" smtClean="0"/>
              <a:t>12</a:t>
            </a:fld>
            <a:endParaRPr lang="lt-LT" dirty="0"/>
          </a:p>
        </p:txBody>
      </p:sp>
    </p:spTree>
    <p:extLst>
      <p:ext uri="{BB962C8B-B14F-4D97-AF65-F5344CB8AC3E}">
        <p14:creationId xmlns:p14="http://schemas.microsoft.com/office/powerpoint/2010/main" val="284829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645FD1D-A3DD-44F4-9876-F968B071B163}" type="slidenum">
              <a:rPr lang="lt-LT" smtClean="0"/>
              <a:t>18</a:t>
            </a:fld>
            <a:endParaRPr lang="lt-LT" dirty="0"/>
          </a:p>
        </p:txBody>
      </p:sp>
    </p:spTree>
    <p:extLst>
      <p:ext uri="{BB962C8B-B14F-4D97-AF65-F5344CB8AC3E}">
        <p14:creationId xmlns:p14="http://schemas.microsoft.com/office/powerpoint/2010/main" val="136936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4653A-EBD5-6CDF-9B25-8A32B7CFB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11B60-6793-1FAD-C0FA-E2193C66414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BD11D817-FB24-AF66-72EE-D25B2D6633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D1476DC3-4C3C-9B0C-3AF3-6DAA6C21A28D}"/>
              </a:ext>
            </a:extLst>
          </p:cNvPr>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121021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6A-2687-1983-7661-E0E1A45B0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38374-5C0C-8810-E3D6-1D0370F554B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487E310D-1B39-D2AC-83F8-5F6862344B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B3D33EAA-2435-E6C8-53F0-98A8757BB96E}"/>
              </a:ext>
            </a:extLst>
          </p:cNvPr>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360431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5</a:t>
            </a:fld>
            <a:endParaRPr lang="et-EE"/>
          </a:p>
        </p:txBody>
      </p:sp>
    </p:spTree>
    <p:extLst>
      <p:ext uri="{BB962C8B-B14F-4D97-AF65-F5344CB8AC3E}">
        <p14:creationId xmlns:p14="http://schemas.microsoft.com/office/powerpoint/2010/main" val="280606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2E1C-014F-C5DE-E74A-DCDE34F9A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1E0CB-FA15-C4E6-606E-8AF31F06161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95C0E16A-187D-6FC8-0BA9-37BB979BE1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23ED3D35-1B5B-8A95-8236-C67CC567E9C1}"/>
              </a:ext>
            </a:extLst>
          </p:cNvPr>
          <p:cNvSpPr>
            <a:spLocks noGrp="1"/>
          </p:cNvSpPr>
          <p:nvPr>
            <p:ph type="sldNum" sz="quarter" idx="5"/>
          </p:nvPr>
        </p:nvSpPr>
        <p:spPr/>
        <p:txBody>
          <a:bodyPr/>
          <a:lstStyle/>
          <a:p>
            <a:fld id="{3E9D3BCF-75C2-4A69-B9AB-E90655DDB40B}" type="slidenum">
              <a:rPr lang="et-EE" smtClean="0"/>
              <a:t>6</a:t>
            </a:fld>
            <a:endParaRPr lang="et-EE"/>
          </a:p>
        </p:txBody>
      </p:sp>
    </p:spTree>
    <p:extLst>
      <p:ext uri="{BB962C8B-B14F-4D97-AF65-F5344CB8AC3E}">
        <p14:creationId xmlns:p14="http://schemas.microsoft.com/office/powerpoint/2010/main" val="142968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22AF-ED93-8526-A54F-4C7492BE4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267F8-E48A-CAA0-4D91-6DEB27AF100B}"/>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4AA7936-E525-CC09-73A5-EA1040E2D1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704B5BE5-8536-15C5-A451-B08A44DE6B42}"/>
              </a:ext>
            </a:extLst>
          </p:cNvPr>
          <p:cNvSpPr>
            <a:spLocks noGrp="1"/>
          </p:cNvSpPr>
          <p:nvPr>
            <p:ph type="sldNum" sz="quarter" idx="5"/>
          </p:nvPr>
        </p:nvSpPr>
        <p:spPr/>
        <p:txBody>
          <a:bodyPr/>
          <a:lstStyle/>
          <a:p>
            <a:fld id="{3E9D3BCF-75C2-4A69-B9AB-E90655DDB40B}" type="slidenum">
              <a:rPr lang="et-EE" smtClean="0"/>
              <a:t>7</a:t>
            </a:fld>
            <a:endParaRPr lang="et-EE"/>
          </a:p>
        </p:txBody>
      </p:sp>
    </p:spTree>
    <p:extLst>
      <p:ext uri="{BB962C8B-B14F-4D97-AF65-F5344CB8AC3E}">
        <p14:creationId xmlns:p14="http://schemas.microsoft.com/office/powerpoint/2010/main" val="41517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A8A1-8925-C425-1296-0B0BCF3CF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58BE6-815A-0667-DB3F-1F6FEA254B4D}"/>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892B949-69D4-B369-266A-012C18B03E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6B6BED43-244C-682A-A205-1AE0F7E3C2C9}"/>
              </a:ext>
            </a:extLst>
          </p:cNvPr>
          <p:cNvSpPr>
            <a:spLocks noGrp="1"/>
          </p:cNvSpPr>
          <p:nvPr>
            <p:ph type="sldNum" sz="quarter" idx="5"/>
          </p:nvPr>
        </p:nvSpPr>
        <p:spPr/>
        <p:txBody>
          <a:bodyPr/>
          <a:lstStyle/>
          <a:p>
            <a:fld id="{3E9D3BCF-75C2-4A69-B9AB-E90655DDB40B}" type="slidenum">
              <a:rPr lang="et-EE" smtClean="0"/>
              <a:t>8</a:t>
            </a:fld>
            <a:endParaRPr lang="et-EE"/>
          </a:p>
        </p:txBody>
      </p:sp>
    </p:spTree>
    <p:extLst>
      <p:ext uri="{BB962C8B-B14F-4D97-AF65-F5344CB8AC3E}">
        <p14:creationId xmlns:p14="http://schemas.microsoft.com/office/powerpoint/2010/main" val="269111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0D86-A327-B564-F75E-625BA9F8E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A4FD1-6F4A-7C39-B521-9A153F2F8657}"/>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76FFD3D1-2399-6FBE-6646-E3A4754BE3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821B121C-C49E-D866-368D-BC8F4C0FA588}"/>
              </a:ext>
            </a:extLst>
          </p:cNvPr>
          <p:cNvSpPr>
            <a:spLocks noGrp="1"/>
          </p:cNvSpPr>
          <p:nvPr>
            <p:ph type="sldNum" sz="quarter" idx="5"/>
          </p:nvPr>
        </p:nvSpPr>
        <p:spPr/>
        <p:txBody>
          <a:bodyPr/>
          <a:lstStyle/>
          <a:p>
            <a:fld id="{3E9D3BCF-75C2-4A69-B9AB-E90655DDB40B}" type="slidenum">
              <a:rPr lang="et-EE" smtClean="0"/>
              <a:t>9</a:t>
            </a:fld>
            <a:endParaRPr lang="et-EE"/>
          </a:p>
        </p:txBody>
      </p:sp>
    </p:spTree>
    <p:extLst>
      <p:ext uri="{BB962C8B-B14F-4D97-AF65-F5344CB8AC3E}">
        <p14:creationId xmlns:p14="http://schemas.microsoft.com/office/powerpoint/2010/main" val="112608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01C5D-E6BA-A383-95CF-386B8712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BE4B4-53D1-804A-EC3F-A9B566C8BF6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14C96270-118E-578A-DC66-01E3F376B7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solidFill>
                <a:srgbClr val="002060"/>
              </a:solidFill>
              <a:latin typeface="DM Sans" pitchFamily="2" charset="-70"/>
            </a:endParaRPr>
          </a:p>
          <a:p>
            <a:endParaRPr lang="lt-LT" dirty="0"/>
          </a:p>
        </p:txBody>
      </p:sp>
      <p:sp>
        <p:nvSpPr>
          <p:cNvPr id="4" name="Slide Number Placeholder 3">
            <a:extLst>
              <a:ext uri="{FF2B5EF4-FFF2-40B4-BE49-F238E27FC236}">
                <a16:creationId xmlns:a16="http://schemas.microsoft.com/office/drawing/2014/main" id="{B2CDF236-13C9-7F6C-AD48-C3B88B87AB24}"/>
              </a:ext>
            </a:extLst>
          </p:cNvPr>
          <p:cNvSpPr>
            <a:spLocks noGrp="1"/>
          </p:cNvSpPr>
          <p:nvPr>
            <p:ph type="sldNum" sz="quarter" idx="5"/>
          </p:nvPr>
        </p:nvSpPr>
        <p:spPr/>
        <p:txBody>
          <a:bodyPr/>
          <a:lstStyle/>
          <a:p>
            <a:fld id="{3E9D3BCF-75C2-4A69-B9AB-E90655DDB40B}" type="slidenum">
              <a:rPr lang="et-EE" smtClean="0"/>
              <a:t>10</a:t>
            </a:fld>
            <a:endParaRPr lang="et-EE"/>
          </a:p>
        </p:txBody>
      </p:sp>
    </p:spTree>
    <p:extLst>
      <p:ext uri="{BB962C8B-B14F-4D97-AF65-F5344CB8AC3E}">
        <p14:creationId xmlns:p14="http://schemas.microsoft.com/office/powerpoint/2010/main" val="2429431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62793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175424562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51104206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1680684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352927948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102906913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391772534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5060590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a:t>Regionų </a:t>
            </a:r>
            <a:br>
              <a:rPr lang="lt-LT"/>
            </a:br>
            <a:r>
              <a:rPr lang="lt-LT"/>
              <a:t>plėtros planų </a:t>
            </a:r>
            <a:br>
              <a:rPr lang="lt-LT"/>
            </a:br>
            <a:r>
              <a:rPr lang="lt-LT"/>
              <a:t>rengimas</a:t>
            </a:r>
            <a:endParaRPr lang="x-none"/>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a:t>NAME SURNAME</a:t>
            </a:r>
          </a:p>
          <a:p>
            <a:pPr lvl="0"/>
            <a:r>
              <a:rPr lang="en-US"/>
              <a:t>Lorem Ipsum</a:t>
            </a:r>
          </a:p>
          <a:p>
            <a:pPr lvl="0"/>
            <a:r>
              <a:rPr lang="en-US"/>
              <a:t>2022 10 13</a:t>
            </a:r>
          </a:p>
        </p:txBody>
      </p:sp>
    </p:spTree>
    <p:extLst>
      <p:ext uri="{BB962C8B-B14F-4D97-AF65-F5344CB8AC3E}">
        <p14:creationId xmlns:p14="http://schemas.microsoft.com/office/powerpoint/2010/main" val="253487354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a:t>Regionų </a:t>
            </a:r>
            <a:br>
              <a:rPr lang="lt-LT"/>
            </a:br>
            <a:r>
              <a:rPr lang="lt-LT"/>
              <a:t>plėtros planų </a:t>
            </a:r>
            <a:br>
              <a:rPr lang="lt-LT"/>
            </a:br>
            <a:r>
              <a:rPr lang="lt-LT"/>
              <a:t>rengimas</a:t>
            </a:r>
            <a:endParaRPr lang="x-none"/>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a:t>NAME SURNAME</a:t>
            </a:r>
          </a:p>
          <a:p>
            <a:pPr lvl="0"/>
            <a:r>
              <a:rPr lang="en-US"/>
              <a:t>Lorem Ipsum</a:t>
            </a:r>
          </a:p>
          <a:p>
            <a:pPr lvl="0"/>
            <a:r>
              <a:rPr lang="en-US"/>
              <a:t>2022 10 13</a:t>
            </a:r>
          </a:p>
        </p:txBody>
      </p:sp>
      <p:pic>
        <p:nvPicPr>
          <p:cNvPr id="14" name="Picture 13" descr="Graphical user interface&#10;&#10;Description automatically generated with medium confidence">
            <a:extLst>
              <a:ext uri="{FF2B5EF4-FFF2-40B4-BE49-F238E27FC236}">
                <a16:creationId xmlns:a16="http://schemas.microsoft.com/office/drawing/2014/main" id="{6F06BF75-BEBC-9299-CF76-2F7D21AA1B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51729592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a:t>Regionų </a:t>
            </a:r>
            <a:br>
              <a:rPr lang="lt-LT"/>
            </a:br>
            <a:r>
              <a:rPr lang="lt-LT"/>
              <a:t>plėtros planų </a:t>
            </a:r>
            <a:br>
              <a:rPr lang="lt-LT"/>
            </a:br>
            <a:r>
              <a:rPr lang="lt-LT"/>
              <a:t>rengimas</a:t>
            </a:r>
            <a:endParaRPr lang="x-none"/>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a:t>NAME SURNAME</a:t>
            </a:r>
          </a:p>
          <a:p>
            <a:pPr lvl="0"/>
            <a:r>
              <a:rPr lang="en-US"/>
              <a:t>Lorem Ipsum</a:t>
            </a:r>
          </a:p>
          <a:p>
            <a:pPr lvl="0"/>
            <a:r>
              <a:rPr lang="en-US"/>
              <a:t>2022 10 13</a:t>
            </a:r>
          </a:p>
        </p:txBody>
      </p:sp>
      <p:pic>
        <p:nvPicPr>
          <p:cNvPr id="8" name="Picture 7">
            <a:extLst>
              <a:ext uri="{FF2B5EF4-FFF2-40B4-BE49-F238E27FC236}">
                <a16:creationId xmlns:a16="http://schemas.microsoft.com/office/drawing/2014/main" id="{46E6CEC1-6EF6-C2D2-B39A-84323A9DCB69}"/>
              </a:ext>
            </a:extLst>
          </p:cNvPr>
          <p:cNvPicPr>
            <a:picLocks noChangeAspect="1"/>
          </p:cNvPicPr>
          <p:nvPr userDrawn="1"/>
        </p:nvPicPr>
        <p:blipFill rotWithShape="1">
          <a:blip r:embed="rId3"/>
          <a:srcRect l="52895" r="24"/>
          <a:stretch/>
        </p:blipFill>
        <p:spPr>
          <a:xfrm>
            <a:off x="1856792" y="480765"/>
            <a:ext cx="1235609" cy="9828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AA6A40FF-18B3-E60D-C246-E669A493E044}"/>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r="47900"/>
          <a:stretch/>
        </p:blipFill>
        <p:spPr>
          <a:xfrm>
            <a:off x="290383" y="296802"/>
            <a:ext cx="1566409" cy="1350766"/>
          </a:xfrm>
          <a:prstGeom prst="rect">
            <a:avLst/>
          </a:prstGeom>
        </p:spPr>
      </p:pic>
    </p:spTree>
    <p:extLst>
      <p:ext uri="{BB962C8B-B14F-4D97-AF65-F5344CB8AC3E}">
        <p14:creationId xmlns:p14="http://schemas.microsoft.com/office/powerpoint/2010/main" val="201229453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a:t>Temos</a:t>
            </a:r>
            <a:br>
              <a:rPr lang="lt-LT"/>
            </a:br>
            <a:r>
              <a:rPr lang="lt-LT"/>
              <a:t>skirtukas</a:t>
            </a:r>
            <a:endParaRPr lang="x-none"/>
          </a:p>
        </p:txBody>
      </p:sp>
    </p:spTree>
    <p:extLst>
      <p:ext uri="{BB962C8B-B14F-4D97-AF65-F5344CB8AC3E}">
        <p14:creationId xmlns:p14="http://schemas.microsoft.com/office/powerpoint/2010/main" val="41243920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99495266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a:t>Temos</a:t>
            </a:r>
            <a:br>
              <a:rPr lang="lt-LT"/>
            </a:br>
            <a:r>
              <a:rPr lang="lt-LT"/>
              <a:t>skirtukas</a:t>
            </a:r>
            <a:endParaRPr lang="x-none"/>
          </a:p>
        </p:txBody>
      </p:sp>
    </p:spTree>
    <p:extLst>
      <p:ext uri="{BB962C8B-B14F-4D97-AF65-F5344CB8AC3E}">
        <p14:creationId xmlns:p14="http://schemas.microsoft.com/office/powerpoint/2010/main" val="252471394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a:t>Temos</a:t>
            </a:r>
            <a:br>
              <a:rPr lang="lt-LT"/>
            </a:br>
            <a:r>
              <a:rPr lang="lt-LT"/>
              <a:t>skirtukas</a:t>
            </a:r>
            <a:endParaRPr lang="x-none"/>
          </a:p>
        </p:txBody>
      </p:sp>
    </p:spTree>
    <p:extLst>
      <p:ext uri="{BB962C8B-B14F-4D97-AF65-F5344CB8AC3E}">
        <p14:creationId xmlns:p14="http://schemas.microsoft.com/office/powerpoint/2010/main" val="16877355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2804465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224770870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306253010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endParaRPr lang="en-US"/>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endParaRPr lang="en-US"/>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endParaRPr lang="en-US"/>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98123409"/>
      </p:ext>
    </p:extLst>
  </p:cSld>
  <p:clrMapOvr>
    <a:masterClrMapping/>
  </p:clrMapOvr>
  <p:extLst>
    <p:ext uri="{DCECCB84-F9BA-43D5-87BE-67443E8EF086}">
      <p15:sldGuideLst xmlns:p15="http://schemas.microsoft.com/office/powerpoint/2012/main">
        <p15:guide id="3" orient="horz" pos="3793">
          <p15:clr>
            <a:srgbClr val="FBAE40"/>
          </p15:clr>
        </p15:guide>
        <p15:guide id="5" pos="7378">
          <p15:clr>
            <a:srgbClr val="FBAE40"/>
          </p15:clr>
        </p15:guide>
        <p15:guide id="6" orient="horz" pos="913">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Grafikas </a:t>
            </a:r>
            <a:r>
              <a:rPr lang="en-US" err="1"/>
              <a:t>diagrama</a:t>
            </a:r>
            <a:endParaRPr lang="en-US"/>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118121826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Grafikas </a:t>
            </a:r>
            <a:r>
              <a:rPr lang="en-US" err="1"/>
              <a:t>diagrama</a:t>
            </a:r>
            <a:endParaRPr lang="en-US"/>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183608679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iagrama 2">
    <p:bg>
      <p:bgRef idx="1001">
        <a:schemeClr val="bg2"/>
      </p:bgRef>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Grafikas </a:t>
            </a:r>
            <a:r>
              <a:rPr lang="en-US" err="1"/>
              <a:t>diagrama</a:t>
            </a:r>
            <a:endParaRPr lang="en-US"/>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97030B1D-2E4E-C866-181B-C70D2DE0793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90589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err="1"/>
              <a:t>Holor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r>
              <a:rPr lang="en-US" err="1"/>
              <a:t>Dignissim</a:t>
            </a:r>
            <a:r>
              <a:rPr lang="en-US"/>
              <a:t> </a:t>
            </a:r>
            <a:r>
              <a:rPr lang="en-US" err="1"/>
              <a:t>augue</a:t>
            </a:r>
            <a:r>
              <a:rPr lang="en-US"/>
              <a:t> </a:t>
            </a:r>
            <a:r>
              <a:rPr lang="en-US" err="1"/>
              <a:t>interdum</a:t>
            </a:r>
            <a:r>
              <a:rPr lang="en-US"/>
              <a:t> </a:t>
            </a:r>
            <a:r>
              <a:rPr lang="en-US" err="1"/>
              <a:t>feugiat</a:t>
            </a:r>
            <a:r>
              <a:rPr lang="en-US"/>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2020</a:t>
            </a:r>
          </a:p>
          <a:p>
            <a:pPr lvl="0"/>
            <a:endParaRPr lang="en-US"/>
          </a:p>
          <a:p>
            <a:pPr lvl="0"/>
            <a:endParaRPr lang="en-US"/>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2021</a:t>
            </a:r>
          </a:p>
          <a:p>
            <a:pPr lvl="0"/>
            <a:endParaRPr lang="en-US"/>
          </a:p>
          <a:p>
            <a:pPr lvl="0"/>
            <a:endParaRPr lang="en-US"/>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2022</a:t>
            </a:r>
          </a:p>
          <a:p>
            <a:pPr lvl="0"/>
            <a:endParaRPr lang="en-US"/>
          </a:p>
          <a:p>
            <a:pPr lvl="0"/>
            <a:endParaRPr lang="en-US"/>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2023</a:t>
            </a:r>
          </a:p>
          <a:p>
            <a:pPr lvl="0"/>
            <a:endParaRPr lang="en-US"/>
          </a:p>
          <a:p>
            <a:pPr lvl="0"/>
            <a:endParaRPr lang="en-US"/>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err="1"/>
              <a:t>Sorem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198173593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71171505"/>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Founder</a:t>
            </a:r>
          </a:p>
          <a:p>
            <a:pPr lvl="0"/>
            <a:endParaRPr lang="en-US"/>
          </a:p>
          <a:p>
            <a:pPr lvl="0"/>
            <a:endParaRPr lang="en-US"/>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1996</a:t>
            </a:r>
          </a:p>
          <a:p>
            <a:pPr lvl="0"/>
            <a:endParaRPr lang="en-US"/>
          </a:p>
          <a:p>
            <a:pPr lvl="0"/>
            <a:endParaRPr lang="en-US"/>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1998</a:t>
            </a:r>
          </a:p>
          <a:p>
            <a:pPr lvl="0"/>
            <a:endParaRPr lang="en-US"/>
          </a:p>
          <a:p>
            <a:pPr lvl="0"/>
            <a:endParaRPr lang="en-US"/>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a:t>
            </a:r>
            <a:r>
              <a:rPr lang="en-US"/>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2003</a:t>
            </a:r>
          </a:p>
          <a:p>
            <a:pPr lvl="0"/>
            <a:endParaRPr lang="en-US"/>
          </a:p>
          <a:p>
            <a:pPr lvl="0"/>
            <a:endParaRPr lang="en-US"/>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err="1"/>
              <a:t>Sorem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CPMA history</a:t>
            </a:r>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7659201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p15:clr>
            <a:srgbClr val="FBAE40"/>
          </p15:clr>
        </p15:guide>
        <p15:guide id="5" pos="7378">
          <p15:clr>
            <a:srgbClr val="FBAE40"/>
          </p15:clr>
        </p15:guide>
        <p15:guide id="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135</a:t>
            </a:r>
          </a:p>
          <a:p>
            <a:pPr lvl="0"/>
            <a:endParaRPr lang="en-US"/>
          </a:p>
          <a:p>
            <a:pPr lvl="0"/>
            <a:endParaRPr lang="en-US"/>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endParaRPr lang="en-US"/>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17</a:t>
            </a:r>
          </a:p>
          <a:p>
            <a:pPr lvl="0"/>
            <a:endParaRPr lang="en-US"/>
          </a:p>
          <a:p>
            <a:pPr lvl="0"/>
            <a:endParaRPr lang="en-US"/>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3</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endParaRPr lang="en-US"/>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endParaRPr lang="en-US"/>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60</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endParaRPr lang="en-US"/>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12</a:t>
            </a:r>
          </a:p>
        </p:txBody>
      </p:sp>
      <p:sp>
        <p:nvSpPr>
          <p:cNvPr id="6" name="Text Placeholder 4">
            <a:extLst>
              <a:ext uri="{FF2B5EF4-FFF2-40B4-BE49-F238E27FC236}">
                <a16:creationId xmlns:a16="http://schemas.microsoft.com/office/drawing/2014/main" id="{FE9E566D-0833-1225-3B78-A4A7BFE9CA2E}"/>
              </a:ext>
            </a:extLst>
          </p:cNvPr>
          <p:cNvSpPr>
            <a:spLocks noGrp="1"/>
          </p:cNvSpPr>
          <p:nvPr>
            <p:ph type="body" sz="quarter" idx="28" hasCustomPrompt="1"/>
          </p:nvPr>
        </p:nvSpPr>
        <p:spPr>
          <a:xfrm>
            <a:off x="4802469" y="1790917"/>
            <a:ext cx="1677323" cy="521607"/>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err="1"/>
              <a:t>mlrd</a:t>
            </a:r>
            <a:r>
              <a:rPr lang="en-US"/>
              <a:t>. €</a:t>
            </a:r>
            <a:endParaRPr lang="x-none" b="1" i="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a:p>
          <a:p>
            <a:pPr lvl="0"/>
            <a:endParaRPr lang="en-US"/>
          </a:p>
          <a:p>
            <a:pPr lvl="0"/>
            <a:endParaRPr lang="en-US"/>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675490" cy="95703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15,4</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15</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endParaRPr lang="en-US"/>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123</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endParaRPr lang="en-US"/>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a:p>
        </p:txBody>
      </p:sp>
    </p:spTree>
    <p:extLst>
      <p:ext uri="{BB962C8B-B14F-4D97-AF65-F5344CB8AC3E}">
        <p14:creationId xmlns:p14="http://schemas.microsoft.com/office/powerpoint/2010/main" val="2353648714"/>
      </p:ext>
    </p:extLst>
  </p:cSld>
  <p:clrMapOvr>
    <a:masterClrMapping/>
  </p:clrMapOvr>
  <p:extLst>
    <p:ext uri="{DCECCB84-F9BA-43D5-87BE-67443E8EF086}">
      <p15:sldGuideLst xmlns:p15="http://schemas.microsoft.com/office/powerpoint/2012/main">
        <p15:guide id="3" orient="horz" pos="3657">
          <p15:clr>
            <a:srgbClr val="FBAE40"/>
          </p15:clr>
        </p15:guide>
        <p15:guide id="4" orient="horz" pos="1185">
          <p15:clr>
            <a:srgbClr val="FBAE40"/>
          </p15:clr>
        </p15:guide>
        <p15:guide id="5" pos="7355">
          <p15:clr>
            <a:srgbClr val="FBAE40"/>
          </p15:clr>
        </p15:guide>
        <p15:guide id="6" pos="1277">
          <p15:clr>
            <a:srgbClr val="FBAE40"/>
          </p15:clr>
        </p15:guide>
        <p15:guide id="7" pos="6425">
          <p15:clr>
            <a:srgbClr val="FBAE40"/>
          </p15:clr>
        </p15:guide>
        <p15:guide id="8" pos="4725">
          <p15:clr>
            <a:srgbClr val="FBAE40"/>
          </p15:clr>
        </p15:guide>
        <p15:guide id="9" pos="300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135</a:t>
            </a:r>
          </a:p>
          <a:p>
            <a:pPr lvl="0"/>
            <a:endParaRPr lang="en-US"/>
          </a:p>
          <a:p>
            <a:pPr lvl="0"/>
            <a:endParaRPr lang="en-US"/>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17</a:t>
            </a:r>
          </a:p>
          <a:p>
            <a:pPr lvl="0"/>
            <a:endParaRPr lang="en-US"/>
          </a:p>
          <a:p>
            <a:pPr lvl="0"/>
            <a:endParaRPr lang="en-US"/>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3</a:t>
            </a:r>
          </a:p>
          <a:p>
            <a:pPr lvl="0"/>
            <a:endParaRPr lang="en-US"/>
          </a:p>
          <a:p>
            <a:pPr lvl="0"/>
            <a:endParaRPr lang="en-US"/>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r>
              <a:rPr lang="en-US"/>
              <a:t> </a:t>
            </a:r>
            <a:r>
              <a:rPr lang="en-US" err="1"/>
              <a:t>adipiscing</a:t>
            </a:r>
            <a:endParaRPr lang="en-US"/>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12</a:t>
            </a:r>
          </a:p>
          <a:p>
            <a:pPr lvl="0"/>
            <a:endParaRPr lang="en-US"/>
          </a:p>
          <a:p>
            <a:pPr lvl="0"/>
            <a:endParaRPr lang="en-US"/>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endParaRPr lang="en-US"/>
          </a:p>
        </p:txBody>
      </p:sp>
      <p:sp>
        <p:nvSpPr>
          <p:cNvPr id="8" name="Text Placeholder 4">
            <a:extLst>
              <a:ext uri="{FF2B5EF4-FFF2-40B4-BE49-F238E27FC236}">
                <a16:creationId xmlns:a16="http://schemas.microsoft.com/office/drawing/2014/main" id="{F9B79533-D03E-7759-3ABD-A41B4E034899}"/>
              </a:ext>
            </a:extLst>
          </p:cNvPr>
          <p:cNvSpPr>
            <a:spLocks noGrp="1"/>
          </p:cNvSpPr>
          <p:nvPr>
            <p:ph type="body" sz="quarter" idx="23" hasCustomPrompt="1"/>
          </p:nvPr>
        </p:nvSpPr>
        <p:spPr>
          <a:xfrm>
            <a:off x="10136926" y="1254369"/>
            <a:ext cx="1119654" cy="305454"/>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err="1"/>
              <a:t>mlrd</a:t>
            </a:r>
            <a:r>
              <a:rPr lang="en-US"/>
              <a:t>. €</a:t>
            </a:r>
            <a:endParaRPr lang="x-none" b="1" i="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a:p>
          <a:p>
            <a:pPr lvl="0"/>
            <a:endParaRPr lang="en-US"/>
          </a:p>
          <a:p>
            <a:pPr lvl="0"/>
            <a:endParaRPr lang="en-US"/>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endParaRPr lang="en-US"/>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60</a:t>
            </a:r>
          </a:p>
          <a:p>
            <a:pPr lvl="0"/>
            <a:endParaRPr lang="en-US"/>
          </a:p>
          <a:p>
            <a:pPr lvl="0"/>
            <a:endParaRPr lang="en-US"/>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Ipsum dolor sit </a:t>
            </a:r>
            <a:r>
              <a:rPr lang="en-US" err="1"/>
              <a:t>amet</a:t>
            </a:r>
            <a:r>
              <a:rPr lang="en-US"/>
              <a:t>, </a:t>
            </a:r>
            <a:r>
              <a:rPr lang="en-US" err="1"/>
              <a:t>consectetur</a:t>
            </a:r>
            <a:r>
              <a:rPr lang="en-US"/>
              <a:t> </a:t>
            </a:r>
            <a:r>
              <a:rPr lang="en-US" err="1"/>
              <a:t>adipiscing</a:t>
            </a:r>
            <a:endParaRPr lang="en-US"/>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a:p>
            <a:pPr lvl="0"/>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err="1"/>
              <a:t>Tekstas</a:t>
            </a:r>
            <a:r>
              <a:rPr lang="en-US"/>
              <a:t> </a:t>
            </a:r>
            <a:r>
              <a:rPr lang="en-US" err="1"/>
              <a:t>aprašymas</a:t>
            </a:r>
            <a:endParaRPr lang="en-US"/>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a:t>15,4</a:t>
            </a:r>
          </a:p>
          <a:p>
            <a:pPr lvl="0"/>
            <a:endParaRPr lang="en-US"/>
          </a:p>
          <a:p>
            <a:pPr lvl="0"/>
            <a:endParaRPr lang="en-US"/>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293510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err="1"/>
              <a:t>Solor</a:t>
            </a:r>
            <a:r>
              <a:rPr lang="en-US"/>
              <a:t> </a:t>
            </a:r>
            <a:r>
              <a:rPr lang="en-US" err="1"/>
              <a:t>kamo</a:t>
            </a:r>
            <a:r>
              <a:rPr lang="en-US"/>
              <a:t> </a:t>
            </a:r>
            <a:r>
              <a:rPr lang="en-US" err="1"/>
              <a:t>treser</a:t>
            </a:r>
            <a:endParaRPr lang="en-US"/>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a:t>15,5 B €</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7505482"/>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p15:clr>
            <a:srgbClr val="FBAE40"/>
          </p15:clr>
        </p15:guide>
        <p15:guide id="5" pos="737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207689509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46899642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a:t>
            </a:r>
            <a:r>
              <a:rPr lang="en-US" err="1"/>
              <a:t>dignissim</a:t>
            </a:r>
            <a:r>
              <a:rPr lang="en-US"/>
              <a:t> </a:t>
            </a:r>
            <a:r>
              <a:rPr lang="en-US" err="1"/>
              <a:t>augue</a:t>
            </a:r>
            <a:r>
              <a:rPr lang="en-US"/>
              <a:t> </a:t>
            </a:r>
            <a:r>
              <a:rPr lang="en-US" err="1"/>
              <a:t>interdum</a:t>
            </a:r>
            <a:r>
              <a:rPr lang="en-US"/>
              <a:t> </a:t>
            </a:r>
            <a:r>
              <a:rPr lang="en-US" err="1"/>
              <a:t>feugiat</a:t>
            </a:r>
            <a:r>
              <a:rPr lang="en-US"/>
              <a:t> </a:t>
            </a:r>
            <a:r>
              <a:rPr lang="en-US" err="1"/>
              <a:t>rutrum</a:t>
            </a:r>
            <a:r>
              <a:rPr lang="en-US"/>
              <a:t>. </a:t>
            </a:r>
            <a:r>
              <a:rPr lang="en-US" err="1"/>
              <a:t>Aliquam</a:t>
            </a:r>
            <a:r>
              <a:rPr lang="en-US"/>
              <a:t> </a:t>
            </a:r>
            <a:r>
              <a:rPr lang="en-US" err="1"/>
              <a:t>erat</a:t>
            </a:r>
            <a:r>
              <a:rPr lang="en-US"/>
              <a:t> </a:t>
            </a:r>
            <a:r>
              <a:rPr lang="en-US" err="1"/>
              <a:t>volutpat</a:t>
            </a:r>
            <a:r>
              <a:rPr lang="en-US"/>
              <a:t>. </a:t>
            </a:r>
            <a:r>
              <a:rPr lang="en-US" err="1"/>
              <a:t>Mauris</a:t>
            </a:r>
            <a:r>
              <a:rPr lang="en-US"/>
              <a:t> mi </a:t>
            </a:r>
            <a:r>
              <a:rPr lang="en-US" err="1"/>
              <a:t>urna</a:t>
            </a:r>
            <a:r>
              <a:rPr lang="en-US"/>
              <a:t>, </a:t>
            </a:r>
            <a:r>
              <a:rPr lang="en-US" err="1"/>
              <a:t>volutpat</a:t>
            </a:r>
            <a:r>
              <a:rPr lang="en-US"/>
              <a:t> non </a:t>
            </a:r>
            <a:r>
              <a:rPr lang="en-US" err="1"/>
              <a:t>nibh</a:t>
            </a:r>
            <a:r>
              <a:rPr lang="en-US"/>
              <a:t> vitae, </a:t>
            </a:r>
            <a:r>
              <a:rPr lang="en-US" err="1"/>
              <a:t>sagittis</a:t>
            </a:r>
            <a:r>
              <a:rPr lang="en-US"/>
              <a:t> </a:t>
            </a:r>
            <a:r>
              <a:rPr lang="en-US" err="1"/>
              <a:t>efficitur</a:t>
            </a:r>
            <a:r>
              <a:rPr lang="en-US"/>
              <a:t> </a:t>
            </a:r>
            <a:r>
              <a:rPr lang="en-US" err="1"/>
              <a:t>nisl</a:t>
            </a:r>
            <a:r>
              <a:rPr lang="en-US"/>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a:t>   |   </a:t>
            </a:r>
            <a:r>
              <a:rPr lang="en-US" err="1"/>
              <a:t>Centrinė</a:t>
            </a:r>
            <a:r>
              <a:rPr lang="en-US"/>
              <a:t> </a:t>
            </a:r>
            <a:r>
              <a:rPr lang="en-US" err="1"/>
              <a:t>projektų</a:t>
            </a:r>
            <a:r>
              <a:rPr lang="en-US"/>
              <a:t> </a:t>
            </a:r>
            <a:r>
              <a:rPr lang="en-US" err="1"/>
              <a:t>valdymo</a:t>
            </a:r>
            <a:r>
              <a:rPr lang="en-US"/>
              <a:t> </a:t>
            </a:r>
            <a:r>
              <a:rPr lang="en-US" err="1"/>
              <a:t>agentūra</a:t>
            </a:r>
            <a:endParaRPr lang="x-none"/>
          </a:p>
        </p:txBody>
      </p:sp>
    </p:spTree>
    <p:extLst>
      <p:ext uri="{BB962C8B-B14F-4D97-AF65-F5344CB8AC3E}">
        <p14:creationId xmlns:p14="http://schemas.microsoft.com/office/powerpoint/2010/main" val="117882701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a:t>Ačiū </a:t>
            </a:r>
            <a:br>
              <a:rPr lang="lt-LT"/>
            </a:br>
            <a:r>
              <a:rPr lang="lt-LT"/>
              <a:t>už dėmesį!</a:t>
            </a:r>
            <a:endParaRPr lang="x-none"/>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a:t>S. </a:t>
            </a:r>
            <a:r>
              <a:rPr lang="en-US" err="1"/>
              <a:t>Konarskio</a:t>
            </a:r>
            <a:r>
              <a:rPr lang="en-US"/>
              <a:t> g. 13,</a:t>
            </a:r>
          </a:p>
          <a:p>
            <a:pPr lvl="0"/>
            <a:r>
              <a:rPr lang="en-US"/>
              <a:t>03109 Vilnius</a:t>
            </a:r>
          </a:p>
          <a:p>
            <a:pPr lvl="0"/>
            <a:r>
              <a:rPr lang="en-US"/>
              <a:t>Tel.: +370 5 251 4400</a:t>
            </a:r>
          </a:p>
        </p:txBody>
      </p:sp>
    </p:spTree>
    <p:extLst>
      <p:ext uri="{BB962C8B-B14F-4D97-AF65-F5344CB8AC3E}">
        <p14:creationId xmlns:p14="http://schemas.microsoft.com/office/powerpoint/2010/main" val="324468778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a:t>Ačiū </a:t>
            </a:r>
            <a:br>
              <a:rPr lang="lt-LT"/>
            </a:br>
            <a:r>
              <a:rPr lang="lt-LT"/>
              <a:t>už dėmesį!</a:t>
            </a:r>
            <a:endParaRPr lang="x-none"/>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a:t>S. </a:t>
            </a:r>
            <a:r>
              <a:rPr lang="en-US" err="1"/>
              <a:t>Konarskio</a:t>
            </a:r>
            <a:r>
              <a:rPr lang="en-US"/>
              <a:t> g. 13,</a:t>
            </a:r>
          </a:p>
          <a:p>
            <a:pPr lvl="0"/>
            <a:r>
              <a:rPr lang="en-US"/>
              <a:t>03109 Vilnius</a:t>
            </a:r>
          </a:p>
          <a:p>
            <a:pPr lvl="0"/>
            <a:r>
              <a:rPr lang="en-US"/>
              <a:t>Tel.: +370 5 251 4400</a:t>
            </a:r>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74966750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56041148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rtukas">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97340051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1_Tekstas">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14A4724-8704-FC9B-78BF-9877D6454CEB}"/>
              </a:ext>
            </a:extLst>
          </p:cNvPr>
          <p:cNvSpPr txBox="1">
            <a:spLocks noGrp="1"/>
          </p:cNvSpPr>
          <p:nvPr>
            <p:ph type="body" idx="4294967295"/>
          </p:nvPr>
        </p:nvSpPr>
        <p:spPr>
          <a:xfrm>
            <a:off x="412961" y="1934193"/>
            <a:ext cx="7431155" cy="2689780"/>
          </a:xfrm>
        </p:spPr>
        <p:txBody>
          <a:bodyPr>
            <a:noAutofit/>
          </a:bodyPr>
          <a:lstStyle>
            <a:lvl1pPr marL="0" indent="0">
              <a:lnSpc>
                <a:spcPct val="110000"/>
              </a:lnSpc>
              <a:spcBef>
                <a:spcPts val="0"/>
              </a:spcBef>
              <a:spcAft>
                <a:spcPts val="1200"/>
              </a:spcAft>
              <a:buNone/>
              <a:defRPr sz="1400" spc="40">
                <a:solidFill>
                  <a:srgbClr val="092E68"/>
                </a:solidFill>
                <a:latin typeface="DM Sans" pitchFamily="2"/>
              </a:defRPr>
            </a:lvl1pPr>
          </a:lstStyle>
          <a:p>
            <a:pPr lvl="0"/>
            <a:r>
              <a:rPr lang="en-US"/>
              <a:t>Lorem ipsum dolor sit amet, consectetur adipiscing elit. Nam dignissim augue interdum feugiat rutrum. Aliquam erat volutpat. Mauris mi urna, volutpat non nibh vitae, sagittis efficitur nisl. </a:t>
            </a:r>
          </a:p>
        </p:txBody>
      </p:sp>
      <p:sp>
        <p:nvSpPr>
          <p:cNvPr id="3" name="Text Placeholder 4">
            <a:extLst>
              <a:ext uri="{FF2B5EF4-FFF2-40B4-BE49-F238E27FC236}">
                <a16:creationId xmlns:a16="http://schemas.microsoft.com/office/drawing/2014/main" id="{05891CA9-E902-E8C3-F8A3-3CB2F471424F}"/>
              </a:ext>
            </a:extLst>
          </p:cNvPr>
          <p:cNvSpPr txBox="1">
            <a:spLocks noGrp="1"/>
          </p:cNvSpPr>
          <p:nvPr>
            <p:ph type="body" idx="4294967295"/>
          </p:nvPr>
        </p:nvSpPr>
        <p:spPr>
          <a:xfrm>
            <a:off x="1416048" y="476246"/>
            <a:ext cx="9085414" cy="1003755"/>
          </a:xfrm>
        </p:spPr>
        <p:txBody>
          <a:bodyPr>
            <a:noAutofit/>
          </a:bodyPr>
          <a:lstStyle>
            <a:lvl1pPr marL="0" indent="0">
              <a:lnSpc>
                <a:spcPct val="80000"/>
              </a:lnSpc>
              <a:spcBef>
                <a:spcPts val="0"/>
              </a:spcBef>
              <a:spcAft>
                <a:spcPts val="1200"/>
              </a:spcAft>
              <a:buNone/>
              <a:defRPr sz="4400" spc="40">
                <a:solidFill>
                  <a:srgbClr val="092E68"/>
                </a:solidFill>
                <a:latin typeface="DM Serif Display" pitchFamily="2"/>
              </a:defRPr>
            </a:lvl1pPr>
          </a:lstStyle>
          <a:p>
            <a:pPr lvl="0"/>
            <a:r>
              <a:rPr lang="en-US"/>
              <a:t>Ut wisi enim ad minim veniam, quis nostrud</a:t>
            </a:r>
          </a:p>
        </p:txBody>
      </p:sp>
      <p:pic>
        <p:nvPicPr>
          <p:cNvPr id="4" name="Picture 2" descr="Icon&#10;&#10;Description automatically generated with medium confidence">
            <a:extLst>
              <a:ext uri="{FF2B5EF4-FFF2-40B4-BE49-F238E27FC236}">
                <a16:creationId xmlns:a16="http://schemas.microsoft.com/office/drawing/2014/main" id="{778B9727-C5EA-50C4-A5FF-8C1E3202AECE}"/>
              </a:ext>
            </a:extLst>
          </p:cNvPr>
          <p:cNvPicPr>
            <a:picLocks noChangeAspect="1"/>
          </p:cNvPicPr>
          <p:nvPr/>
        </p:nvPicPr>
        <p:blipFill>
          <a:blip r:embed="rId2"/>
          <a:stretch>
            <a:fillRect/>
          </a:stretch>
        </p:blipFill>
        <p:spPr>
          <a:xfrm>
            <a:off x="479429" y="476246"/>
            <a:ext cx="709693" cy="700156"/>
          </a:xfrm>
          <a:prstGeom prst="rect">
            <a:avLst/>
          </a:prstGeom>
          <a:noFill/>
          <a:ln cap="flat">
            <a:noFill/>
          </a:ln>
        </p:spPr>
      </p:pic>
      <p:sp>
        <p:nvSpPr>
          <p:cNvPr id="5" name="Slide Number Placeholder 7">
            <a:extLst>
              <a:ext uri="{FF2B5EF4-FFF2-40B4-BE49-F238E27FC236}">
                <a16:creationId xmlns:a16="http://schemas.microsoft.com/office/drawing/2014/main" id="{22C0B499-99C0-76C4-5E45-3568F7818BE1}"/>
              </a:ext>
            </a:extLst>
          </p:cNvPr>
          <p:cNvSpPr txBox="1">
            <a:spLocks noGrp="1"/>
          </p:cNvSpPr>
          <p:nvPr>
            <p:ph type="sldNum" sz="quarter" idx="8"/>
          </p:nvPr>
        </p:nvSpPr>
        <p:spPr>
          <a:xfrm>
            <a:off x="412961" y="6281735"/>
            <a:ext cx="2928622" cy="365129"/>
          </a:xfrm>
        </p:spPr>
        <p:txBody>
          <a:bodyPr anchor="t"/>
          <a:lstStyle>
            <a:lvl1pPr algn="l">
              <a:defRPr lang="en-US" sz="800" spc="30">
                <a:solidFill>
                  <a:srgbClr val="092E68"/>
                </a:solidFill>
                <a:latin typeface="DM Sans" pitchFamily="2"/>
              </a:defRPr>
            </a:lvl1pPr>
          </a:lstStyle>
          <a:p>
            <a:pPr lvl="0"/>
            <a:fld id="{CEC33904-94F0-4D5F-9BF9-958E8F35738B}" type="slidenum">
              <a:t>‹#›</a:t>
            </a:fld>
            <a:r>
              <a:rPr lang="en-US" dirty="0"/>
              <a:t>   |   Centrinė projektų valdymo agentūra</a:t>
            </a:r>
            <a:endParaRPr lang="lt-LT" dirty="0"/>
          </a:p>
        </p:txBody>
      </p:sp>
    </p:spTree>
    <p:extLst>
      <p:ext uri="{BB962C8B-B14F-4D97-AF65-F5344CB8AC3E}">
        <p14:creationId xmlns:p14="http://schemas.microsoft.com/office/powerpoint/2010/main" val="31975976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rtukas 2">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247080045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rtukas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27463795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ksta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1717184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eksta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2837821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ekstas ir nuotrauka">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95221330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as ir nuotrauka 2">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9505645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280949005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as ir 3 nuotraukos">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79450471"/>
      </p:ext>
    </p:extLst>
  </p:cSld>
  <p:clrMapOvr>
    <a:masterClrMapping/>
  </p:clrMapOvr>
  <p:extLst>
    <p:ext uri="{DCECCB84-F9BA-43D5-87BE-67443E8EF086}">
      <p15:sldGuideLst xmlns:p15="http://schemas.microsoft.com/office/powerpoint/2012/main">
        <p15:guide id="3" orient="horz" pos="3793">
          <p15:clr>
            <a:srgbClr val="FBAE40"/>
          </p15:clr>
        </p15:guide>
        <p15:guide id="5" pos="7378">
          <p15:clr>
            <a:srgbClr val="FBAE40"/>
          </p15:clr>
        </p15:guide>
        <p15:guide id="6" orient="horz" pos="91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a">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33881295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as ir statistika">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66053631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ekstas ir statistika">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058858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p15:clr>
            <a:srgbClr val="FBAE40"/>
          </p15:clr>
        </p15:guide>
        <p15:guide id="5" pos="7378">
          <p15:clr>
            <a:srgbClr val="FBAE40"/>
          </p15:clr>
        </p15:guide>
        <p15:guide id="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 blokai (Tekstas ir statistika)">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32653667"/>
      </p:ext>
    </p:extLst>
  </p:cSld>
  <p:clrMapOvr>
    <a:masterClrMapping/>
  </p:clrMapOvr>
  <p:extLst>
    <p:ext uri="{DCECCB84-F9BA-43D5-87BE-67443E8EF086}">
      <p15:sldGuideLst xmlns:p15="http://schemas.microsoft.com/office/powerpoint/2012/main">
        <p15:guide id="3" orient="horz" pos="3657">
          <p15:clr>
            <a:srgbClr val="FBAE40"/>
          </p15:clr>
        </p15:guide>
        <p15:guide id="4" orient="horz" pos="1185">
          <p15:clr>
            <a:srgbClr val="FBAE40"/>
          </p15:clr>
        </p15:guide>
        <p15:guide id="5" pos="7355">
          <p15:clr>
            <a:srgbClr val="FBAE40"/>
          </p15:clr>
        </p15:guide>
        <p15:guide id="6" pos="1277">
          <p15:clr>
            <a:srgbClr val="FBAE40"/>
          </p15:clr>
        </p15:guide>
        <p15:guide id="7" pos="6425">
          <p15:clr>
            <a:srgbClr val="FBAE40"/>
          </p15:clr>
        </p15:guide>
        <p15:guide id="8" pos="4725">
          <p15:clr>
            <a:srgbClr val="FBAE40"/>
          </p15:clr>
        </p15:guide>
        <p15:guide id="9" pos="30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6 blokai (Tekstas ir statistika)">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21058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6 blokai (Tekstas ir statistika)">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583690"/>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as ir grafinis elementas">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318766240"/>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kstas ir grafinis elementas">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61517660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kstas ir grafinis elementas 2">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11861733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292488105"/>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askut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143812403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Paskut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28729985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Paskutinis">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126924710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CE1B46D-293A-C3C7-5ABE-53CD80BB0F40}"/>
              </a:ext>
            </a:extLst>
          </p:cNvPr>
          <p:cNvSpPr txBox="1">
            <a:spLocks noGrp="1"/>
          </p:cNvSpPr>
          <p:nvPr>
            <p:ph type="body" sz="quarter" idx="4294967295"/>
          </p:nvPr>
        </p:nvSpPr>
        <p:spPr>
          <a:xfrm>
            <a:off x="508004" y="1026697"/>
            <a:ext cx="11157819"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EB84885-779B-6F39-B5E7-3B4072D92BD9}"/>
              </a:ext>
            </a:extLst>
          </p:cNvPr>
          <p:cNvSpPr txBox="1">
            <a:spLocks noGrp="1"/>
          </p:cNvSpPr>
          <p:nvPr>
            <p:ph type="title"/>
          </p:nvPr>
        </p:nvSpPr>
        <p:spPr>
          <a:xfrm>
            <a:off x="508004" y="450250"/>
            <a:ext cx="11157819"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spTree>
    <p:extLst>
      <p:ext uri="{BB962C8B-B14F-4D97-AF65-F5344CB8AC3E}">
        <p14:creationId xmlns:p14="http://schemas.microsoft.com/office/powerpoint/2010/main" val="243639260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5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305153F7-78ED-C487-A374-9D1A23373809}"/>
              </a:ext>
            </a:extLst>
          </p:cNvPr>
          <p:cNvSpPr txBox="1">
            <a:spLocks noGrp="1"/>
          </p:cNvSpPr>
          <p:nvPr>
            <p:ph type="pic" sz="quarter" idx="4294967295"/>
          </p:nvPr>
        </p:nvSpPr>
        <p:spPr>
          <a:xfrm>
            <a:off x="0" y="0"/>
            <a:ext cx="12191996" cy="4826002"/>
          </a:xfrm>
          <a:prstGeom prst="rect">
            <a:avLst/>
          </a:prstGeom>
          <a:solidFill>
            <a:srgbClr val="C9C9C9"/>
          </a:solidFill>
          <a:ln>
            <a:noFill/>
          </a:ln>
        </p:spPr>
        <p:txBody>
          <a:bodyPr vert="horz" wrap="square" lIns="0" tIns="91440" rIns="0" bIns="91440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91302917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_Image Layou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374A4-1EBD-8F8C-E6CB-59C29DF17EFF}"/>
              </a:ext>
            </a:extLst>
          </p:cNvPr>
          <p:cNvSpPr/>
          <p:nvPr/>
        </p:nvSpPr>
        <p:spPr>
          <a:xfrm>
            <a:off x="5892795" y="0"/>
            <a:ext cx="6299201" cy="6858000"/>
          </a:xfrm>
          <a:custGeom>
            <a:avLst/>
            <a:gdLst>
              <a:gd name="f0" fmla="val 10800000"/>
              <a:gd name="f1" fmla="val 5400000"/>
              <a:gd name="f2" fmla="val 180"/>
              <a:gd name="f3" fmla="val w"/>
              <a:gd name="f4" fmla="val h"/>
              <a:gd name="f5" fmla="val 0"/>
              <a:gd name="f6" fmla="val 4724400"/>
              <a:gd name="f7" fmla="val 5143500"/>
              <a:gd name="f8" fmla="val 1809750"/>
              <a:gd name="f9" fmla="val 5140325"/>
              <a:gd name="f10" fmla="+- 0 0 -90"/>
              <a:gd name="f11" fmla="*/ f3 1 4724400"/>
              <a:gd name="f12" fmla="*/ f4 1 5143500"/>
              <a:gd name="f13" fmla="+- f7 0 f5"/>
              <a:gd name="f14" fmla="+- f6 0 f5"/>
              <a:gd name="f15" fmla="*/ f10 f0 1"/>
              <a:gd name="f16" fmla="*/ f14 1 4724400"/>
              <a:gd name="f17" fmla="*/ f13 1 5143500"/>
              <a:gd name="f18" fmla="*/ 0 f14 1"/>
              <a:gd name="f19" fmla="*/ 0 f13 1"/>
              <a:gd name="f20" fmla="*/ 4724400 f14 1"/>
              <a:gd name="f21" fmla="*/ 5143500 f13 1"/>
              <a:gd name="f22" fmla="*/ 1809750 f14 1"/>
              <a:gd name="f23" fmla="*/ 5140325 f13 1"/>
              <a:gd name="f24" fmla="*/ f15 1 f2"/>
              <a:gd name="f25" fmla="*/ f18 1 4724400"/>
              <a:gd name="f26" fmla="*/ f19 1 5143500"/>
              <a:gd name="f27" fmla="*/ f20 1 4724400"/>
              <a:gd name="f28" fmla="*/ f21 1 5143500"/>
              <a:gd name="f29" fmla="*/ f22 1 4724400"/>
              <a:gd name="f30" fmla="*/ f23 1 5143500"/>
              <a:gd name="f31" fmla="*/ f5 1 f16"/>
              <a:gd name="f32" fmla="*/ f6 1 f16"/>
              <a:gd name="f33" fmla="*/ f5 1 f17"/>
              <a:gd name="f34" fmla="*/ f7 1 f17"/>
              <a:gd name="f35" fmla="+- f24 0 f1"/>
              <a:gd name="f36" fmla="*/ f25 1 f16"/>
              <a:gd name="f37" fmla="*/ f26 1 f17"/>
              <a:gd name="f38" fmla="*/ f27 1 f16"/>
              <a:gd name="f39" fmla="*/ f28 1 f17"/>
              <a:gd name="f40" fmla="*/ f29 1 f16"/>
              <a:gd name="f41" fmla="*/ f30 1 f17"/>
              <a:gd name="f42" fmla="*/ f31 f11 1"/>
              <a:gd name="f43" fmla="*/ f32 f11 1"/>
              <a:gd name="f44" fmla="*/ f34 f12 1"/>
              <a:gd name="f45" fmla="*/ f33 f12 1"/>
              <a:gd name="f46" fmla="*/ f36 f11 1"/>
              <a:gd name="f47" fmla="*/ f37 f12 1"/>
              <a:gd name="f48" fmla="*/ f38 f11 1"/>
              <a:gd name="f49" fmla="*/ f39 f12 1"/>
              <a:gd name="f50" fmla="*/ f40 f11 1"/>
              <a:gd name="f51" fmla="*/ f41 f12 1"/>
            </a:gdLst>
            <a:ahLst/>
            <a:cxnLst>
              <a:cxn ang="3cd4">
                <a:pos x="hc" y="t"/>
              </a:cxn>
              <a:cxn ang="0">
                <a:pos x="r" y="vc"/>
              </a:cxn>
              <a:cxn ang="cd4">
                <a:pos x="hc" y="b"/>
              </a:cxn>
              <a:cxn ang="cd2">
                <a:pos x="l" y="vc"/>
              </a:cxn>
              <a:cxn ang="f35">
                <a:pos x="f46" y="f47"/>
              </a:cxn>
              <a:cxn ang="f35">
                <a:pos x="f48" y="f47"/>
              </a:cxn>
              <a:cxn ang="f35">
                <a:pos x="f48" y="f49"/>
              </a:cxn>
              <a:cxn ang="f35">
                <a:pos x="f50" y="f51"/>
              </a:cxn>
              <a:cxn ang="f35">
                <a:pos x="f46" y="f47"/>
              </a:cxn>
            </a:cxnLst>
            <a:rect l="f42" t="f45" r="f43" b="f44"/>
            <a:pathLst>
              <a:path w="4724400" h="5143500">
                <a:moveTo>
                  <a:pt x="f5" y="f5"/>
                </a:moveTo>
                <a:lnTo>
                  <a:pt x="f6" y="f5"/>
                </a:lnTo>
                <a:lnTo>
                  <a:pt x="f6" y="f7"/>
                </a:lnTo>
                <a:lnTo>
                  <a:pt x="f8" y="f9"/>
                </a:lnTo>
                <a:lnTo>
                  <a:pt x="f5" y="f5"/>
                </a:lnTo>
                <a:close/>
              </a:path>
            </a:pathLst>
          </a:cu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Text Placeholder 3">
            <a:extLst>
              <a:ext uri="{FF2B5EF4-FFF2-40B4-BE49-F238E27FC236}">
                <a16:creationId xmlns:a16="http://schemas.microsoft.com/office/drawing/2014/main" id="{429A0276-7237-4A1A-499A-0A7DF3F0C896}"/>
              </a:ext>
            </a:extLst>
          </p:cNvPr>
          <p:cNvSpPr txBox="1">
            <a:spLocks noGrp="1"/>
          </p:cNvSpPr>
          <p:nvPr>
            <p:ph type="body" sz="quarter" idx="4294967295"/>
          </p:nvPr>
        </p:nvSpPr>
        <p:spPr>
          <a:xfrm>
            <a:off x="508004" y="1026697"/>
            <a:ext cx="5587998"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4" name="Title 13">
            <a:extLst>
              <a:ext uri="{FF2B5EF4-FFF2-40B4-BE49-F238E27FC236}">
                <a16:creationId xmlns:a16="http://schemas.microsoft.com/office/drawing/2014/main" id="{D4AB7B9D-E8F2-D872-47D5-DD658DCF3095}"/>
              </a:ext>
            </a:extLst>
          </p:cNvPr>
          <p:cNvSpPr txBox="1">
            <a:spLocks noGrp="1"/>
          </p:cNvSpPr>
          <p:nvPr>
            <p:ph type="title"/>
          </p:nvPr>
        </p:nvSpPr>
        <p:spPr>
          <a:xfrm>
            <a:off x="508004" y="450250"/>
            <a:ext cx="5587998"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5" name="Picture Placeholder 7">
            <a:extLst>
              <a:ext uri="{FF2B5EF4-FFF2-40B4-BE49-F238E27FC236}">
                <a16:creationId xmlns:a16="http://schemas.microsoft.com/office/drawing/2014/main" id="{138CA442-945A-363A-684F-93DC3D1EAE20}"/>
              </a:ext>
            </a:extLst>
          </p:cNvPr>
          <p:cNvSpPr txBox="1">
            <a:spLocks noGrp="1"/>
          </p:cNvSpPr>
          <p:nvPr>
            <p:ph type="pic" sz="quarter" idx="4294967295"/>
          </p:nvPr>
        </p:nvSpPr>
        <p:spPr>
          <a:xfrm>
            <a:off x="6096003" y="0"/>
            <a:ext cx="6096003" cy="6874934"/>
          </a:xfrm>
          <a:prstGeom prst="rect">
            <a:avLst/>
          </a:prstGeom>
          <a:solidFill>
            <a:srgbClr val="E9E9E9"/>
          </a:solidFill>
          <a:ln>
            <a:noFill/>
          </a:ln>
        </p:spPr>
        <p:txBody>
          <a:bodyPr vert="horz" wrap="square" lIns="0" tIns="91440" rIns="0" bIns="182880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394678167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63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A3E9B26-6813-7092-EE9B-D8A3DEF7B40B}"/>
              </a:ext>
            </a:extLst>
          </p:cNvPr>
          <p:cNvSpPr txBox="1">
            <a:spLocks noGrp="1"/>
          </p:cNvSpPr>
          <p:nvPr>
            <p:ph type="body" sz="quarter" idx="4294967295"/>
          </p:nvPr>
        </p:nvSpPr>
        <p:spPr>
          <a:xfrm>
            <a:off x="508004" y="1026697"/>
            <a:ext cx="6451604"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53A3E951-3AF8-6C59-BE24-947B1D114997}"/>
              </a:ext>
            </a:extLst>
          </p:cNvPr>
          <p:cNvSpPr txBox="1">
            <a:spLocks noGrp="1"/>
          </p:cNvSpPr>
          <p:nvPr>
            <p:ph type="title"/>
          </p:nvPr>
        </p:nvSpPr>
        <p:spPr>
          <a:xfrm>
            <a:off x="508004" y="450250"/>
            <a:ext cx="6451604"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10">
            <a:extLst>
              <a:ext uri="{FF2B5EF4-FFF2-40B4-BE49-F238E27FC236}">
                <a16:creationId xmlns:a16="http://schemas.microsoft.com/office/drawing/2014/main" id="{F97F805E-D701-51FB-D934-E385D21ED6DD}"/>
              </a:ext>
            </a:extLst>
          </p:cNvPr>
          <p:cNvSpPr txBox="1">
            <a:spLocks noGrp="1"/>
          </p:cNvSpPr>
          <p:nvPr>
            <p:ph type="pic" sz="quarter" idx="4294967295"/>
          </p:nvPr>
        </p:nvSpPr>
        <p:spPr>
          <a:xfrm>
            <a:off x="7662516" y="0"/>
            <a:ext cx="4529489" cy="6858000"/>
          </a:xfrm>
          <a:prstGeom prst="rect">
            <a:avLst/>
          </a:prstGeom>
          <a:solidFill>
            <a:srgbClr val="E9E9E9"/>
          </a:solidFill>
          <a:ln>
            <a:noFill/>
          </a:ln>
        </p:spPr>
        <p:txBody>
          <a:bodyPr vert="horz" wrap="square" lIns="0" tIns="91440" rIns="0" bIns="182880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315968871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8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CDD5F5-2B1A-7490-9D1D-F2EE43B43A01}"/>
              </a:ext>
            </a:extLst>
          </p:cNvPr>
          <p:cNvSpPr txBox="1">
            <a:spLocks noGrp="1"/>
          </p:cNvSpPr>
          <p:nvPr>
            <p:ph type="pic" sz="quarter" idx="4294967295"/>
          </p:nvPr>
        </p:nvSpPr>
        <p:spPr>
          <a:xfrm>
            <a:off x="0" y="3098801"/>
            <a:ext cx="12191996" cy="3759198"/>
          </a:xfrm>
          <a:prstGeom prst="rect">
            <a:avLst/>
          </a:prstGeom>
          <a:solidFill>
            <a:srgbClr val="E9E9E9"/>
          </a:solidFill>
          <a:ln>
            <a:noFill/>
          </a:ln>
        </p:spPr>
        <p:txBody>
          <a:bodyPr vert="horz" wrap="square" lIns="0" tIns="91440" rIns="0" bIns="91440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3" name="Rectangle 7">
            <a:extLst>
              <a:ext uri="{FF2B5EF4-FFF2-40B4-BE49-F238E27FC236}">
                <a16:creationId xmlns:a16="http://schemas.microsoft.com/office/drawing/2014/main" id="{1056DAFC-4535-9288-7B80-A48D2E4CC0F2}"/>
              </a:ext>
            </a:extLst>
          </p:cNvPr>
          <p:cNvSpPr/>
          <p:nvPr/>
        </p:nvSpPr>
        <p:spPr>
          <a:xfrm rot="16200004">
            <a:off x="4533901" y="-4534003"/>
            <a:ext cx="3124203" cy="12192006"/>
          </a:xfrm>
          <a:prstGeom prst="rect">
            <a:avLst/>
          </a:prstGeom>
          <a:solidFill>
            <a:srgbClr val="176490"/>
          </a:solidFill>
          <a:ln cap="flat">
            <a:noFill/>
            <a:prstDash val="solid"/>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Text Placeholder 3">
            <a:extLst>
              <a:ext uri="{FF2B5EF4-FFF2-40B4-BE49-F238E27FC236}">
                <a16:creationId xmlns:a16="http://schemas.microsoft.com/office/drawing/2014/main" id="{EA12D8AD-82CB-9866-B231-EB53F1B4F3E6}"/>
              </a:ext>
            </a:extLst>
          </p:cNvPr>
          <p:cNvSpPr txBox="1">
            <a:spLocks noGrp="1"/>
          </p:cNvSpPr>
          <p:nvPr>
            <p:ph type="body" sz="quarter" idx="4294967295"/>
          </p:nvPr>
        </p:nvSpPr>
        <p:spPr>
          <a:xfrm>
            <a:off x="508004" y="1026697"/>
            <a:ext cx="10955865"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FFFFFF"/>
                </a:solidFill>
                <a:uFillTx/>
                <a:latin typeface="Calibri"/>
                <a:ea typeface="Roboto" pitchFamily="2"/>
              </a:defRPr>
            </a:lvl1pPr>
          </a:lstStyle>
          <a:p>
            <a:pPr lvl="0"/>
            <a:r>
              <a:rPr lang="en-US"/>
              <a:t>CLICK TO EDITE SUBTITLE</a:t>
            </a:r>
          </a:p>
        </p:txBody>
      </p:sp>
      <p:sp>
        <p:nvSpPr>
          <p:cNvPr id="5" name="Title 13">
            <a:extLst>
              <a:ext uri="{FF2B5EF4-FFF2-40B4-BE49-F238E27FC236}">
                <a16:creationId xmlns:a16="http://schemas.microsoft.com/office/drawing/2014/main" id="{EC741C0D-BE80-EC3E-956F-980BFE3A5A33}"/>
              </a:ext>
            </a:extLst>
          </p:cNvPr>
          <p:cNvSpPr txBox="1">
            <a:spLocks noGrp="1"/>
          </p:cNvSpPr>
          <p:nvPr>
            <p:ph type="title"/>
          </p:nvPr>
        </p:nvSpPr>
        <p:spPr>
          <a:xfrm>
            <a:off x="508004" y="450250"/>
            <a:ext cx="10955865"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Tree>
    <p:extLst>
      <p:ext uri="{BB962C8B-B14F-4D97-AF65-F5344CB8AC3E}">
        <p14:creationId xmlns:p14="http://schemas.microsoft.com/office/powerpoint/2010/main" val="86919062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60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AC89358-A9C6-BB1D-9D85-F4F11899595D}"/>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9E84BAD-53A7-F4C1-6C13-80BBE7D4A1E1}"/>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5">
            <a:extLst>
              <a:ext uri="{FF2B5EF4-FFF2-40B4-BE49-F238E27FC236}">
                <a16:creationId xmlns:a16="http://schemas.microsoft.com/office/drawing/2014/main" id="{AF2E34F1-D394-65AD-2FD0-B894BD091D48}"/>
              </a:ext>
            </a:extLst>
          </p:cNvPr>
          <p:cNvSpPr txBox="1">
            <a:spLocks noGrp="1"/>
          </p:cNvSpPr>
          <p:nvPr>
            <p:ph type="pic" sz="quarter" idx="4294967295"/>
          </p:nvPr>
        </p:nvSpPr>
        <p:spPr>
          <a:xfrm>
            <a:off x="532601" y="1498601"/>
            <a:ext cx="11126803" cy="2722205"/>
          </a:xfrm>
          <a:prstGeom prst="rect">
            <a:avLst/>
          </a:prstGeom>
          <a:solidFill>
            <a:srgbClr val="C9C9C9"/>
          </a:solidFill>
          <a:ln>
            <a:noFill/>
          </a:ln>
        </p:spPr>
        <p:txBody>
          <a:bodyPr vert="horz" wrap="square" lIns="0" tIns="91440" rIns="0" bIns="54864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67388235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62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B0915A4-B16F-3C26-E776-F0209666C957}"/>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91DF2ED0-5086-91EF-3480-CEB74009F16B}"/>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6">
            <a:extLst>
              <a:ext uri="{FF2B5EF4-FFF2-40B4-BE49-F238E27FC236}">
                <a16:creationId xmlns:a16="http://schemas.microsoft.com/office/drawing/2014/main" id="{E4644F5F-B0F1-84D9-8167-9D992525EF55}"/>
              </a:ext>
            </a:extLst>
          </p:cNvPr>
          <p:cNvSpPr txBox="1">
            <a:spLocks noGrp="1"/>
          </p:cNvSpPr>
          <p:nvPr>
            <p:ph type="pic" sz="quarter" idx="4294967295"/>
          </p:nvPr>
        </p:nvSpPr>
        <p:spPr>
          <a:xfrm>
            <a:off x="0" y="1498601"/>
            <a:ext cx="12191996" cy="3149595"/>
          </a:xfrm>
          <a:prstGeom prst="rect">
            <a:avLst/>
          </a:prstGeom>
          <a:solidFill>
            <a:srgbClr val="E9E9E9"/>
          </a:solidFill>
          <a:ln>
            <a:noFill/>
          </a:ln>
        </p:spPr>
        <p:txBody>
          <a:bodyPr vert="horz" wrap="square" lIns="0" tIns="91440" rIns="0" bIns="54864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13306995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171917202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61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95AF36C-74E4-021A-3200-D3F21A662CE2}"/>
              </a:ext>
            </a:extLst>
          </p:cNvPr>
          <p:cNvSpPr txBox="1">
            <a:spLocks noGrp="1"/>
          </p:cNvSpPr>
          <p:nvPr>
            <p:ph type="body" sz="quarter" idx="4294967295"/>
          </p:nvPr>
        </p:nvSpPr>
        <p:spPr>
          <a:xfrm>
            <a:off x="5706532" y="1026697"/>
            <a:ext cx="5933614"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9940056-606C-F39F-5701-D54D62BEC7A3}"/>
              </a:ext>
            </a:extLst>
          </p:cNvPr>
          <p:cNvSpPr txBox="1">
            <a:spLocks noGrp="1"/>
          </p:cNvSpPr>
          <p:nvPr>
            <p:ph type="title"/>
          </p:nvPr>
        </p:nvSpPr>
        <p:spPr>
          <a:xfrm>
            <a:off x="5706532" y="450250"/>
            <a:ext cx="5933614"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D82B48A0-C09C-87A2-11C1-F9D668DD84D3}"/>
              </a:ext>
            </a:extLst>
          </p:cNvPr>
          <p:cNvSpPr txBox="1">
            <a:spLocks noGrp="1"/>
          </p:cNvSpPr>
          <p:nvPr>
            <p:ph type="pic" sz="quarter" idx="4294967295"/>
          </p:nvPr>
        </p:nvSpPr>
        <p:spPr>
          <a:xfrm>
            <a:off x="0" y="8467"/>
            <a:ext cx="5556982" cy="6849532"/>
          </a:xfrm>
          <a:prstGeom prst="rect">
            <a:avLst/>
          </a:prstGeom>
          <a:solidFill>
            <a:srgbClr val="E9E9E9"/>
          </a:solidFill>
          <a:ln>
            <a:noFill/>
          </a:ln>
        </p:spPr>
        <p:txBody>
          <a:bodyPr vert="horz" wrap="square" lIns="0" tIns="91440" rIns="0" bIns="118872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62743153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Pic03">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D9865D01-CD56-5795-DAF6-CB0B8B85B224}"/>
              </a:ext>
            </a:extLst>
          </p:cNvPr>
          <p:cNvSpPr/>
          <p:nvPr/>
        </p:nvSpPr>
        <p:spPr>
          <a:xfrm>
            <a:off x="6554547" y="1639647"/>
            <a:ext cx="2332387" cy="2148775"/>
          </a:xfrm>
          <a:prstGeom prst="rect">
            <a:avLst/>
          </a:prstGeom>
          <a:noFill/>
          <a:ln w="12701"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Right Arrow Callout 48">
            <a:extLst>
              <a:ext uri="{FF2B5EF4-FFF2-40B4-BE49-F238E27FC236}">
                <a16:creationId xmlns:a16="http://schemas.microsoft.com/office/drawing/2014/main" id="{DDD01248-95F3-0BF7-D6A4-7F6660C99118}"/>
              </a:ext>
            </a:extLst>
          </p:cNvPr>
          <p:cNvSpPr/>
          <p:nvPr/>
        </p:nvSpPr>
        <p:spPr>
          <a:xfrm rot="16199987" flipV="1">
            <a:off x="6568323" y="3595050"/>
            <a:ext cx="2304827" cy="2360377"/>
          </a:xfrm>
          <a:custGeom>
            <a:avLst/>
            <a:gdLst>
              <a:gd name="f0" fmla="val 10800000"/>
              <a:gd name="f1" fmla="val 5400000"/>
              <a:gd name="f2" fmla="val 180"/>
              <a:gd name="f3" fmla="val w"/>
              <a:gd name="f4" fmla="val h"/>
              <a:gd name="f5" fmla="val ss"/>
              <a:gd name="f6" fmla="val 0"/>
              <a:gd name="f7" fmla="val 18792"/>
              <a:gd name="f8" fmla="val 9396"/>
              <a:gd name="f9" fmla="val 7361"/>
              <a:gd name="f10" fmla="val 92639"/>
              <a:gd name="f11" fmla="+- 0 0 -360"/>
              <a:gd name="f12" fmla="+- 0 0 -180"/>
              <a:gd name="f13" fmla="abs f3"/>
              <a:gd name="f14" fmla="abs f4"/>
              <a:gd name="f15" fmla="abs f5"/>
              <a:gd name="f16" fmla="*/ f11 f0 1"/>
              <a:gd name="f17" fmla="*/ f12 f0 1"/>
              <a:gd name="f18" fmla="?: f13 f3 1"/>
              <a:gd name="f19" fmla="?: f14 f4 1"/>
              <a:gd name="f20" fmla="?: f15 f5 1"/>
              <a:gd name="f21" fmla="*/ f16 1 f2"/>
              <a:gd name="f22" fmla="*/ f17 1 f2"/>
              <a:gd name="f23" fmla="*/ f18 1 21600"/>
              <a:gd name="f24" fmla="*/ f19 1 21600"/>
              <a:gd name="f25" fmla="*/ 21600 f18 1"/>
              <a:gd name="f26" fmla="*/ 21600 f19 1"/>
              <a:gd name="f27" fmla="+- f21 0 f1"/>
              <a:gd name="f28" fmla="+- f22 0 f1"/>
              <a:gd name="f29" fmla="min f24 f23"/>
              <a:gd name="f30" fmla="*/ f25 1 f20"/>
              <a:gd name="f31" fmla="*/ f26 1 f20"/>
              <a:gd name="f32" fmla="val f30"/>
              <a:gd name="f33" fmla="val f31"/>
              <a:gd name="f34" fmla="*/ f6 f29 1"/>
              <a:gd name="f35" fmla="+- f33 0 f6"/>
              <a:gd name="f36" fmla="+- f32 0 f6"/>
              <a:gd name="f37" fmla="*/ f33 f29 1"/>
              <a:gd name="f38" fmla="*/ f32 f29 1"/>
              <a:gd name="f39" fmla="*/ f35 1 2"/>
              <a:gd name="f40" fmla="min f36 f35"/>
              <a:gd name="f41" fmla="*/ f36 f10 1"/>
              <a:gd name="f42" fmla="+- f6 f39 0"/>
              <a:gd name="f43" fmla="*/ f40 f8 1"/>
              <a:gd name="f44" fmla="*/ f40 f7 1"/>
              <a:gd name="f45" fmla="*/ f40 f9 1"/>
              <a:gd name="f46" fmla="*/ f41 1 100000"/>
              <a:gd name="f47" fmla="*/ f43 1 100000"/>
              <a:gd name="f48" fmla="*/ f44 1 200000"/>
              <a:gd name="f49" fmla="*/ f45 1 100000"/>
              <a:gd name="f50" fmla="*/ f46 1 2"/>
              <a:gd name="f51" fmla="*/ f46 f29 1"/>
              <a:gd name="f52" fmla="*/ f42 f29 1"/>
              <a:gd name="f53" fmla="+- f42 0 f47"/>
              <a:gd name="f54" fmla="+- f42 0 f48"/>
              <a:gd name="f55" fmla="+- f42 f48 0"/>
              <a:gd name="f56" fmla="+- f42 f47 0"/>
              <a:gd name="f57" fmla="+- f32 0 f49"/>
              <a:gd name="f58" fmla="*/ f50 f29 1"/>
              <a:gd name="f59" fmla="*/ f54 f29 1"/>
              <a:gd name="f60" fmla="*/ f57 f29 1"/>
              <a:gd name="f61" fmla="*/ f53 f29 1"/>
              <a:gd name="f62" fmla="*/ f56 f29 1"/>
              <a:gd name="f63" fmla="*/ f55 f29 1"/>
            </a:gdLst>
            <a:ahLst/>
            <a:cxnLst>
              <a:cxn ang="3cd4">
                <a:pos x="hc" y="t"/>
              </a:cxn>
              <a:cxn ang="0">
                <a:pos x="r" y="vc"/>
              </a:cxn>
              <a:cxn ang="cd4">
                <a:pos x="hc" y="b"/>
              </a:cxn>
              <a:cxn ang="cd2">
                <a:pos x="l" y="vc"/>
              </a:cxn>
              <a:cxn ang="f27">
                <a:pos x="f58" y="f34"/>
              </a:cxn>
              <a:cxn ang="f28">
                <a:pos x="f58" y="f37"/>
              </a:cxn>
            </a:cxnLst>
            <a:rect l="f34" t="f34" r="f51" b="f37"/>
            <a:pathLst>
              <a:path>
                <a:moveTo>
                  <a:pt x="f34" y="f34"/>
                </a:moveTo>
                <a:lnTo>
                  <a:pt x="f51" y="f34"/>
                </a:lnTo>
                <a:lnTo>
                  <a:pt x="f51" y="f59"/>
                </a:lnTo>
                <a:lnTo>
                  <a:pt x="f60" y="f59"/>
                </a:lnTo>
                <a:lnTo>
                  <a:pt x="f60" y="f61"/>
                </a:lnTo>
                <a:lnTo>
                  <a:pt x="f38" y="f52"/>
                </a:lnTo>
                <a:lnTo>
                  <a:pt x="f60" y="f62"/>
                </a:lnTo>
                <a:lnTo>
                  <a:pt x="f60" y="f63"/>
                </a:lnTo>
                <a:lnTo>
                  <a:pt x="f51" y="f63"/>
                </a:lnTo>
                <a:lnTo>
                  <a:pt x="f51" y="f37"/>
                </a:lnTo>
                <a:lnTo>
                  <a:pt x="f34" y="f37"/>
                </a:lnTo>
                <a:close/>
              </a:path>
            </a:pathLst>
          </a:cu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Picture Placeholder 7">
            <a:extLst>
              <a:ext uri="{FF2B5EF4-FFF2-40B4-BE49-F238E27FC236}">
                <a16:creationId xmlns:a16="http://schemas.microsoft.com/office/drawing/2014/main" id="{B7014E29-4AB6-DD02-CFA9-6C0F64F50A63}"/>
              </a:ext>
            </a:extLst>
          </p:cNvPr>
          <p:cNvSpPr txBox="1">
            <a:spLocks noGrp="1"/>
          </p:cNvSpPr>
          <p:nvPr>
            <p:ph type="pic" sz="quarter" idx="4294967295"/>
          </p:nvPr>
        </p:nvSpPr>
        <p:spPr>
          <a:xfrm>
            <a:off x="6631411" y="3874980"/>
            <a:ext cx="2178658" cy="1945029"/>
          </a:xfrm>
          <a:prstGeom prst="rect">
            <a:avLst/>
          </a:prstGeom>
          <a:solidFill>
            <a:srgbClr val="E9E9E9"/>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Click Icon To Add Image</a:t>
            </a:r>
          </a:p>
        </p:txBody>
      </p:sp>
      <p:sp>
        <p:nvSpPr>
          <p:cNvPr id="5" name="Rectangle 42">
            <a:extLst>
              <a:ext uri="{FF2B5EF4-FFF2-40B4-BE49-F238E27FC236}">
                <a16:creationId xmlns:a16="http://schemas.microsoft.com/office/drawing/2014/main" id="{B05C3DC0-6E6F-BE13-00C9-0E5DC4C34443}"/>
              </a:ext>
            </a:extLst>
          </p:cNvPr>
          <p:cNvSpPr/>
          <p:nvPr/>
        </p:nvSpPr>
        <p:spPr>
          <a:xfrm>
            <a:off x="3867162" y="3737207"/>
            <a:ext cx="2332387" cy="2148775"/>
          </a:xfrm>
          <a:prstGeom prst="rect">
            <a:avLst/>
          </a:prstGeom>
          <a:noFill/>
          <a:ln w="12701"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6" name="Text Placeholder 3">
            <a:extLst>
              <a:ext uri="{FF2B5EF4-FFF2-40B4-BE49-F238E27FC236}">
                <a16:creationId xmlns:a16="http://schemas.microsoft.com/office/drawing/2014/main" id="{73F4492B-E69A-3253-599C-DE670F57DF01}"/>
              </a:ext>
            </a:extLst>
          </p:cNvPr>
          <p:cNvSpPr txBox="1">
            <a:spLocks noGrp="1"/>
          </p:cNvSpPr>
          <p:nvPr>
            <p:ph type="body" sz="quarter" idx="4294967295"/>
          </p:nvPr>
        </p:nvSpPr>
        <p:spPr>
          <a:xfrm>
            <a:off x="3983345" y="4343939"/>
            <a:ext cx="2100020" cy="1338846"/>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1pPr>
            <a:lvl2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2pPr>
            <a:lvl3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cs typeface="Arial" pitchFamily="34"/>
              </a:defRPr>
            </a:lvl4pPr>
          </a:lstStyle>
          <a:p>
            <a:pPr lvl="0"/>
            <a:endParaRPr lang="ar-SY"/>
          </a:p>
          <a:p>
            <a:pPr lvl="0"/>
            <a:endParaRPr lang="ar-SY"/>
          </a:p>
          <a:p>
            <a:pPr lvl="0"/>
            <a:endParaRPr lang="ar-SY"/>
          </a:p>
          <a:p>
            <a:pPr lvl="0"/>
            <a:endParaRPr lang="en-US"/>
          </a:p>
        </p:txBody>
      </p:sp>
      <p:sp>
        <p:nvSpPr>
          <p:cNvPr id="7" name="Text Placeholder 3">
            <a:extLst>
              <a:ext uri="{FF2B5EF4-FFF2-40B4-BE49-F238E27FC236}">
                <a16:creationId xmlns:a16="http://schemas.microsoft.com/office/drawing/2014/main" id="{B27B1C16-245A-5BE8-A678-594108D16B25}"/>
              </a:ext>
            </a:extLst>
          </p:cNvPr>
          <p:cNvSpPr txBox="1">
            <a:spLocks noGrp="1"/>
          </p:cNvSpPr>
          <p:nvPr>
            <p:ph type="body" sz="quarter" idx="4294967295"/>
          </p:nvPr>
        </p:nvSpPr>
        <p:spPr>
          <a:xfrm>
            <a:off x="3983345" y="3953289"/>
            <a:ext cx="210002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8" name="Picture Placeholder 7">
            <a:extLst>
              <a:ext uri="{FF2B5EF4-FFF2-40B4-BE49-F238E27FC236}">
                <a16:creationId xmlns:a16="http://schemas.microsoft.com/office/drawing/2014/main" id="{E3D79FE9-AF4D-8E27-D3C7-1E868D8CAEA7}"/>
              </a:ext>
            </a:extLst>
          </p:cNvPr>
          <p:cNvSpPr txBox="1">
            <a:spLocks noGrp="1"/>
          </p:cNvSpPr>
          <p:nvPr>
            <p:ph type="pic" sz="quarter" idx="4294967295"/>
          </p:nvPr>
        </p:nvSpPr>
        <p:spPr>
          <a:xfrm>
            <a:off x="533671" y="1614098"/>
            <a:ext cx="3052651" cy="4271884"/>
          </a:xfrm>
          <a:prstGeom prst="rect">
            <a:avLst/>
          </a:prstGeom>
          <a:noFill/>
          <a:ln>
            <a:noFill/>
          </a:ln>
        </p:spPr>
        <p:txBody>
          <a:bodyPr vert="horz" wrap="square" lIns="91440" tIns="45720" rIns="91440" bIns="274320" anchor="b" anchorCtr="1" compatLnSpc="1">
            <a:noAutofit/>
          </a:bodyPr>
          <a:lstStyle>
            <a:lvl1pPr marL="457190" marR="0" lvl="0" indent="-45719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dirty="0"/>
              <a:t>Image Holder</a:t>
            </a:r>
          </a:p>
        </p:txBody>
      </p:sp>
      <p:sp>
        <p:nvSpPr>
          <p:cNvPr id="9" name="Right Arrow Callout 23">
            <a:extLst>
              <a:ext uri="{FF2B5EF4-FFF2-40B4-BE49-F238E27FC236}">
                <a16:creationId xmlns:a16="http://schemas.microsoft.com/office/drawing/2014/main" id="{1C1417BC-2300-3F51-B4D0-191C2CA62F78}"/>
              </a:ext>
            </a:extLst>
          </p:cNvPr>
          <p:cNvSpPr/>
          <p:nvPr/>
        </p:nvSpPr>
        <p:spPr>
          <a:xfrm rot="5400013">
            <a:off x="3894936" y="1575287"/>
            <a:ext cx="2304827" cy="2360377"/>
          </a:xfrm>
          <a:custGeom>
            <a:avLst/>
            <a:gdLst>
              <a:gd name="f0" fmla="val 10800000"/>
              <a:gd name="f1" fmla="val 5400000"/>
              <a:gd name="f2" fmla="val 180"/>
              <a:gd name="f3" fmla="val w"/>
              <a:gd name="f4" fmla="val h"/>
              <a:gd name="f5" fmla="val ss"/>
              <a:gd name="f6" fmla="val 0"/>
              <a:gd name="f7" fmla="val 18792"/>
              <a:gd name="f8" fmla="val 9396"/>
              <a:gd name="f9" fmla="val 7361"/>
              <a:gd name="f10" fmla="val 92639"/>
              <a:gd name="f11" fmla="+- 0 0 -360"/>
              <a:gd name="f12" fmla="+- 0 0 -180"/>
              <a:gd name="f13" fmla="abs f3"/>
              <a:gd name="f14" fmla="abs f4"/>
              <a:gd name="f15" fmla="abs f5"/>
              <a:gd name="f16" fmla="*/ f11 f0 1"/>
              <a:gd name="f17" fmla="*/ f12 f0 1"/>
              <a:gd name="f18" fmla="?: f13 f3 1"/>
              <a:gd name="f19" fmla="?: f14 f4 1"/>
              <a:gd name="f20" fmla="?: f15 f5 1"/>
              <a:gd name="f21" fmla="*/ f16 1 f2"/>
              <a:gd name="f22" fmla="*/ f17 1 f2"/>
              <a:gd name="f23" fmla="*/ f18 1 21600"/>
              <a:gd name="f24" fmla="*/ f19 1 21600"/>
              <a:gd name="f25" fmla="*/ 21600 f18 1"/>
              <a:gd name="f26" fmla="*/ 21600 f19 1"/>
              <a:gd name="f27" fmla="+- f21 0 f1"/>
              <a:gd name="f28" fmla="+- f22 0 f1"/>
              <a:gd name="f29" fmla="min f24 f23"/>
              <a:gd name="f30" fmla="*/ f25 1 f20"/>
              <a:gd name="f31" fmla="*/ f26 1 f20"/>
              <a:gd name="f32" fmla="val f30"/>
              <a:gd name="f33" fmla="val f31"/>
              <a:gd name="f34" fmla="*/ f6 f29 1"/>
              <a:gd name="f35" fmla="+- f33 0 f6"/>
              <a:gd name="f36" fmla="+- f32 0 f6"/>
              <a:gd name="f37" fmla="*/ f33 f29 1"/>
              <a:gd name="f38" fmla="*/ f32 f29 1"/>
              <a:gd name="f39" fmla="*/ f35 1 2"/>
              <a:gd name="f40" fmla="min f36 f35"/>
              <a:gd name="f41" fmla="*/ f36 f10 1"/>
              <a:gd name="f42" fmla="+- f6 f39 0"/>
              <a:gd name="f43" fmla="*/ f40 f8 1"/>
              <a:gd name="f44" fmla="*/ f40 f7 1"/>
              <a:gd name="f45" fmla="*/ f40 f9 1"/>
              <a:gd name="f46" fmla="*/ f41 1 100000"/>
              <a:gd name="f47" fmla="*/ f43 1 100000"/>
              <a:gd name="f48" fmla="*/ f44 1 200000"/>
              <a:gd name="f49" fmla="*/ f45 1 100000"/>
              <a:gd name="f50" fmla="*/ f46 1 2"/>
              <a:gd name="f51" fmla="*/ f46 f29 1"/>
              <a:gd name="f52" fmla="*/ f42 f29 1"/>
              <a:gd name="f53" fmla="+- f42 0 f47"/>
              <a:gd name="f54" fmla="+- f42 0 f48"/>
              <a:gd name="f55" fmla="+- f42 f48 0"/>
              <a:gd name="f56" fmla="+- f42 f47 0"/>
              <a:gd name="f57" fmla="+- f32 0 f49"/>
              <a:gd name="f58" fmla="*/ f50 f29 1"/>
              <a:gd name="f59" fmla="*/ f54 f29 1"/>
              <a:gd name="f60" fmla="*/ f57 f29 1"/>
              <a:gd name="f61" fmla="*/ f53 f29 1"/>
              <a:gd name="f62" fmla="*/ f56 f29 1"/>
              <a:gd name="f63" fmla="*/ f55 f29 1"/>
            </a:gdLst>
            <a:ahLst/>
            <a:cxnLst>
              <a:cxn ang="3cd4">
                <a:pos x="hc" y="t"/>
              </a:cxn>
              <a:cxn ang="0">
                <a:pos x="r" y="vc"/>
              </a:cxn>
              <a:cxn ang="cd4">
                <a:pos x="hc" y="b"/>
              </a:cxn>
              <a:cxn ang="cd2">
                <a:pos x="l" y="vc"/>
              </a:cxn>
              <a:cxn ang="f27">
                <a:pos x="f58" y="f34"/>
              </a:cxn>
              <a:cxn ang="f28">
                <a:pos x="f58" y="f37"/>
              </a:cxn>
            </a:cxnLst>
            <a:rect l="f34" t="f34" r="f51" b="f37"/>
            <a:pathLst>
              <a:path>
                <a:moveTo>
                  <a:pt x="f34" y="f34"/>
                </a:moveTo>
                <a:lnTo>
                  <a:pt x="f51" y="f34"/>
                </a:lnTo>
                <a:lnTo>
                  <a:pt x="f51" y="f59"/>
                </a:lnTo>
                <a:lnTo>
                  <a:pt x="f60" y="f59"/>
                </a:lnTo>
                <a:lnTo>
                  <a:pt x="f60" y="f61"/>
                </a:lnTo>
                <a:lnTo>
                  <a:pt x="f38" y="f52"/>
                </a:lnTo>
                <a:lnTo>
                  <a:pt x="f60" y="f62"/>
                </a:lnTo>
                <a:lnTo>
                  <a:pt x="f60" y="f63"/>
                </a:lnTo>
                <a:lnTo>
                  <a:pt x="f51" y="f63"/>
                </a:lnTo>
                <a:lnTo>
                  <a:pt x="f51" y="f37"/>
                </a:lnTo>
                <a:lnTo>
                  <a:pt x="f34" y="f37"/>
                </a:lnTo>
                <a:close/>
              </a:path>
            </a:pathLst>
          </a:cu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0" name="Picture Placeholder 7">
            <a:extLst>
              <a:ext uri="{FF2B5EF4-FFF2-40B4-BE49-F238E27FC236}">
                <a16:creationId xmlns:a16="http://schemas.microsoft.com/office/drawing/2014/main" id="{3D39503D-E21E-28E9-1502-108542B8EE84}"/>
              </a:ext>
            </a:extLst>
          </p:cNvPr>
          <p:cNvSpPr txBox="1">
            <a:spLocks noGrp="1"/>
          </p:cNvSpPr>
          <p:nvPr>
            <p:ph type="pic" sz="quarter" idx="4294967295"/>
          </p:nvPr>
        </p:nvSpPr>
        <p:spPr>
          <a:xfrm>
            <a:off x="3958026" y="1698571"/>
            <a:ext cx="2178658" cy="1945029"/>
          </a:xfrm>
          <a:prstGeom prst="rect">
            <a:avLst/>
          </a:prstGeom>
          <a:solidFill>
            <a:srgbClr val="E9E9E9"/>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Click Icon To Add Image</a:t>
            </a:r>
          </a:p>
        </p:txBody>
      </p:sp>
      <p:sp>
        <p:nvSpPr>
          <p:cNvPr id="11" name="Text Placeholder 3">
            <a:extLst>
              <a:ext uri="{FF2B5EF4-FFF2-40B4-BE49-F238E27FC236}">
                <a16:creationId xmlns:a16="http://schemas.microsoft.com/office/drawing/2014/main" id="{714B5BED-E336-D8C1-0AE4-BD35DC1CD227}"/>
              </a:ext>
            </a:extLst>
          </p:cNvPr>
          <p:cNvSpPr txBox="1">
            <a:spLocks noGrp="1"/>
          </p:cNvSpPr>
          <p:nvPr>
            <p:ph type="body" sz="quarter" idx="4294967295"/>
          </p:nvPr>
        </p:nvSpPr>
        <p:spPr>
          <a:xfrm>
            <a:off x="6670730" y="2235561"/>
            <a:ext cx="2100020" cy="1224546"/>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1pPr>
            <a:lvl2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2pPr>
            <a:lvl3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cs typeface="Arial" pitchFamily="34"/>
              </a:defRPr>
            </a:lvl4pPr>
          </a:lstStyle>
          <a:p>
            <a:pPr lvl="0"/>
            <a:endParaRPr lang="ar-SY"/>
          </a:p>
          <a:p>
            <a:pPr lvl="0"/>
            <a:endParaRPr lang="ar-SY"/>
          </a:p>
          <a:p>
            <a:pPr lvl="0"/>
            <a:endParaRPr lang="ar-SY"/>
          </a:p>
          <a:p>
            <a:pPr lvl="0"/>
            <a:endParaRPr lang="en-US"/>
          </a:p>
        </p:txBody>
      </p:sp>
      <p:sp>
        <p:nvSpPr>
          <p:cNvPr id="12" name="Text Placeholder 3">
            <a:extLst>
              <a:ext uri="{FF2B5EF4-FFF2-40B4-BE49-F238E27FC236}">
                <a16:creationId xmlns:a16="http://schemas.microsoft.com/office/drawing/2014/main" id="{EBEF214E-CCB0-0CF2-B482-812DED5A9A0D}"/>
              </a:ext>
            </a:extLst>
          </p:cNvPr>
          <p:cNvSpPr txBox="1">
            <a:spLocks noGrp="1"/>
          </p:cNvSpPr>
          <p:nvPr>
            <p:ph type="body" sz="quarter" idx="4294967295"/>
          </p:nvPr>
        </p:nvSpPr>
        <p:spPr>
          <a:xfrm>
            <a:off x="6670730" y="1844911"/>
            <a:ext cx="210002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13" name="Rectangle 50">
            <a:extLst>
              <a:ext uri="{FF2B5EF4-FFF2-40B4-BE49-F238E27FC236}">
                <a16:creationId xmlns:a16="http://schemas.microsoft.com/office/drawing/2014/main" id="{BEC30057-0F2E-8665-B719-01771CEBEBC5}"/>
              </a:ext>
            </a:extLst>
          </p:cNvPr>
          <p:cNvSpPr/>
          <p:nvPr/>
        </p:nvSpPr>
        <p:spPr>
          <a:xfrm>
            <a:off x="9297957" y="3737207"/>
            <a:ext cx="2332387" cy="2148775"/>
          </a:xfrm>
          <a:prstGeom prst="rect">
            <a:avLst/>
          </a:prstGeom>
          <a:noFill/>
          <a:ln w="12701"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4" name="Text Placeholder 3">
            <a:extLst>
              <a:ext uri="{FF2B5EF4-FFF2-40B4-BE49-F238E27FC236}">
                <a16:creationId xmlns:a16="http://schemas.microsoft.com/office/drawing/2014/main" id="{A3BED2D0-5158-C5EC-A2C5-3429E567D5E2}"/>
              </a:ext>
            </a:extLst>
          </p:cNvPr>
          <p:cNvSpPr txBox="1">
            <a:spLocks noGrp="1"/>
          </p:cNvSpPr>
          <p:nvPr>
            <p:ph type="body" sz="quarter" idx="4294967295"/>
          </p:nvPr>
        </p:nvSpPr>
        <p:spPr>
          <a:xfrm>
            <a:off x="9414141" y="4343939"/>
            <a:ext cx="2100020" cy="1338846"/>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1pPr>
            <a:lvl2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2pPr>
            <a:lvl3pPr marL="0" marR="0" lvl="0" indent="0" algn="ctr" defTabSz="1219169" fontAlgn="auto">
              <a:lnSpc>
                <a:spcPct val="100000"/>
              </a:lnSpc>
              <a:spcBef>
                <a:spcPts val="300"/>
              </a:spcBef>
              <a:spcAft>
                <a:spcPts val="0"/>
              </a:spcAft>
              <a:buNone/>
              <a:tabLst/>
              <a:defRPr lang="ar-SY" sz="1333" b="0" i="0" u="none" strike="noStrike" cap="none" spc="0" baseline="0">
                <a:solidFill>
                  <a:srgbClr val="929292"/>
                </a:solidFill>
                <a:uFillTx/>
                <a:latin typeface="Calibri"/>
                <a:cs typeface="Arial" pitchFamily="34"/>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cs typeface="Arial" pitchFamily="34"/>
              </a:defRPr>
            </a:lvl4pPr>
          </a:lstStyle>
          <a:p>
            <a:pPr lvl="0"/>
            <a:endParaRPr lang="ar-SY"/>
          </a:p>
          <a:p>
            <a:pPr lvl="0"/>
            <a:endParaRPr lang="ar-SY"/>
          </a:p>
          <a:p>
            <a:pPr lvl="0"/>
            <a:endParaRPr lang="ar-SY"/>
          </a:p>
          <a:p>
            <a:pPr lvl="0"/>
            <a:endParaRPr lang="en-US"/>
          </a:p>
        </p:txBody>
      </p:sp>
      <p:sp>
        <p:nvSpPr>
          <p:cNvPr id="15" name="Text Placeholder 3">
            <a:extLst>
              <a:ext uri="{FF2B5EF4-FFF2-40B4-BE49-F238E27FC236}">
                <a16:creationId xmlns:a16="http://schemas.microsoft.com/office/drawing/2014/main" id="{3457C3AF-0C63-E083-7B59-7AB85F7E8E4B}"/>
              </a:ext>
            </a:extLst>
          </p:cNvPr>
          <p:cNvSpPr txBox="1">
            <a:spLocks noGrp="1"/>
          </p:cNvSpPr>
          <p:nvPr>
            <p:ph type="body" sz="quarter" idx="4294967295"/>
          </p:nvPr>
        </p:nvSpPr>
        <p:spPr>
          <a:xfrm>
            <a:off x="9414141" y="3953289"/>
            <a:ext cx="210002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16" name="Right Arrow Callout 53">
            <a:extLst>
              <a:ext uri="{FF2B5EF4-FFF2-40B4-BE49-F238E27FC236}">
                <a16:creationId xmlns:a16="http://schemas.microsoft.com/office/drawing/2014/main" id="{90B181C3-0355-41A6-C51E-1C02BE3FBB5D}"/>
              </a:ext>
            </a:extLst>
          </p:cNvPr>
          <p:cNvSpPr/>
          <p:nvPr/>
        </p:nvSpPr>
        <p:spPr>
          <a:xfrm rot="5400013">
            <a:off x="9325732" y="1575287"/>
            <a:ext cx="2304827" cy="2360377"/>
          </a:xfrm>
          <a:custGeom>
            <a:avLst/>
            <a:gdLst>
              <a:gd name="f0" fmla="val 10800000"/>
              <a:gd name="f1" fmla="val 5400000"/>
              <a:gd name="f2" fmla="val 180"/>
              <a:gd name="f3" fmla="val w"/>
              <a:gd name="f4" fmla="val h"/>
              <a:gd name="f5" fmla="val ss"/>
              <a:gd name="f6" fmla="val 0"/>
              <a:gd name="f7" fmla="val 18792"/>
              <a:gd name="f8" fmla="val 9396"/>
              <a:gd name="f9" fmla="val 7361"/>
              <a:gd name="f10" fmla="val 92639"/>
              <a:gd name="f11" fmla="+- 0 0 -360"/>
              <a:gd name="f12" fmla="+- 0 0 -180"/>
              <a:gd name="f13" fmla="abs f3"/>
              <a:gd name="f14" fmla="abs f4"/>
              <a:gd name="f15" fmla="abs f5"/>
              <a:gd name="f16" fmla="*/ f11 f0 1"/>
              <a:gd name="f17" fmla="*/ f12 f0 1"/>
              <a:gd name="f18" fmla="?: f13 f3 1"/>
              <a:gd name="f19" fmla="?: f14 f4 1"/>
              <a:gd name="f20" fmla="?: f15 f5 1"/>
              <a:gd name="f21" fmla="*/ f16 1 f2"/>
              <a:gd name="f22" fmla="*/ f17 1 f2"/>
              <a:gd name="f23" fmla="*/ f18 1 21600"/>
              <a:gd name="f24" fmla="*/ f19 1 21600"/>
              <a:gd name="f25" fmla="*/ 21600 f18 1"/>
              <a:gd name="f26" fmla="*/ 21600 f19 1"/>
              <a:gd name="f27" fmla="+- f21 0 f1"/>
              <a:gd name="f28" fmla="+- f22 0 f1"/>
              <a:gd name="f29" fmla="min f24 f23"/>
              <a:gd name="f30" fmla="*/ f25 1 f20"/>
              <a:gd name="f31" fmla="*/ f26 1 f20"/>
              <a:gd name="f32" fmla="val f30"/>
              <a:gd name="f33" fmla="val f31"/>
              <a:gd name="f34" fmla="*/ f6 f29 1"/>
              <a:gd name="f35" fmla="+- f33 0 f6"/>
              <a:gd name="f36" fmla="+- f32 0 f6"/>
              <a:gd name="f37" fmla="*/ f33 f29 1"/>
              <a:gd name="f38" fmla="*/ f32 f29 1"/>
              <a:gd name="f39" fmla="*/ f35 1 2"/>
              <a:gd name="f40" fmla="min f36 f35"/>
              <a:gd name="f41" fmla="*/ f36 f10 1"/>
              <a:gd name="f42" fmla="+- f6 f39 0"/>
              <a:gd name="f43" fmla="*/ f40 f8 1"/>
              <a:gd name="f44" fmla="*/ f40 f7 1"/>
              <a:gd name="f45" fmla="*/ f40 f9 1"/>
              <a:gd name="f46" fmla="*/ f41 1 100000"/>
              <a:gd name="f47" fmla="*/ f43 1 100000"/>
              <a:gd name="f48" fmla="*/ f44 1 200000"/>
              <a:gd name="f49" fmla="*/ f45 1 100000"/>
              <a:gd name="f50" fmla="*/ f46 1 2"/>
              <a:gd name="f51" fmla="*/ f46 f29 1"/>
              <a:gd name="f52" fmla="*/ f42 f29 1"/>
              <a:gd name="f53" fmla="+- f42 0 f47"/>
              <a:gd name="f54" fmla="+- f42 0 f48"/>
              <a:gd name="f55" fmla="+- f42 f48 0"/>
              <a:gd name="f56" fmla="+- f42 f47 0"/>
              <a:gd name="f57" fmla="+- f32 0 f49"/>
              <a:gd name="f58" fmla="*/ f50 f29 1"/>
              <a:gd name="f59" fmla="*/ f54 f29 1"/>
              <a:gd name="f60" fmla="*/ f57 f29 1"/>
              <a:gd name="f61" fmla="*/ f53 f29 1"/>
              <a:gd name="f62" fmla="*/ f56 f29 1"/>
              <a:gd name="f63" fmla="*/ f55 f29 1"/>
            </a:gdLst>
            <a:ahLst/>
            <a:cxnLst>
              <a:cxn ang="3cd4">
                <a:pos x="hc" y="t"/>
              </a:cxn>
              <a:cxn ang="0">
                <a:pos x="r" y="vc"/>
              </a:cxn>
              <a:cxn ang="cd4">
                <a:pos x="hc" y="b"/>
              </a:cxn>
              <a:cxn ang="cd2">
                <a:pos x="l" y="vc"/>
              </a:cxn>
              <a:cxn ang="f27">
                <a:pos x="f58" y="f34"/>
              </a:cxn>
              <a:cxn ang="f28">
                <a:pos x="f58" y="f37"/>
              </a:cxn>
            </a:cxnLst>
            <a:rect l="f34" t="f34" r="f51" b="f37"/>
            <a:pathLst>
              <a:path>
                <a:moveTo>
                  <a:pt x="f34" y="f34"/>
                </a:moveTo>
                <a:lnTo>
                  <a:pt x="f51" y="f34"/>
                </a:lnTo>
                <a:lnTo>
                  <a:pt x="f51" y="f59"/>
                </a:lnTo>
                <a:lnTo>
                  <a:pt x="f60" y="f59"/>
                </a:lnTo>
                <a:lnTo>
                  <a:pt x="f60" y="f61"/>
                </a:lnTo>
                <a:lnTo>
                  <a:pt x="f38" y="f52"/>
                </a:lnTo>
                <a:lnTo>
                  <a:pt x="f60" y="f62"/>
                </a:lnTo>
                <a:lnTo>
                  <a:pt x="f60" y="f63"/>
                </a:lnTo>
                <a:lnTo>
                  <a:pt x="f51" y="f63"/>
                </a:lnTo>
                <a:lnTo>
                  <a:pt x="f51" y="f37"/>
                </a:lnTo>
                <a:lnTo>
                  <a:pt x="f34" y="f37"/>
                </a:lnTo>
                <a:close/>
              </a:path>
            </a:pathLst>
          </a:cu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7" name="Picture Placeholder 7">
            <a:extLst>
              <a:ext uri="{FF2B5EF4-FFF2-40B4-BE49-F238E27FC236}">
                <a16:creationId xmlns:a16="http://schemas.microsoft.com/office/drawing/2014/main" id="{2607DD71-56A5-983A-42DE-CC3A4E6918FB}"/>
              </a:ext>
            </a:extLst>
          </p:cNvPr>
          <p:cNvSpPr txBox="1">
            <a:spLocks noGrp="1"/>
          </p:cNvSpPr>
          <p:nvPr>
            <p:ph type="pic" sz="quarter" idx="4294967295"/>
          </p:nvPr>
        </p:nvSpPr>
        <p:spPr>
          <a:xfrm>
            <a:off x="9388821" y="1698571"/>
            <a:ext cx="2178658" cy="1945029"/>
          </a:xfrm>
          <a:prstGeom prst="rect">
            <a:avLst/>
          </a:prstGeom>
          <a:solidFill>
            <a:srgbClr val="E9E9E9"/>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Click Icon To Add Image</a:t>
            </a:r>
          </a:p>
        </p:txBody>
      </p:sp>
      <p:sp>
        <p:nvSpPr>
          <p:cNvPr id="18" name="Text Placeholder 3">
            <a:extLst>
              <a:ext uri="{FF2B5EF4-FFF2-40B4-BE49-F238E27FC236}">
                <a16:creationId xmlns:a16="http://schemas.microsoft.com/office/drawing/2014/main" id="{0DFAE6E9-81C5-BD27-F31B-E58F2ED4584E}"/>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19" name="Title 13">
            <a:extLst>
              <a:ext uri="{FF2B5EF4-FFF2-40B4-BE49-F238E27FC236}">
                <a16:creationId xmlns:a16="http://schemas.microsoft.com/office/drawing/2014/main" id="{BEB6C2E6-27FB-39AE-B28A-F8A44BD6EB2A}"/>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Tree>
    <p:extLst>
      <p:ext uri="{BB962C8B-B14F-4D97-AF65-F5344CB8AC3E}">
        <p14:creationId xmlns:p14="http://schemas.microsoft.com/office/powerpoint/2010/main" val="298966985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0"/>
                                          </p:val>
                                        </p:tav>
                                        <p:tav tm="100000">
                                          <p:val>
                                            <p:strVal val="#ppt_w"/>
                                          </p:val>
                                        </p:tav>
                                      </p:tavLst>
                                    </p:anim>
                                    <p:anim calcmode="lin" valueType="num">
                                      <p:cBhvr>
                                        <p:cTn id="17" dur="500" fill="hold"/>
                                        <p:tgtEl>
                                          <p:spTgt spid="10"/>
                                        </p:tgtEl>
                                        <p:attrNameLst>
                                          <p:attrName>ppt_h</p:attrName>
                                        </p:attrNameLst>
                                      </p:cBhvr>
                                      <p:tavLst>
                                        <p:tav tm="0">
                                          <p:val>
                                            <p:strVal val="0"/>
                                          </p:val>
                                        </p:tav>
                                        <p:tav tm="100000">
                                          <p:val>
                                            <p:strVal val="#ppt_h"/>
                                          </p:val>
                                        </p:tav>
                                      </p:tavLst>
                                    </p:anim>
                                    <p:animEffect transition="in" filter="fade">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500"/>
                                        <p:tgtEl>
                                          <p:spTgt spid="7">
                                            <p:txEl>
                                              <p:pRg st="0" end="0"/>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up)">
                                      <p:cBhvr>
                                        <p:cTn id="29" dur="500"/>
                                        <p:tgtEl>
                                          <p:spTgt spid="6">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strVal val="0"/>
                                          </p:val>
                                        </p:tav>
                                        <p:tav tm="100000">
                                          <p:val>
                                            <p:strVal val="#ppt_w"/>
                                          </p:val>
                                        </p:tav>
                                      </p:tavLst>
                                    </p:anim>
                                    <p:anim calcmode="lin" valueType="num">
                                      <p:cBhvr>
                                        <p:cTn id="39" dur="500" fill="hold"/>
                                        <p:tgtEl>
                                          <p:spTgt spid="4"/>
                                        </p:tgtEl>
                                        <p:attrNameLst>
                                          <p:attrName>ppt_h</p:attrName>
                                        </p:attrNameLst>
                                      </p:cBhvr>
                                      <p:tavLst>
                                        <p:tav tm="0">
                                          <p:val>
                                            <p:strVal val="0"/>
                                          </p:val>
                                        </p:tav>
                                        <p:tav tm="100000">
                                          <p:val>
                                            <p:strVal val="#ppt_h"/>
                                          </p:val>
                                        </p:tav>
                                      </p:tavLst>
                                    </p:anim>
                                    <p:animEffect transition="in" filter="fade">
                                      <p:cBhvr>
                                        <p:cTn id="40" dur="500"/>
                                        <p:tgtEl>
                                          <p:spTgt spid="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up)">
                                      <p:cBhvr>
                                        <p:cTn id="47" dur="500"/>
                                        <p:tgtEl>
                                          <p:spTgt spid="12">
                                            <p:txEl>
                                              <p:pRg st="0" end="0"/>
                                            </p:txEl>
                                          </p:spTgt>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wipe(up)">
                                      <p:cBhvr>
                                        <p:cTn id="51" dur="500"/>
                                        <p:tgtEl>
                                          <p:spTgt spid="11">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ppt_x</p:attrName>
                                        </p:attrNameLst>
                                      </p:cBhvr>
                                      <p:tavLst>
                                        <p:tav tm="0">
                                          <p:val>
                                            <p:strVal val="#ppt_x"/>
                                          </p:val>
                                        </p:tav>
                                        <p:tav tm="100000">
                                          <p:val>
                                            <p:strVal val="#ppt_x"/>
                                          </p:val>
                                        </p:tav>
                                      </p:tavLst>
                                    </p:anim>
                                    <p:anim calcmode="lin" valueType="num">
                                      <p:cBhvr>
                                        <p:cTn id="56" dur="500" fill="hold"/>
                                        <p:tgtEl>
                                          <p:spTgt spid="16"/>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strVal val="0"/>
                                          </p:val>
                                        </p:tav>
                                        <p:tav tm="100000">
                                          <p:val>
                                            <p:strVal val="#ppt_w"/>
                                          </p:val>
                                        </p:tav>
                                      </p:tavLst>
                                    </p:anim>
                                    <p:anim calcmode="lin" valueType="num">
                                      <p:cBhvr>
                                        <p:cTn id="61" dur="500" fill="hold"/>
                                        <p:tgtEl>
                                          <p:spTgt spid="17"/>
                                        </p:tgtEl>
                                        <p:attrNameLst>
                                          <p:attrName>ppt_h</p:attrName>
                                        </p:attrNameLst>
                                      </p:cBhvr>
                                      <p:tavLst>
                                        <p:tav tm="0">
                                          <p:val>
                                            <p:strVal val="0"/>
                                          </p:val>
                                        </p:tav>
                                        <p:tav tm="100000">
                                          <p:val>
                                            <p:strVal val="#ppt_h"/>
                                          </p:val>
                                        </p:tav>
                                      </p:tavLst>
                                    </p:anim>
                                    <p:animEffect transition="in" filter="fade">
                                      <p:cBhvr>
                                        <p:cTn id="62" dur="500"/>
                                        <p:tgtEl>
                                          <p:spTgt spid="1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wipe(up)">
                                      <p:cBhvr>
                                        <p:cTn id="69" dur="500"/>
                                        <p:tgtEl>
                                          <p:spTgt spid="15">
                                            <p:txEl>
                                              <p:pRg st="0" end="0"/>
                                            </p:txEl>
                                          </p:spTgt>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up)">
                                      <p:cBhvr>
                                        <p:cTn id="7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p:bldP spid="7" grpId="0" build="p"/>
      <p:bldP spid="8" grpId="0"/>
      <p:bldP spid="9" grpId="0" animBg="1"/>
      <p:bldP spid="10" grpId="0" animBg="1"/>
      <p:bldP spid="11" grpId="0" build="p"/>
      <p:bldP spid="12" grpId="0" build="p"/>
      <p:bldP spid="13" grpId="0" animBg="1"/>
      <p:bldP spid="14" grpId="0" build="p"/>
      <p:bldP spid="15" grpId="0" build="p"/>
      <p:bldP spid="16" grpId="0" animBg="1"/>
      <p:bldP spid="1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4_Pic05">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D8221C2-603F-D4DD-FFE4-368E8DDF4DEA}"/>
              </a:ext>
            </a:extLst>
          </p:cNvPr>
          <p:cNvSpPr txBox="1">
            <a:spLocks noGrp="1"/>
          </p:cNvSpPr>
          <p:nvPr>
            <p:ph type="pic" sz="quarter" idx="4294967295"/>
          </p:nvPr>
        </p:nvSpPr>
        <p:spPr>
          <a:xfrm>
            <a:off x="587099" y="2258467"/>
            <a:ext cx="2560320" cy="1524003"/>
          </a:xfrm>
          <a:prstGeom prst="rect">
            <a:avLst/>
          </a:prstGeom>
          <a:solidFill>
            <a:srgbClr val="176490"/>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dirty="0"/>
              <a:t>Click Icon To Add Image</a:t>
            </a:r>
          </a:p>
        </p:txBody>
      </p:sp>
      <p:grpSp>
        <p:nvGrpSpPr>
          <p:cNvPr id="3" name="Group 12">
            <a:extLst>
              <a:ext uri="{FF2B5EF4-FFF2-40B4-BE49-F238E27FC236}">
                <a16:creationId xmlns:a16="http://schemas.microsoft.com/office/drawing/2014/main" id="{DB3CE155-AC0D-EB03-885B-061ADDD156DF}"/>
              </a:ext>
            </a:extLst>
          </p:cNvPr>
          <p:cNvGrpSpPr/>
          <p:nvPr/>
        </p:nvGrpSpPr>
        <p:grpSpPr>
          <a:xfrm>
            <a:off x="595567" y="1710531"/>
            <a:ext cx="2540002" cy="537685"/>
            <a:chOff x="595567" y="1710531"/>
            <a:chExt cx="2540002" cy="537685"/>
          </a:xfrm>
        </p:grpSpPr>
        <p:sp>
          <p:nvSpPr>
            <p:cNvPr id="4" name="Rectangle 10">
              <a:extLst>
                <a:ext uri="{FF2B5EF4-FFF2-40B4-BE49-F238E27FC236}">
                  <a16:creationId xmlns:a16="http://schemas.microsoft.com/office/drawing/2014/main" id="{16B845D3-8D5F-2F25-65BD-F2808D62F8DD}"/>
                </a:ext>
              </a:extLst>
            </p:cNvPr>
            <p:cNvSpPr/>
            <p:nvPr/>
          </p:nvSpPr>
          <p:spPr>
            <a:xfrm>
              <a:off x="595567" y="1710531"/>
              <a:ext cx="2540002" cy="406395"/>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5" name="Isosceles Triangle 11">
              <a:extLst>
                <a:ext uri="{FF2B5EF4-FFF2-40B4-BE49-F238E27FC236}">
                  <a16:creationId xmlns:a16="http://schemas.microsoft.com/office/drawing/2014/main" id="{C74A1BBB-9D5F-61C4-D964-1F59F5E05A90}"/>
                </a:ext>
              </a:extLst>
            </p:cNvPr>
            <p:cNvSpPr/>
            <p:nvPr/>
          </p:nvSpPr>
          <p:spPr>
            <a:xfrm rot="10799991">
              <a:off x="1713091" y="2116845"/>
              <a:ext cx="304796" cy="131371"/>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6" name="Rectangle 13">
            <a:extLst>
              <a:ext uri="{FF2B5EF4-FFF2-40B4-BE49-F238E27FC236}">
                <a16:creationId xmlns:a16="http://schemas.microsoft.com/office/drawing/2014/main" id="{693F96C1-F6EA-5FED-B265-307E67FDB544}"/>
              </a:ext>
            </a:extLst>
          </p:cNvPr>
          <p:cNvSpPr/>
          <p:nvPr/>
        </p:nvSpPr>
        <p:spPr>
          <a:xfrm>
            <a:off x="595567" y="3782470"/>
            <a:ext cx="2540002" cy="2031997"/>
          </a:xfrm>
          <a:prstGeom prst="rect">
            <a:avLst/>
          </a:prstGeom>
          <a:noFill/>
          <a:ln w="9528"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7" name="Text Placeholder 3">
            <a:extLst>
              <a:ext uri="{FF2B5EF4-FFF2-40B4-BE49-F238E27FC236}">
                <a16:creationId xmlns:a16="http://schemas.microsoft.com/office/drawing/2014/main" id="{17FCE453-BC9A-24FF-A8D4-2422216409F9}"/>
              </a:ext>
            </a:extLst>
          </p:cNvPr>
          <p:cNvSpPr txBox="1">
            <a:spLocks noGrp="1"/>
          </p:cNvSpPr>
          <p:nvPr>
            <p:ph type="body" sz="quarter" idx="4294967295"/>
          </p:nvPr>
        </p:nvSpPr>
        <p:spPr>
          <a:xfrm>
            <a:off x="722568" y="3884069"/>
            <a:ext cx="228600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8" name="Text Placeholder 3">
            <a:extLst>
              <a:ext uri="{FF2B5EF4-FFF2-40B4-BE49-F238E27FC236}">
                <a16:creationId xmlns:a16="http://schemas.microsoft.com/office/drawing/2014/main" id="{02E3B986-1028-87E1-67AC-B77982B61F29}"/>
              </a:ext>
            </a:extLst>
          </p:cNvPr>
          <p:cNvSpPr txBox="1">
            <a:spLocks noGrp="1"/>
          </p:cNvSpPr>
          <p:nvPr>
            <p:ph type="body" sz="quarter" idx="4294967295"/>
          </p:nvPr>
        </p:nvSpPr>
        <p:spPr>
          <a:xfrm>
            <a:off x="722568" y="4281156"/>
            <a:ext cx="2286000" cy="143171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9" name="Picture Placeholder 7">
            <a:extLst>
              <a:ext uri="{FF2B5EF4-FFF2-40B4-BE49-F238E27FC236}">
                <a16:creationId xmlns:a16="http://schemas.microsoft.com/office/drawing/2014/main" id="{CFAFD50A-F923-478D-7D80-A184C9E0B477}"/>
              </a:ext>
            </a:extLst>
          </p:cNvPr>
          <p:cNvSpPr txBox="1">
            <a:spLocks noGrp="1"/>
          </p:cNvSpPr>
          <p:nvPr>
            <p:ph type="pic" sz="quarter" idx="4294967295"/>
          </p:nvPr>
        </p:nvSpPr>
        <p:spPr>
          <a:xfrm>
            <a:off x="3407429" y="2258467"/>
            <a:ext cx="2560320" cy="1524003"/>
          </a:xfrm>
          <a:prstGeom prst="rect">
            <a:avLst/>
          </a:prstGeom>
          <a:solidFill>
            <a:srgbClr val="0187AC"/>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dirty="0"/>
              <a:t>Click Icon To Add Image</a:t>
            </a:r>
          </a:p>
        </p:txBody>
      </p:sp>
      <p:grpSp>
        <p:nvGrpSpPr>
          <p:cNvPr id="10" name="Group 20">
            <a:extLst>
              <a:ext uri="{FF2B5EF4-FFF2-40B4-BE49-F238E27FC236}">
                <a16:creationId xmlns:a16="http://schemas.microsoft.com/office/drawing/2014/main" id="{D2241893-D137-057D-52BD-CF2EDAA3A2A4}"/>
              </a:ext>
            </a:extLst>
          </p:cNvPr>
          <p:cNvGrpSpPr/>
          <p:nvPr/>
        </p:nvGrpSpPr>
        <p:grpSpPr>
          <a:xfrm>
            <a:off x="3415896" y="1710531"/>
            <a:ext cx="2540002" cy="537685"/>
            <a:chOff x="3415896" y="1710531"/>
            <a:chExt cx="2540002" cy="537685"/>
          </a:xfrm>
        </p:grpSpPr>
        <p:sp>
          <p:nvSpPr>
            <p:cNvPr id="11" name="Rectangle 24">
              <a:extLst>
                <a:ext uri="{FF2B5EF4-FFF2-40B4-BE49-F238E27FC236}">
                  <a16:creationId xmlns:a16="http://schemas.microsoft.com/office/drawing/2014/main" id="{D7FA08D4-ADAD-ACBB-7761-67F9026C02D8}"/>
                </a:ext>
              </a:extLst>
            </p:cNvPr>
            <p:cNvSpPr/>
            <p:nvPr/>
          </p:nvSpPr>
          <p:spPr>
            <a:xfrm>
              <a:off x="3415896" y="1710531"/>
              <a:ext cx="2540002" cy="406395"/>
            </a:xfrm>
            <a:prstGeom prst="rect">
              <a:avLst/>
            </a:pr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2" name="Isosceles Triangle 25">
              <a:extLst>
                <a:ext uri="{FF2B5EF4-FFF2-40B4-BE49-F238E27FC236}">
                  <a16:creationId xmlns:a16="http://schemas.microsoft.com/office/drawing/2014/main" id="{E8A6FB84-CFD1-AA9F-12F5-BD150EBFE016}"/>
                </a:ext>
              </a:extLst>
            </p:cNvPr>
            <p:cNvSpPr/>
            <p:nvPr/>
          </p:nvSpPr>
          <p:spPr>
            <a:xfrm rot="10799991">
              <a:off x="4533412" y="2116845"/>
              <a:ext cx="304796" cy="131371"/>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13" name="Rectangle 26">
            <a:extLst>
              <a:ext uri="{FF2B5EF4-FFF2-40B4-BE49-F238E27FC236}">
                <a16:creationId xmlns:a16="http://schemas.microsoft.com/office/drawing/2014/main" id="{CEAB7F5E-9382-9817-EBCE-1E57EBF8011F}"/>
              </a:ext>
            </a:extLst>
          </p:cNvPr>
          <p:cNvSpPr/>
          <p:nvPr/>
        </p:nvSpPr>
        <p:spPr>
          <a:xfrm>
            <a:off x="3415896" y="3782470"/>
            <a:ext cx="2540002" cy="2031997"/>
          </a:xfrm>
          <a:prstGeom prst="rect">
            <a:avLst/>
          </a:prstGeom>
          <a:noFill/>
          <a:ln w="9528"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4" name="Text Placeholder 3">
            <a:extLst>
              <a:ext uri="{FF2B5EF4-FFF2-40B4-BE49-F238E27FC236}">
                <a16:creationId xmlns:a16="http://schemas.microsoft.com/office/drawing/2014/main" id="{DE29E1AA-ED33-6605-8503-955D5295D1EC}"/>
              </a:ext>
            </a:extLst>
          </p:cNvPr>
          <p:cNvSpPr txBox="1">
            <a:spLocks noGrp="1"/>
          </p:cNvSpPr>
          <p:nvPr>
            <p:ph type="body" sz="quarter" idx="4294967295"/>
          </p:nvPr>
        </p:nvSpPr>
        <p:spPr>
          <a:xfrm>
            <a:off x="3542897" y="3884069"/>
            <a:ext cx="228600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15" name="Text Placeholder 3">
            <a:extLst>
              <a:ext uri="{FF2B5EF4-FFF2-40B4-BE49-F238E27FC236}">
                <a16:creationId xmlns:a16="http://schemas.microsoft.com/office/drawing/2014/main" id="{7CB45484-073D-43CB-13F4-D58E10EF1428}"/>
              </a:ext>
            </a:extLst>
          </p:cNvPr>
          <p:cNvSpPr txBox="1">
            <a:spLocks noGrp="1"/>
          </p:cNvSpPr>
          <p:nvPr>
            <p:ph type="body" sz="quarter" idx="4294967295"/>
          </p:nvPr>
        </p:nvSpPr>
        <p:spPr>
          <a:xfrm>
            <a:off x="3542897" y="4281156"/>
            <a:ext cx="2286000" cy="143171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16" name="Picture Placeholder 7">
            <a:extLst>
              <a:ext uri="{FF2B5EF4-FFF2-40B4-BE49-F238E27FC236}">
                <a16:creationId xmlns:a16="http://schemas.microsoft.com/office/drawing/2014/main" id="{EA5E42B6-6423-A3BD-2BD8-AD8E589BEFF2}"/>
              </a:ext>
            </a:extLst>
          </p:cNvPr>
          <p:cNvSpPr txBox="1">
            <a:spLocks noGrp="1"/>
          </p:cNvSpPr>
          <p:nvPr>
            <p:ph type="pic" sz="quarter" idx="4294967295"/>
          </p:nvPr>
        </p:nvSpPr>
        <p:spPr>
          <a:xfrm>
            <a:off x="6206334" y="2258467"/>
            <a:ext cx="2560320" cy="1524003"/>
          </a:xfrm>
          <a:prstGeom prst="rect">
            <a:avLst/>
          </a:prstGeom>
          <a:solidFill>
            <a:srgbClr val="1AA4BE"/>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dirty="0"/>
              <a:t>Click Icon To Add Image</a:t>
            </a:r>
          </a:p>
        </p:txBody>
      </p:sp>
      <p:grpSp>
        <p:nvGrpSpPr>
          <p:cNvPr id="17" name="Group 32">
            <a:extLst>
              <a:ext uri="{FF2B5EF4-FFF2-40B4-BE49-F238E27FC236}">
                <a16:creationId xmlns:a16="http://schemas.microsoft.com/office/drawing/2014/main" id="{3E080307-C9E2-6689-F9DB-51DF50461217}"/>
              </a:ext>
            </a:extLst>
          </p:cNvPr>
          <p:cNvGrpSpPr/>
          <p:nvPr/>
        </p:nvGrpSpPr>
        <p:grpSpPr>
          <a:xfrm>
            <a:off x="6223269" y="1710531"/>
            <a:ext cx="2540002" cy="537685"/>
            <a:chOff x="6223269" y="1710531"/>
            <a:chExt cx="2540002" cy="537685"/>
          </a:xfrm>
        </p:grpSpPr>
        <p:sp>
          <p:nvSpPr>
            <p:cNvPr id="18" name="Rectangle 33">
              <a:extLst>
                <a:ext uri="{FF2B5EF4-FFF2-40B4-BE49-F238E27FC236}">
                  <a16:creationId xmlns:a16="http://schemas.microsoft.com/office/drawing/2014/main" id="{E5442DB1-DA02-84D1-6AEC-F21065D4B86F}"/>
                </a:ext>
              </a:extLst>
            </p:cNvPr>
            <p:cNvSpPr/>
            <p:nvPr/>
          </p:nvSpPr>
          <p:spPr>
            <a:xfrm>
              <a:off x="6223269" y="1710531"/>
              <a:ext cx="2540002" cy="406395"/>
            </a:xfrm>
            <a:prstGeom prst="rect">
              <a:avLst/>
            </a:pr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9" name="Isosceles Triangle 34">
              <a:extLst>
                <a:ext uri="{FF2B5EF4-FFF2-40B4-BE49-F238E27FC236}">
                  <a16:creationId xmlns:a16="http://schemas.microsoft.com/office/drawing/2014/main" id="{704A9DD3-7FAA-34AB-A80D-B7EE919959A7}"/>
                </a:ext>
              </a:extLst>
            </p:cNvPr>
            <p:cNvSpPr/>
            <p:nvPr/>
          </p:nvSpPr>
          <p:spPr>
            <a:xfrm rot="10799991">
              <a:off x="7340794" y="2116845"/>
              <a:ext cx="304796" cy="131371"/>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20" name="Rectangle 35">
            <a:extLst>
              <a:ext uri="{FF2B5EF4-FFF2-40B4-BE49-F238E27FC236}">
                <a16:creationId xmlns:a16="http://schemas.microsoft.com/office/drawing/2014/main" id="{0DD28C3C-D0AF-8F54-E301-2E84048E8422}"/>
              </a:ext>
            </a:extLst>
          </p:cNvPr>
          <p:cNvSpPr/>
          <p:nvPr/>
        </p:nvSpPr>
        <p:spPr>
          <a:xfrm>
            <a:off x="6223269" y="3782470"/>
            <a:ext cx="2540002" cy="2031997"/>
          </a:xfrm>
          <a:prstGeom prst="rect">
            <a:avLst/>
          </a:prstGeom>
          <a:noFill/>
          <a:ln w="9528"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1" name="Text Placeholder 3">
            <a:extLst>
              <a:ext uri="{FF2B5EF4-FFF2-40B4-BE49-F238E27FC236}">
                <a16:creationId xmlns:a16="http://schemas.microsoft.com/office/drawing/2014/main" id="{3F89CFBA-0E2F-C480-ED66-045B863D490E}"/>
              </a:ext>
            </a:extLst>
          </p:cNvPr>
          <p:cNvSpPr txBox="1">
            <a:spLocks noGrp="1"/>
          </p:cNvSpPr>
          <p:nvPr>
            <p:ph type="body" sz="quarter" idx="4294967295"/>
          </p:nvPr>
        </p:nvSpPr>
        <p:spPr>
          <a:xfrm>
            <a:off x="6350270" y="3884069"/>
            <a:ext cx="228600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22" name="Text Placeholder 3">
            <a:extLst>
              <a:ext uri="{FF2B5EF4-FFF2-40B4-BE49-F238E27FC236}">
                <a16:creationId xmlns:a16="http://schemas.microsoft.com/office/drawing/2014/main" id="{F1F59E29-1C7E-43B3-E12F-27AD5AAFF456}"/>
              </a:ext>
            </a:extLst>
          </p:cNvPr>
          <p:cNvSpPr txBox="1">
            <a:spLocks noGrp="1"/>
          </p:cNvSpPr>
          <p:nvPr>
            <p:ph type="body" sz="quarter" idx="4294967295"/>
          </p:nvPr>
        </p:nvSpPr>
        <p:spPr>
          <a:xfrm>
            <a:off x="6350270" y="4281156"/>
            <a:ext cx="2286000" cy="143171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23" name="Picture Placeholder 7">
            <a:extLst>
              <a:ext uri="{FF2B5EF4-FFF2-40B4-BE49-F238E27FC236}">
                <a16:creationId xmlns:a16="http://schemas.microsoft.com/office/drawing/2014/main" id="{E22B15EC-6497-1E7A-C1D5-5680944B227B}"/>
              </a:ext>
            </a:extLst>
          </p:cNvPr>
          <p:cNvSpPr txBox="1">
            <a:spLocks noGrp="1"/>
          </p:cNvSpPr>
          <p:nvPr>
            <p:ph type="pic" sz="quarter" idx="4294967295"/>
          </p:nvPr>
        </p:nvSpPr>
        <p:spPr>
          <a:xfrm>
            <a:off x="9069101" y="2258467"/>
            <a:ext cx="2560320" cy="1524003"/>
          </a:xfrm>
          <a:prstGeom prst="rect">
            <a:avLst/>
          </a:prstGeom>
          <a:solidFill>
            <a:srgbClr val="52C3CB"/>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dirty="0"/>
              <a:t>Click Icon To Add Image</a:t>
            </a:r>
          </a:p>
        </p:txBody>
      </p:sp>
      <p:grpSp>
        <p:nvGrpSpPr>
          <p:cNvPr id="24" name="Group 39">
            <a:extLst>
              <a:ext uri="{FF2B5EF4-FFF2-40B4-BE49-F238E27FC236}">
                <a16:creationId xmlns:a16="http://schemas.microsoft.com/office/drawing/2014/main" id="{D8DF4FDB-633A-7C0C-5BD8-B677B0C95E30}"/>
              </a:ext>
            </a:extLst>
          </p:cNvPr>
          <p:cNvGrpSpPr/>
          <p:nvPr/>
        </p:nvGrpSpPr>
        <p:grpSpPr>
          <a:xfrm>
            <a:off x="9077568" y="1710531"/>
            <a:ext cx="2540002" cy="537685"/>
            <a:chOff x="9077568" y="1710531"/>
            <a:chExt cx="2540002" cy="537685"/>
          </a:xfrm>
        </p:grpSpPr>
        <p:sp>
          <p:nvSpPr>
            <p:cNvPr id="25" name="Rectangle 40">
              <a:extLst>
                <a:ext uri="{FF2B5EF4-FFF2-40B4-BE49-F238E27FC236}">
                  <a16:creationId xmlns:a16="http://schemas.microsoft.com/office/drawing/2014/main" id="{8F8CC9C4-4428-5C2B-B946-11597B2AFC4B}"/>
                </a:ext>
              </a:extLst>
            </p:cNvPr>
            <p:cNvSpPr/>
            <p:nvPr/>
          </p:nvSpPr>
          <p:spPr>
            <a:xfrm>
              <a:off x="9077568" y="1710531"/>
              <a:ext cx="2540002" cy="406395"/>
            </a:xfrm>
            <a:prstGeom prst="rect">
              <a:avLst/>
            </a:prstGeom>
            <a:solidFill>
              <a:srgbClr val="52C3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6" name="Isosceles Triangle 41">
              <a:extLst>
                <a:ext uri="{FF2B5EF4-FFF2-40B4-BE49-F238E27FC236}">
                  <a16:creationId xmlns:a16="http://schemas.microsoft.com/office/drawing/2014/main" id="{10AA1E98-5C74-DD70-58F4-D12966136CB4}"/>
                </a:ext>
              </a:extLst>
            </p:cNvPr>
            <p:cNvSpPr/>
            <p:nvPr/>
          </p:nvSpPr>
          <p:spPr>
            <a:xfrm rot="10799991">
              <a:off x="10195084" y="2116845"/>
              <a:ext cx="304796" cy="131371"/>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2C3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27" name="Rectangle 42">
            <a:extLst>
              <a:ext uri="{FF2B5EF4-FFF2-40B4-BE49-F238E27FC236}">
                <a16:creationId xmlns:a16="http://schemas.microsoft.com/office/drawing/2014/main" id="{4AE6F0E3-D2BD-BFB0-425D-E74559313D5C}"/>
              </a:ext>
            </a:extLst>
          </p:cNvPr>
          <p:cNvSpPr/>
          <p:nvPr/>
        </p:nvSpPr>
        <p:spPr>
          <a:xfrm>
            <a:off x="9077568" y="3782470"/>
            <a:ext cx="2540002" cy="2031997"/>
          </a:xfrm>
          <a:prstGeom prst="rect">
            <a:avLst/>
          </a:prstGeom>
          <a:noFill/>
          <a:ln w="9528"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8" name="Text Placeholder 3">
            <a:extLst>
              <a:ext uri="{FF2B5EF4-FFF2-40B4-BE49-F238E27FC236}">
                <a16:creationId xmlns:a16="http://schemas.microsoft.com/office/drawing/2014/main" id="{599ACFA2-204E-1F6F-A0F2-B3A91747DB43}"/>
              </a:ext>
            </a:extLst>
          </p:cNvPr>
          <p:cNvSpPr txBox="1">
            <a:spLocks noGrp="1"/>
          </p:cNvSpPr>
          <p:nvPr>
            <p:ph type="body" sz="quarter" idx="4294967295"/>
          </p:nvPr>
        </p:nvSpPr>
        <p:spPr>
          <a:xfrm>
            <a:off x="9204569" y="3884069"/>
            <a:ext cx="2286000"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929292"/>
                </a:solidFill>
                <a:uFillTx/>
                <a:latin typeface="Calibri"/>
              </a:defRPr>
            </a:lvl1pPr>
          </a:lstStyle>
          <a:p>
            <a:pPr lvl="0"/>
            <a:r>
              <a:rPr lang="en-US"/>
              <a:t>Title Goes Here</a:t>
            </a:r>
          </a:p>
        </p:txBody>
      </p:sp>
      <p:sp>
        <p:nvSpPr>
          <p:cNvPr id="29" name="Text Placeholder 3">
            <a:extLst>
              <a:ext uri="{FF2B5EF4-FFF2-40B4-BE49-F238E27FC236}">
                <a16:creationId xmlns:a16="http://schemas.microsoft.com/office/drawing/2014/main" id="{0C76CA7F-F230-C23C-8ED7-CC9B22D67EBF}"/>
              </a:ext>
            </a:extLst>
          </p:cNvPr>
          <p:cNvSpPr txBox="1">
            <a:spLocks noGrp="1"/>
          </p:cNvSpPr>
          <p:nvPr>
            <p:ph type="body" sz="quarter" idx="4294967295"/>
          </p:nvPr>
        </p:nvSpPr>
        <p:spPr>
          <a:xfrm>
            <a:off x="9204569" y="4281156"/>
            <a:ext cx="2286000" cy="143171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30" name="Text Placeholder 3">
            <a:extLst>
              <a:ext uri="{FF2B5EF4-FFF2-40B4-BE49-F238E27FC236}">
                <a16:creationId xmlns:a16="http://schemas.microsoft.com/office/drawing/2014/main" id="{B813D965-4F9B-8912-43D6-6BFF7B0F0066}"/>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1" name="Title 13">
            <a:extLst>
              <a:ext uri="{FF2B5EF4-FFF2-40B4-BE49-F238E27FC236}">
                <a16:creationId xmlns:a16="http://schemas.microsoft.com/office/drawing/2014/main" id="{A899A41A-1AAE-06F0-76D3-AEB1C1EEE585}"/>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Tree>
    <p:extLst>
      <p:ext uri="{BB962C8B-B14F-4D97-AF65-F5344CB8AC3E}">
        <p14:creationId xmlns:p14="http://schemas.microsoft.com/office/powerpoint/2010/main" val="334235724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500"/>
                                        <p:tgtEl>
                                          <p:spTgt spid="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up)">
                                      <p:cBhvr>
                                        <p:cTn id="39" dur="500"/>
                                        <p:tgtEl>
                                          <p:spTgt spid="14">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up)">
                                      <p:cBhvr>
                                        <p:cTn id="43" dur="500"/>
                                        <p:tgtEl>
                                          <p:spTgt spid="15">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wipe(up)">
                                      <p:cBhvr>
                                        <p:cTn id="59" dur="500"/>
                                        <p:tgtEl>
                                          <p:spTgt spid="21">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Effect transition="in" filter="wipe(up)">
                                      <p:cBhvr>
                                        <p:cTn id="63" dur="500"/>
                                        <p:tgtEl>
                                          <p:spTgt spid="22">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up)">
                                      <p:cBhvr>
                                        <p:cTn id="67" dur="500"/>
                                        <p:tgtEl>
                                          <p:spTgt spid="2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animEffect transition="in" filter="wipe(up)">
                                      <p:cBhvr>
                                        <p:cTn id="79" dur="500"/>
                                        <p:tgtEl>
                                          <p:spTgt spid="28">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29">
                                            <p:txEl>
                                              <p:pRg st="0" end="0"/>
                                            </p:txEl>
                                          </p:spTgt>
                                        </p:tgtEl>
                                        <p:attrNameLst>
                                          <p:attrName>style.visibility</p:attrName>
                                        </p:attrNameLst>
                                      </p:cBhvr>
                                      <p:to>
                                        <p:strVal val="visible"/>
                                      </p:to>
                                    </p:set>
                                    <p:animEffect transition="in" filter="wipe(up)">
                                      <p:cBhvr>
                                        <p:cTn id="8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build="p"/>
      <p:bldP spid="8" grpId="0" build="p"/>
      <p:bldP spid="9" grpId="0" animBg="1"/>
      <p:bldP spid="13" grpId="0" animBg="1"/>
      <p:bldP spid="14" grpId="0" build="p"/>
      <p:bldP spid="15" grpId="0" build="p"/>
      <p:bldP spid="16" grpId="0" animBg="1"/>
      <p:bldP spid="20" grpId="0" animBg="1"/>
      <p:bldP spid="21" grpId="0" build="p"/>
      <p:bldP spid="22" grpId="0" build="p"/>
      <p:bldP spid="23" grpId="0" animBg="1"/>
      <p:bldP spid="27" grpId="0" animBg="1"/>
      <p:bldP spid="28" grpId="0" build="p"/>
      <p:bldP spid="29" grpId="0" bui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53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DE504D8-D9E9-7918-454D-55F31682723F}"/>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9692996F-F175-62A0-47C2-0B8D4F47AEF3}"/>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FB0C7346-D0B7-330B-0F37-D6BA2BDBD9CA}"/>
              </a:ext>
            </a:extLst>
          </p:cNvPr>
          <p:cNvSpPr txBox="1">
            <a:spLocks noGrp="1"/>
          </p:cNvSpPr>
          <p:nvPr>
            <p:ph type="pic" sz="quarter" idx="4294967295"/>
          </p:nvPr>
        </p:nvSpPr>
        <p:spPr>
          <a:xfrm>
            <a:off x="533662" y="2258732"/>
            <a:ext cx="5437635" cy="386293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81DEA05A-27B8-9B71-31BE-5F11A1C0A385}"/>
              </a:ext>
            </a:extLst>
          </p:cNvPr>
          <p:cNvSpPr txBox="1">
            <a:spLocks noGrp="1"/>
          </p:cNvSpPr>
          <p:nvPr>
            <p:ph type="pic" sz="quarter" idx="4294967295"/>
          </p:nvPr>
        </p:nvSpPr>
        <p:spPr>
          <a:xfrm>
            <a:off x="6208931" y="2258732"/>
            <a:ext cx="5437635" cy="386293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6" name="Rectangle 5">
            <a:extLst>
              <a:ext uri="{FF2B5EF4-FFF2-40B4-BE49-F238E27FC236}">
                <a16:creationId xmlns:a16="http://schemas.microsoft.com/office/drawing/2014/main" id="{79F7AC5E-447D-4F18-954A-0681048AF06F}"/>
              </a:ext>
            </a:extLst>
          </p:cNvPr>
          <p:cNvSpPr/>
          <p:nvPr/>
        </p:nvSpPr>
        <p:spPr>
          <a:xfrm>
            <a:off x="533662" y="1527212"/>
            <a:ext cx="5437635" cy="731520"/>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7" name="Rectangle 6">
            <a:extLst>
              <a:ext uri="{FF2B5EF4-FFF2-40B4-BE49-F238E27FC236}">
                <a16:creationId xmlns:a16="http://schemas.microsoft.com/office/drawing/2014/main" id="{496D2527-5A71-BD3F-8987-4873C88B47E6}"/>
              </a:ext>
            </a:extLst>
          </p:cNvPr>
          <p:cNvSpPr/>
          <p:nvPr/>
        </p:nvSpPr>
        <p:spPr>
          <a:xfrm>
            <a:off x="6212140" y="1527212"/>
            <a:ext cx="5431215" cy="731520"/>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8" name="Text Placeholder 3">
            <a:extLst>
              <a:ext uri="{FF2B5EF4-FFF2-40B4-BE49-F238E27FC236}">
                <a16:creationId xmlns:a16="http://schemas.microsoft.com/office/drawing/2014/main" id="{5C7D6B2B-1EFF-71DC-7DC0-C11151B2E6C4}"/>
              </a:ext>
            </a:extLst>
          </p:cNvPr>
          <p:cNvSpPr txBox="1">
            <a:spLocks noGrp="1"/>
          </p:cNvSpPr>
          <p:nvPr>
            <p:ph type="body" sz="quarter" idx="4294967295"/>
          </p:nvPr>
        </p:nvSpPr>
        <p:spPr>
          <a:xfrm>
            <a:off x="742364" y="1697647"/>
            <a:ext cx="5020248"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r>
              <a:rPr lang="en-US"/>
              <a:t>TITLE GOES HERE</a:t>
            </a:r>
          </a:p>
        </p:txBody>
      </p:sp>
      <p:sp>
        <p:nvSpPr>
          <p:cNvPr id="9" name="Text Placeholder 3">
            <a:extLst>
              <a:ext uri="{FF2B5EF4-FFF2-40B4-BE49-F238E27FC236}">
                <a16:creationId xmlns:a16="http://schemas.microsoft.com/office/drawing/2014/main" id="{FFCE6D81-9ED9-5A50-CF78-838763A77D0F}"/>
              </a:ext>
            </a:extLst>
          </p:cNvPr>
          <p:cNvSpPr txBox="1">
            <a:spLocks noGrp="1"/>
          </p:cNvSpPr>
          <p:nvPr>
            <p:ph type="body" sz="quarter" idx="4294967295"/>
          </p:nvPr>
        </p:nvSpPr>
        <p:spPr>
          <a:xfrm>
            <a:off x="6417624" y="1697647"/>
            <a:ext cx="5020248"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r>
              <a:rPr lang="en-US"/>
              <a:t>TITLE GOES HERE</a:t>
            </a:r>
          </a:p>
        </p:txBody>
      </p:sp>
    </p:spTree>
    <p:extLst>
      <p:ext uri="{BB962C8B-B14F-4D97-AF65-F5344CB8AC3E}">
        <p14:creationId xmlns:p14="http://schemas.microsoft.com/office/powerpoint/2010/main" val="3088977056"/>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build="p"/>
      <p:bldP spid="9" grpId="0" bui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54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288B0DE-4BE4-3E9A-A4DA-EB23B1226EE2}"/>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1386499F-F832-1623-0A19-7CD7E3AE7998}"/>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EDE286C8-CF48-095B-F2EE-359DEDE1A96B}"/>
              </a:ext>
            </a:extLst>
          </p:cNvPr>
          <p:cNvSpPr txBox="1">
            <a:spLocks noGrp="1"/>
          </p:cNvSpPr>
          <p:nvPr>
            <p:ph type="pic" sz="quarter" idx="4294967295"/>
          </p:nvPr>
        </p:nvSpPr>
        <p:spPr>
          <a:xfrm>
            <a:off x="4328156" y="2245894"/>
            <a:ext cx="3535683" cy="3785936"/>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EA93D1A6-178A-7ED7-DD83-BD93FE947C66}"/>
              </a:ext>
            </a:extLst>
          </p:cNvPr>
          <p:cNvSpPr txBox="1">
            <a:spLocks noGrp="1"/>
          </p:cNvSpPr>
          <p:nvPr>
            <p:ph type="pic" sz="quarter" idx="4294967295"/>
          </p:nvPr>
        </p:nvSpPr>
        <p:spPr>
          <a:xfrm>
            <a:off x="533662" y="2245894"/>
            <a:ext cx="3535683" cy="3785936"/>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0FF024F0-3269-EF1C-3F0E-F7C44D5BE80D}"/>
              </a:ext>
            </a:extLst>
          </p:cNvPr>
          <p:cNvSpPr txBox="1">
            <a:spLocks noGrp="1"/>
          </p:cNvSpPr>
          <p:nvPr>
            <p:ph type="pic" sz="quarter" idx="4294967295"/>
          </p:nvPr>
        </p:nvSpPr>
        <p:spPr>
          <a:xfrm>
            <a:off x="8116232" y="2245894"/>
            <a:ext cx="3535683" cy="3785936"/>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7" name="Rectangle 6">
            <a:extLst>
              <a:ext uri="{FF2B5EF4-FFF2-40B4-BE49-F238E27FC236}">
                <a16:creationId xmlns:a16="http://schemas.microsoft.com/office/drawing/2014/main" id="{6E3B202B-738A-D2E2-7AAD-B541949E330F}"/>
              </a:ext>
            </a:extLst>
          </p:cNvPr>
          <p:cNvSpPr/>
          <p:nvPr/>
        </p:nvSpPr>
        <p:spPr>
          <a:xfrm>
            <a:off x="533662" y="1527212"/>
            <a:ext cx="3535683" cy="731520"/>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8" name="Text Placeholder 3">
            <a:extLst>
              <a:ext uri="{FF2B5EF4-FFF2-40B4-BE49-F238E27FC236}">
                <a16:creationId xmlns:a16="http://schemas.microsoft.com/office/drawing/2014/main" id="{B959F3EB-F6AA-9B59-C6E2-A300A4322CE3}"/>
              </a:ext>
            </a:extLst>
          </p:cNvPr>
          <p:cNvSpPr txBox="1">
            <a:spLocks noGrp="1"/>
          </p:cNvSpPr>
          <p:nvPr>
            <p:ph type="body" sz="quarter" idx="4294967295"/>
          </p:nvPr>
        </p:nvSpPr>
        <p:spPr>
          <a:xfrm>
            <a:off x="742282" y="1697647"/>
            <a:ext cx="3118442"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r>
              <a:rPr lang="en-US"/>
              <a:t>TITLE GOES HERE</a:t>
            </a:r>
          </a:p>
        </p:txBody>
      </p:sp>
      <p:sp>
        <p:nvSpPr>
          <p:cNvPr id="9" name="Rectangle 11">
            <a:extLst>
              <a:ext uri="{FF2B5EF4-FFF2-40B4-BE49-F238E27FC236}">
                <a16:creationId xmlns:a16="http://schemas.microsoft.com/office/drawing/2014/main" id="{0AEA9572-17DE-797F-A70F-1970D9822D28}"/>
              </a:ext>
            </a:extLst>
          </p:cNvPr>
          <p:cNvSpPr/>
          <p:nvPr/>
        </p:nvSpPr>
        <p:spPr>
          <a:xfrm>
            <a:off x="4328156" y="1527212"/>
            <a:ext cx="3535683" cy="731520"/>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0" name="Text Placeholder 3">
            <a:extLst>
              <a:ext uri="{FF2B5EF4-FFF2-40B4-BE49-F238E27FC236}">
                <a16:creationId xmlns:a16="http://schemas.microsoft.com/office/drawing/2014/main" id="{B2E4D17D-EE4F-E592-24C1-73394F94A525}"/>
              </a:ext>
            </a:extLst>
          </p:cNvPr>
          <p:cNvSpPr txBox="1">
            <a:spLocks noGrp="1"/>
          </p:cNvSpPr>
          <p:nvPr>
            <p:ph type="body" sz="quarter" idx="4294967295"/>
          </p:nvPr>
        </p:nvSpPr>
        <p:spPr>
          <a:xfrm>
            <a:off x="4536777" y="1697647"/>
            <a:ext cx="3118442"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r>
              <a:rPr lang="en-US"/>
              <a:t>TITLE GOES HERE</a:t>
            </a:r>
          </a:p>
        </p:txBody>
      </p:sp>
      <p:sp>
        <p:nvSpPr>
          <p:cNvPr id="11" name="Rectangle 15">
            <a:extLst>
              <a:ext uri="{FF2B5EF4-FFF2-40B4-BE49-F238E27FC236}">
                <a16:creationId xmlns:a16="http://schemas.microsoft.com/office/drawing/2014/main" id="{BC2097D1-CE89-0012-8942-FC898142B3D2}"/>
              </a:ext>
            </a:extLst>
          </p:cNvPr>
          <p:cNvSpPr/>
          <p:nvPr/>
        </p:nvSpPr>
        <p:spPr>
          <a:xfrm>
            <a:off x="8116232" y="1527212"/>
            <a:ext cx="3535683" cy="731520"/>
          </a:xfrm>
          <a:prstGeom prst="rect">
            <a:avLst/>
          </a:prstGeom>
          <a:solidFill>
            <a:srgbClr val="1AA4BE"/>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2" name="Text Placeholder 3">
            <a:extLst>
              <a:ext uri="{FF2B5EF4-FFF2-40B4-BE49-F238E27FC236}">
                <a16:creationId xmlns:a16="http://schemas.microsoft.com/office/drawing/2014/main" id="{4585050B-55F4-D94B-9214-DB6328DAC494}"/>
              </a:ext>
            </a:extLst>
          </p:cNvPr>
          <p:cNvSpPr txBox="1">
            <a:spLocks noGrp="1"/>
          </p:cNvSpPr>
          <p:nvPr>
            <p:ph type="body" sz="quarter" idx="4294967295"/>
          </p:nvPr>
        </p:nvSpPr>
        <p:spPr>
          <a:xfrm>
            <a:off x="8324853" y="1697647"/>
            <a:ext cx="3118442"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r>
              <a:rPr lang="en-US"/>
              <a:t>TITLE GOES HERE</a:t>
            </a:r>
          </a:p>
        </p:txBody>
      </p:sp>
    </p:spTree>
    <p:extLst>
      <p:ext uri="{BB962C8B-B14F-4D97-AF65-F5344CB8AC3E}">
        <p14:creationId xmlns:p14="http://schemas.microsoft.com/office/powerpoint/2010/main" val="212202019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build="p"/>
      <p:bldP spid="9" grpId="0" animBg="1"/>
      <p:bldP spid="10" grpId="0" build="p"/>
      <p:bldP spid="11" grpId="0" animBg="1"/>
      <p:bldP spid="12" grpId="0" bui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64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65BDA52-62AE-11D7-C2F8-4FD9FC793094}"/>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3B71DE3A-2A07-C3F0-1F22-72ABC0B7B053}"/>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B972E51F-4B35-C784-6213-4E7540E1B640}"/>
              </a:ext>
            </a:extLst>
          </p:cNvPr>
          <p:cNvSpPr txBox="1">
            <a:spLocks noGrp="1"/>
          </p:cNvSpPr>
          <p:nvPr>
            <p:ph type="pic" sz="quarter" idx="4294967295"/>
          </p:nvPr>
        </p:nvSpPr>
        <p:spPr>
          <a:xfrm>
            <a:off x="6240377" y="2258732"/>
            <a:ext cx="2560320" cy="377309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D8F0C840-3AA0-CB21-5597-7A7EA2820155}"/>
              </a:ext>
            </a:extLst>
          </p:cNvPr>
          <p:cNvSpPr txBox="1">
            <a:spLocks noGrp="1"/>
          </p:cNvSpPr>
          <p:nvPr>
            <p:ph type="pic" sz="quarter" idx="4294967295"/>
          </p:nvPr>
        </p:nvSpPr>
        <p:spPr>
          <a:xfrm>
            <a:off x="533662" y="2258732"/>
            <a:ext cx="2560320" cy="377309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37038E19-A1E5-4CB4-450A-90D0E13B40B1}"/>
              </a:ext>
            </a:extLst>
          </p:cNvPr>
          <p:cNvSpPr txBox="1">
            <a:spLocks noGrp="1"/>
          </p:cNvSpPr>
          <p:nvPr>
            <p:ph type="pic" sz="quarter" idx="4294967295"/>
          </p:nvPr>
        </p:nvSpPr>
        <p:spPr>
          <a:xfrm>
            <a:off x="3387019" y="2258732"/>
            <a:ext cx="2560320" cy="377309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D3C3EE59-7047-8BB6-C1AB-E7C30D03B870}"/>
              </a:ext>
            </a:extLst>
          </p:cNvPr>
          <p:cNvSpPr txBox="1">
            <a:spLocks noGrp="1"/>
          </p:cNvSpPr>
          <p:nvPr>
            <p:ph type="pic" sz="quarter" idx="4294967295"/>
          </p:nvPr>
        </p:nvSpPr>
        <p:spPr>
          <a:xfrm>
            <a:off x="9093735" y="2258732"/>
            <a:ext cx="2560320" cy="377309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8" name="Rectangle 11">
            <a:extLst>
              <a:ext uri="{FF2B5EF4-FFF2-40B4-BE49-F238E27FC236}">
                <a16:creationId xmlns:a16="http://schemas.microsoft.com/office/drawing/2014/main" id="{333BEF3A-3D44-09BA-5E13-91B92C980A52}"/>
              </a:ext>
            </a:extLst>
          </p:cNvPr>
          <p:cNvSpPr/>
          <p:nvPr/>
        </p:nvSpPr>
        <p:spPr>
          <a:xfrm>
            <a:off x="533671" y="1527212"/>
            <a:ext cx="2560320" cy="731520"/>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9" name="Text Placeholder 3">
            <a:extLst>
              <a:ext uri="{FF2B5EF4-FFF2-40B4-BE49-F238E27FC236}">
                <a16:creationId xmlns:a16="http://schemas.microsoft.com/office/drawing/2014/main" id="{B998E007-B2A5-2302-281F-0904EB8A5D8B}"/>
              </a:ext>
            </a:extLst>
          </p:cNvPr>
          <p:cNvSpPr txBox="1">
            <a:spLocks noGrp="1"/>
          </p:cNvSpPr>
          <p:nvPr>
            <p:ph type="body" sz="quarter" idx="4294967295"/>
          </p:nvPr>
        </p:nvSpPr>
        <p:spPr>
          <a:xfrm>
            <a:off x="711768" y="1697647"/>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0" name="Rectangle 15">
            <a:extLst>
              <a:ext uri="{FF2B5EF4-FFF2-40B4-BE49-F238E27FC236}">
                <a16:creationId xmlns:a16="http://schemas.microsoft.com/office/drawing/2014/main" id="{2820FC2C-9011-EFFA-D1D9-8BBD6E5F303C}"/>
              </a:ext>
            </a:extLst>
          </p:cNvPr>
          <p:cNvSpPr/>
          <p:nvPr/>
        </p:nvSpPr>
        <p:spPr>
          <a:xfrm>
            <a:off x="3387019" y="1527212"/>
            <a:ext cx="2560320" cy="731520"/>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1" name="Text Placeholder 3">
            <a:extLst>
              <a:ext uri="{FF2B5EF4-FFF2-40B4-BE49-F238E27FC236}">
                <a16:creationId xmlns:a16="http://schemas.microsoft.com/office/drawing/2014/main" id="{B0475C5C-910B-EEA2-4640-B520DFFAAB22}"/>
              </a:ext>
            </a:extLst>
          </p:cNvPr>
          <p:cNvSpPr txBox="1">
            <a:spLocks noGrp="1"/>
          </p:cNvSpPr>
          <p:nvPr>
            <p:ph type="body" sz="quarter" idx="4294967295"/>
          </p:nvPr>
        </p:nvSpPr>
        <p:spPr>
          <a:xfrm>
            <a:off x="3565126" y="1697647"/>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2" name="Rectangle 17">
            <a:extLst>
              <a:ext uri="{FF2B5EF4-FFF2-40B4-BE49-F238E27FC236}">
                <a16:creationId xmlns:a16="http://schemas.microsoft.com/office/drawing/2014/main" id="{90B4ADC9-20B7-A46E-C732-3AE960D23E9F}"/>
              </a:ext>
            </a:extLst>
          </p:cNvPr>
          <p:cNvSpPr/>
          <p:nvPr/>
        </p:nvSpPr>
        <p:spPr>
          <a:xfrm>
            <a:off x="6240377" y="1527212"/>
            <a:ext cx="2560320" cy="731520"/>
          </a:xfrm>
          <a:prstGeom prst="rect">
            <a:avLst/>
          </a:prstGeom>
          <a:solidFill>
            <a:srgbClr val="1AA4BE"/>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3" name="Text Placeholder 3">
            <a:extLst>
              <a:ext uri="{FF2B5EF4-FFF2-40B4-BE49-F238E27FC236}">
                <a16:creationId xmlns:a16="http://schemas.microsoft.com/office/drawing/2014/main" id="{003C985A-0DAE-F9A1-4C50-3D82CDEBA8EA}"/>
              </a:ext>
            </a:extLst>
          </p:cNvPr>
          <p:cNvSpPr txBox="1">
            <a:spLocks noGrp="1"/>
          </p:cNvSpPr>
          <p:nvPr>
            <p:ph type="body" sz="quarter" idx="4294967295"/>
          </p:nvPr>
        </p:nvSpPr>
        <p:spPr>
          <a:xfrm>
            <a:off x="6418484" y="1697647"/>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4" name="Rectangle 19">
            <a:extLst>
              <a:ext uri="{FF2B5EF4-FFF2-40B4-BE49-F238E27FC236}">
                <a16:creationId xmlns:a16="http://schemas.microsoft.com/office/drawing/2014/main" id="{8237BE86-8C08-ECCB-D34A-295F6595B379}"/>
              </a:ext>
            </a:extLst>
          </p:cNvPr>
          <p:cNvSpPr/>
          <p:nvPr/>
        </p:nvSpPr>
        <p:spPr>
          <a:xfrm>
            <a:off x="9093735" y="1527212"/>
            <a:ext cx="2560320" cy="731520"/>
          </a:xfrm>
          <a:prstGeom prst="rect">
            <a:avLst/>
          </a:prstGeom>
          <a:solidFill>
            <a:srgbClr val="52C3CB"/>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5" name="Text Placeholder 3">
            <a:extLst>
              <a:ext uri="{FF2B5EF4-FFF2-40B4-BE49-F238E27FC236}">
                <a16:creationId xmlns:a16="http://schemas.microsoft.com/office/drawing/2014/main" id="{1C586AFC-B438-1BC2-268A-0E20AC986773}"/>
              </a:ext>
            </a:extLst>
          </p:cNvPr>
          <p:cNvSpPr txBox="1">
            <a:spLocks noGrp="1"/>
          </p:cNvSpPr>
          <p:nvPr>
            <p:ph type="body" sz="quarter" idx="4294967295"/>
          </p:nvPr>
        </p:nvSpPr>
        <p:spPr>
          <a:xfrm>
            <a:off x="9271833" y="1697647"/>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Tree>
    <p:extLst>
      <p:ext uri="{BB962C8B-B14F-4D97-AF65-F5344CB8AC3E}">
        <p14:creationId xmlns:p14="http://schemas.microsoft.com/office/powerpoint/2010/main" val="193403707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500"/>
                                        <p:tgtEl>
                                          <p:spTgt spid="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left)">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build="p"/>
      <p:bldP spid="10" grpId="0" animBg="1"/>
      <p:bldP spid="11" grpId="0" build="p"/>
      <p:bldP spid="12" grpId="0" animBg="1"/>
      <p:bldP spid="13" grpId="0" build="p"/>
      <p:bldP spid="14" grpId="0" animBg="1"/>
      <p:bldP spid="15" grpId="0" bui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55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97FA8D9-A114-4B4B-608E-C47693B50241}"/>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F853BCA-5E41-FA81-A346-C8D3E70FA777}"/>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468394BB-A77A-96F3-3472-4D94CD8581BC}"/>
              </a:ext>
            </a:extLst>
          </p:cNvPr>
          <p:cNvSpPr txBox="1">
            <a:spLocks noGrp="1"/>
          </p:cNvSpPr>
          <p:nvPr>
            <p:ph type="pic" sz="quarter" idx="4294967295"/>
          </p:nvPr>
        </p:nvSpPr>
        <p:spPr>
          <a:xfrm>
            <a:off x="4328156" y="1925049"/>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C53B8EC1-F48D-68F8-6CBA-E0F0C116F6F4}"/>
              </a:ext>
            </a:extLst>
          </p:cNvPr>
          <p:cNvSpPr txBox="1">
            <a:spLocks noGrp="1"/>
          </p:cNvSpPr>
          <p:nvPr>
            <p:ph type="pic" sz="quarter" idx="4294967295"/>
          </p:nvPr>
        </p:nvSpPr>
        <p:spPr>
          <a:xfrm>
            <a:off x="533662" y="1925049"/>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AA84B17C-FCAA-1F7C-4EAA-7F35EC937EF2}"/>
              </a:ext>
            </a:extLst>
          </p:cNvPr>
          <p:cNvSpPr txBox="1">
            <a:spLocks noGrp="1"/>
          </p:cNvSpPr>
          <p:nvPr>
            <p:ph type="pic" sz="quarter" idx="4294967295"/>
          </p:nvPr>
        </p:nvSpPr>
        <p:spPr>
          <a:xfrm>
            <a:off x="8116232" y="1925049"/>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FC3D4A6C-6C34-4947-E2E3-291401D5BBDE}"/>
              </a:ext>
            </a:extLst>
          </p:cNvPr>
          <p:cNvSpPr txBox="1">
            <a:spLocks noGrp="1"/>
          </p:cNvSpPr>
          <p:nvPr>
            <p:ph type="pic" sz="quarter" idx="4294967295"/>
          </p:nvPr>
        </p:nvSpPr>
        <p:spPr>
          <a:xfrm>
            <a:off x="4328156" y="4334841"/>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8" name="Picture Placeholder 7">
            <a:extLst>
              <a:ext uri="{FF2B5EF4-FFF2-40B4-BE49-F238E27FC236}">
                <a16:creationId xmlns:a16="http://schemas.microsoft.com/office/drawing/2014/main" id="{52651CDF-522A-59C5-2007-7595D5E90106}"/>
              </a:ext>
            </a:extLst>
          </p:cNvPr>
          <p:cNvSpPr txBox="1">
            <a:spLocks noGrp="1"/>
          </p:cNvSpPr>
          <p:nvPr>
            <p:ph type="pic" sz="quarter" idx="4294967295"/>
          </p:nvPr>
        </p:nvSpPr>
        <p:spPr>
          <a:xfrm>
            <a:off x="533662" y="4334841"/>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9" name="Picture Placeholder 7">
            <a:extLst>
              <a:ext uri="{FF2B5EF4-FFF2-40B4-BE49-F238E27FC236}">
                <a16:creationId xmlns:a16="http://schemas.microsoft.com/office/drawing/2014/main" id="{C0F20133-71CB-DDB9-98C5-5E40F1CB967D}"/>
              </a:ext>
            </a:extLst>
          </p:cNvPr>
          <p:cNvSpPr txBox="1">
            <a:spLocks noGrp="1"/>
          </p:cNvSpPr>
          <p:nvPr>
            <p:ph type="pic" sz="quarter" idx="4294967295"/>
          </p:nvPr>
        </p:nvSpPr>
        <p:spPr>
          <a:xfrm>
            <a:off x="8116232" y="4334841"/>
            <a:ext cx="3535683" cy="1694447"/>
          </a:xfrm>
          <a:prstGeom prst="rect">
            <a:avLst/>
          </a:prstGeom>
          <a:solidFill>
            <a:srgbClr val="E9E9E9"/>
          </a:solidFill>
          <a:ln>
            <a:noFill/>
          </a:ln>
        </p:spPr>
        <p:txBody>
          <a:bodyPr vert="horz" wrap="square" lIns="0" tIns="0" rIns="0" bIns="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0" name="Rectangle 13">
            <a:extLst>
              <a:ext uri="{FF2B5EF4-FFF2-40B4-BE49-F238E27FC236}">
                <a16:creationId xmlns:a16="http://schemas.microsoft.com/office/drawing/2014/main" id="{F962F8C1-0482-5816-26B6-7E2EA4524996}"/>
              </a:ext>
            </a:extLst>
          </p:cNvPr>
          <p:cNvSpPr/>
          <p:nvPr/>
        </p:nvSpPr>
        <p:spPr>
          <a:xfrm>
            <a:off x="533662" y="1527212"/>
            <a:ext cx="3535683" cy="397846"/>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1" name="Text Placeholder 3">
            <a:extLst>
              <a:ext uri="{FF2B5EF4-FFF2-40B4-BE49-F238E27FC236}">
                <a16:creationId xmlns:a16="http://schemas.microsoft.com/office/drawing/2014/main" id="{4335730D-9A9A-E4C5-8E82-7A327CF51555}"/>
              </a:ext>
            </a:extLst>
          </p:cNvPr>
          <p:cNvSpPr txBox="1">
            <a:spLocks noGrp="1"/>
          </p:cNvSpPr>
          <p:nvPr>
            <p:ph type="body" sz="quarter" idx="4294967295"/>
          </p:nvPr>
        </p:nvSpPr>
        <p:spPr>
          <a:xfrm>
            <a:off x="742282" y="1554598"/>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2" name="Rectangle 16">
            <a:extLst>
              <a:ext uri="{FF2B5EF4-FFF2-40B4-BE49-F238E27FC236}">
                <a16:creationId xmlns:a16="http://schemas.microsoft.com/office/drawing/2014/main" id="{C685DC5D-345C-7EC8-6AF1-8B4C3DF839CE}"/>
              </a:ext>
            </a:extLst>
          </p:cNvPr>
          <p:cNvSpPr/>
          <p:nvPr/>
        </p:nvSpPr>
        <p:spPr>
          <a:xfrm>
            <a:off x="4328156" y="1527212"/>
            <a:ext cx="3535683" cy="397846"/>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3" name="Text Placeholder 3">
            <a:extLst>
              <a:ext uri="{FF2B5EF4-FFF2-40B4-BE49-F238E27FC236}">
                <a16:creationId xmlns:a16="http://schemas.microsoft.com/office/drawing/2014/main" id="{A3AD1575-3000-D465-FB7A-04A03ACB3DFF}"/>
              </a:ext>
            </a:extLst>
          </p:cNvPr>
          <p:cNvSpPr txBox="1">
            <a:spLocks noGrp="1"/>
          </p:cNvSpPr>
          <p:nvPr>
            <p:ph type="body" sz="quarter" idx="4294967295"/>
          </p:nvPr>
        </p:nvSpPr>
        <p:spPr>
          <a:xfrm>
            <a:off x="4536777" y="1554598"/>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4" name="Rectangle 18">
            <a:extLst>
              <a:ext uri="{FF2B5EF4-FFF2-40B4-BE49-F238E27FC236}">
                <a16:creationId xmlns:a16="http://schemas.microsoft.com/office/drawing/2014/main" id="{9F446AFD-6286-22EA-2E26-16036F941004}"/>
              </a:ext>
            </a:extLst>
          </p:cNvPr>
          <p:cNvSpPr/>
          <p:nvPr/>
        </p:nvSpPr>
        <p:spPr>
          <a:xfrm>
            <a:off x="8116232" y="1527212"/>
            <a:ext cx="3535683" cy="397846"/>
          </a:xfrm>
          <a:prstGeom prst="rect">
            <a:avLst/>
          </a:prstGeom>
          <a:solidFill>
            <a:srgbClr val="1AA4BE"/>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5" name="Text Placeholder 3">
            <a:extLst>
              <a:ext uri="{FF2B5EF4-FFF2-40B4-BE49-F238E27FC236}">
                <a16:creationId xmlns:a16="http://schemas.microsoft.com/office/drawing/2014/main" id="{2624D7C1-C3E8-D6DD-F1AF-1E6DF169CF56}"/>
              </a:ext>
            </a:extLst>
          </p:cNvPr>
          <p:cNvSpPr txBox="1">
            <a:spLocks noGrp="1"/>
          </p:cNvSpPr>
          <p:nvPr>
            <p:ph type="body" sz="quarter" idx="4294967295"/>
          </p:nvPr>
        </p:nvSpPr>
        <p:spPr>
          <a:xfrm>
            <a:off x="8324853" y="1554598"/>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6" name="Rectangle 20">
            <a:extLst>
              <a:ext uri="{FF2B5EF4-FFF2-40B4-BE49-F238E27FC236}">
                <a16:creationId xmlns:a16="http://schemas.microsoft.com/office/drawing/2014/main" id="{8AF818F1-223C-26A7-C030-69CAA345EBAC}"/>
              </a:ext>
            </a:extLst>
          </p:cNvPr>
          <p:cNvSpPr/>
          <p:nvPr/>
        </p:nvSpPr>
        <p:spPr>
          <a:xfrm>
            <a:off x="533662" y="3937004"/>
            <a:ext cx="3535683" cy="397846"/>
          </a:xfrm>
          <a:prstGeom prst="rect">
            <a:avLst/>
          </a:prstGeom>
          <a:solidFill>
            <a:srgbClr val="52C3CB"/>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7" name="Text Placeholder 3">
            <a:extLst>
              <a:ext uri="{FF2B5EF4-FFF2-40B4-BE49-F238E27FC236}">
                <a16:creationId xmlns:a16="http://schemas.microsoft.com/office/drawing/2014/main" id="{882092E6-72B1-992C-A739-DB903E303AAC}"/>
              </a:ext>
            </a:extLst>
          </p:cNvPr>
          <p:cNvSpPr txBox="1">
            <a:spLocks noGrp="1"/>
          </p:cNvSpPr>
          <p:nvPr>
            <p:ph type="body" sz="quarter" idx="4294967295"/>
          </p:nvPr>
        </p:nvSpPr>
        <p:spPr>
          <a:xfrm>
            <a:off x="742282" y="3964390"/>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18" name="Rectangle 22">
            <a:extLst>
              <a:ext uri="{FF2B5EF4-FFF2-40B4-BE49-F238E27FC236}">
                <a16:creationId xmlns:a16="http://schemas.microsoft.com/office/drawing/2014/main" id="{6A177AA8-D7A4-B398-5CC0-602639DAA451}"/>
              </a:ext>
            </a:extLst>
          </p:cNvPr>
          <p:cNvSpPr/>
          <p:nvPr/>
        </p:nvSpPr>
        <p:spPr>
          <a:xfrm>
            <a:off x="4328156" y="3937004"/>
            <a:ext cx="3535683" cy="397846"/>
          </a:xfrm>
          <a:prstGeom prst="rect">
            <a:avLst/>
          </a:prstGeom>
          <a:solidFill>
            <a:srgbClr val="42BDC6"/>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9" name="Text Placeholder 3">
            <a:extLst>
              <a:ext uri="{FF2B5EF4-FFF2-40B4-BE49-F238E27FC236}">
                <a16:creationId xmlns:a16="http://schemas.microsoft.com/office/drawing/2014/main" id="{81D03671-2147-6CF8-7E03-460760BB9636}"/>
              </a:ext>
            </a:extLst>
          </p:cNvPr>
          <p:cNvSpPr txBox="1">
            <a:spLocks noGrp="1"/>
          </p:cNvSpPr>
          <p:nvPr>
            <p:ph type="body" sz="quarter" idx="4294967295"/>
          </p:nvPr>
        </p:nvSpPr>
        <p:spPr>
          <a:xfrm>
            <a:off x="4536777" y="3964390"/>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
        <p:nvSpPr>
          <p:cNvPr id="20" name="Rectangle 24">
            <a:extLst>
              <a:ext uri="{FF2B5EF4-FFF2-40B4-BE49-F238E27FC236}">
                <a16:creationId xmlns:a16="http://schemas.microsoft.com/office/drawing/2014/main" id="{F23CC0C3-0F3D-6D93-C291-426723A09DE5}"/>
              </a:ext>
            </a:extLst>
          </p:cNvPr>
          <p:cNvSpPr/>
          <p:nvPr/>
        </p:nvSpPr>
        <p:spPr>
          <a:xfrm>
            <a:off x="8116232" y="3937004"/>
            <a:ext cx="3535683" cy="397846"/>
          </a:xfrm>
          <a:prstGeom prst="rect">
            <a:avLst/>
          </a:prstGeom>
          <a:solidFill>
            <a:srgbClr val="168EA6"/>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1" name="Text Placeholder 3">
            <a:extLst>
              <a:ext uri="{FF2B5EF4-FFF2-40B4-BE49-F238E27FC236}">
                <a16:creationId xmlns:a16="http://schemas.microsoft.com/office/drawing/2014/main" id="{5F214E7E-B775-9AA5-D5FF-3C23ADB6318C}"/>
              </a:ext>
            </a:extLst>
          </p:cNvPr>
          <p:cNvSpPr txBox="1">
            <a:spLocks noGrp="1"/>
          </p:cNvSpPr>
          <p:nvPr>
            <p:ph type="body" sz="quarter" idx="4294967295"/>
          </p:nvPr>
        </p:nvSpPr>
        <p:spPr>
          <a:xfrm>
            <a:off x="8324853" y="3964390"/>
            <a:ext cx="3118442" cy="3430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TITLE GOES HERE</a:t>
            </a:r>
          </a:p>
        </p:txBody>
      </p:sp>
    </p:spTree>
    <p:extLst>
      <p:ext uri="{BB962C8B-B14F-4D97-AF65-F5344CB8AC3E}">
        <p14:creationId xmlns:p14="http://schemas.microsoft.com/office/powerpoint/2010/main" val="1547921316"/>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wipe(left)">
                                      <p:cBhvr>
                                        <p:cTn id="36" dur="500"/>
                                        <p:tgtEl>
                                          <p:spTgt spid="15">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wipe(left)">
                                      <p:cBhvr>
                                        <p:cTn id="47" dur="500"/>
                                        <p:tgtEl>
                                          <p:spTgt spid="17">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wipe(left)">
                                      <p:cBhvr>
                                        <p:cTn id="58" dur="500"/>
                                        <p:tgtEl>
                                          <p:spTgt spid="19">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500"/>
                                        <p:tgtEl>
                                          <p:spTgt spid="20"/>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build="p"/>
      <p:bldP spid="12" grpId="0" animBg="1"/>
      <p:bldP spid="13" grpId="0" build="p"/>
      <p:bldP spid="14" grpId="0" animBg="1"/>
      <p:bldP spid="15" grpId="0" build="p"/>
      <p:bldP spid="16" grpId="0" animBg="1"/>
      <p:bldP spid="17" grpId="0" build="p"/>
      <p:bldP spid="18" grpId="0" animBg="1"/>
      <p:bldP spid="19" grpId="0" build="p"/>
      <p:bldP spid="20" grpId="0" animBg="1"/>
      <p:bldP spid="21" grpId="0" bui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56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6D5E98B-1615-1892-494C-18B379C1F7B7}"/>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DA6BC1FA-7F43-F3D2-0C1E-DC2CFC98BCA6}"/>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Picture Placeholder 7">
            <a:extLst>
              <a:ext uri="{FF2B5EF4-FFF2-40B4-BE49-F238E27FC236}">
                <a16:creationId xmlns:a16="http://schemas.microsoft.com/office/drawing/2014/main" id="{0E1E142C-A5D4-EDC2-D15D-016C1FC0FA9B}"/>
              </a:ext>
            </a:extLst>
          </p:cNvPr>
          <p:cNvSpPr txBox="1">
            <a:spLocks noGrp="1"/>
          </p:cNvSpPr>
          <p:nvPr>
            <p:ph type="pic" sz="quarter" idx="4294967295"/>
          </p:nvPr>
        </p:nvSpPr>
        <p:spPr>
          <a:xfrm>
            <a:off x="6240377" y="1989222"/>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AEC2FA5B-C434-1E51-0C7D-5193F1AC3BCF}"/>
              </a:ext>
            </a:extLst>
          </p:cNvPr>
          <p:cNvSpPr txBox="1">
            <a:spLocks noGrp="1"/>
          </p:cNvSpPr>
          <p:nvPr>
            <p:ph type="pic" sz="quarter" idx="4294967295"/>
          </p:nvPr>
        </p:nvSpPr>
        <p:spPr>
          <a:xfrm>
            <a:off x="533662" y="1989222"/>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E0F00807-44EC-95C4-E633-9ACA6E5B03C3}"/>
              </a:ext>
            </a:extLst>
          </p:cNvPr>
          <p:cNvSpPr txBox="1">
            <a:spLocks noGrp="1"/>
          </p:cNvSpPr>
          <p:nvPr>
            <p:ph type="pic" sz="quarter" idx="4294967295"/>
          </p:nvPr>
        </p:nvSpPr>
        <p:spPr>
          <a:xfrm>
            <a:off x="3387019" y="1989222"/>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9E9A3741-78F5-5559-5A2F-454BC6DE9365}"/>
              </a:ext>
            </a:extLst>
          </p:cNvPr>
          <p:cNvSpPr txBox="1">
            <a:spLocks noGrp="1"/>
          </p:cNvSpPr>
          <p:nvPr>
            <p:ph type="pic" sz="quarter" idx="4294967295"/>
          </p:nvPr>
        </p:nvSpPr>
        <p:spPr>
          <a:xfrm>
            <a:off x="9093735" y="1989222"/>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8" name="Picture Placeholder 7">
            <a:extLst>
              <a:ext uri="{FF2B5EF4-FFF2-40B4-BE49-F238E27FC236}">
                <a16:creationId xmlns:a16="http://schemas.microsoft.com/office/drawing/2014/main" id="{66BF02D2-188A-0E2F-BB8F-9AF79F2E5E91}"/>
              </a:ext>
            </a:extLst>
          </p:cNvPr>
          <p:cNvSpPr txBox="1">
            <a:spLocks noGrp="1"/>
          </p:cNvSpPr>
          <p:nvPr>
            <p:ph type="pic" sz="quarter" idx="4294967295"/>
          </p:nvPr>
        </p:nvSpPr>
        <p:spPr>
          <a:xfrm>
            <a:off x="6240377" y="4411714"/>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9" name="Picture Placeholder 7">
            <a:extLst>
              <a:ext uri="{FF2B5EF4-FFF2-40B4-BE49-F238E27FC236}">
                <a16:creationId xmlns:a16="http://schemas.microsoft.com/office/drawing/2014/main" id="{FC4EFDCE-ABC6-9639-3564-47DC09346873}"/>
              </a:ext>
            </a:extLst>
          </p:cNvPr>
          <p:cNvSpPr txBox="1">
            <a:spLocks noGrp="1"/>
          </p:cNvSpPr>
          <p:nvPr>
            <p:ph type="pic" sz="quarter" idx="4294967295"/>
          </p:nvPr>
        </p:nvSpPr>
        <p:spPr>
          <a:xfrm>
            <a:off x="533662" y="4411714"/>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10" name="Picture Placeholder 7">
            <a:extLst>
              <a:ext uri="{FF2B5EF4-FFF2-40B4-BE49-F238E27FC236}">
                <a16:creationId xmlns:a16="http://schemas.microsoft.com/office/drawing/2014/main" id="{BC17A79D-3AE3-740E-4471-6B1C06E34542}"/>
              </a:ext>
            </a:extLst>
          </p:cNvPr>
          <p:cNvSpPr txBox="1">
            <a:spLocks noGrp="1"/>
          </p:cNvSpPr>
          <p:nvPr>
            <p:ph type="pic" sz="quarter" idx="4294967295"/>
          </p:nvPr>
        </p:nvSpPr>
        <p:spPr>
          <a:xfrm>
            <a:off x="3387019" y="4411714"/>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11" name="Picture Placeholder 7">
            <a:extLst>
              <a:ext uri="{FF2B5EF4-FFF2-40B4-BE49-F238E27FC236}">
                <a16:creationId xmlns:a16="http://schemas.microsoft.com/office/drawing/2014/main" id="{11714CEB-87D6-37FD-6910-F52F28209AE8}"/>
              </a:ext>
            </a:extLst>
          </p:cNvPr>
          <p:cNvSpPr txBox="1">
            <a:spLocks noGrp="1"/>
          </p:cNvSpPr>
          <p:nvPr>
            <p:ph type="pic" sz="quarter" idx="4294967295"/>
          </p:nvPr>
        </p:nvSpPr>
        <p:spPr>
          <a:xfrm>
            <a:off x="9093735" y="4411714"/>
            <a:ext cx="2560320" cy="1617582"/>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400" b="0" i="0" u="none" strike="noStrike" cap="none" spc="0" baseline="0">
                <a:solidFill>
                  <a:srgbClr val="5C5C5C"/>
                </a:solidFill>
                <a:uFillTx/>
                <a:latin typeface="Calibri"/>
              </a:defRPr>
            </a:lvl1pPr>
          </a:lstStyle>
          <a:p>
            <a:pPr lvl="0"/>
            <a:r>
              <a:rPr lang="en-US" dirty="0"/>
              <a:t>Image Holder</a:t>
            </a:r>
          </a:p>
        </p:txBody>
      </p:sp>
      <p:sp>
        <p:nvSpPr>
          <p:cNvPr id="12" name="Rectangle 17">
            <a:extLst>
              <a:ext uri="{FF2B5EF4-FFF2-40B4-BE49-F238E27FC236}">
                <a16:creationId xmlns:a16="http://schemas.microsoft.com/office/drawing/2014/main" id="{69166454-D5D2-87EB-663B-33F90534CD8B}"/>
              </a:ext>
            </a:extLst>
          </p:cNvPr>
          <p:cNvSpPr/>
          <p:nvPr/>
        </p:nvSpPr>
        <p:spPr>
          <a:xfrm>
            <a:off x="533671" y="1527212"/>
            <a:ext cx="2560320" cy="462009"/>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3" name="Text Placeholder 3">
            <a:extLst>
              <a:ext uri="{FF2B5EF4-FFF2-40B4-BE49-F238E27FC236}">
                <a16:creationId xmlns:a16="http://schemas.microsoft.com/office/drawing/2014/main" id="{F1C62753-C27A-819F-DCDE-B5FCF61072D1}"/>
              </a:ext>
            </a:extLst>
          </p:cNvPr>
          <p:cNvSpPr txBox="1">
            <a:spLocks noGrp="1"/>
          </p:cNvSpPr>
          <p:nvPr>
            <p:ph type="body" sz="quarter" idx="4294967295"/>
          </p:nvPr>
        </p:nvSpPr>
        <p:spPr>
          <a:xfrm>
            <a:off x="711768" y="1562892"/>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14" name="Rectangle 19">
            <a:extLst>
              <a:ext uri="{FF2B5EF4-FFF2-40B4-BE49-F238E27FC236}">
                <a16:creationId xmlns:a16="http://schemas.microsoft.com/office/drawing/2014/main" id="{AFCCC7EE-A155-764A-5BEE-C7A57C4207A2}"/>
              </a:ext>
            </a:extLst>
          </p:cNvPr>
          <p:cNvSpPr/>
          <p:nvPr/>
        </p:nvSpPr>
        <p:spPr>
          <a:xfrm>
            <a:off x="3387019" y="1527212"/>
            <a:ext cx="2560320" cy="462009"/>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5" name="Text Placeholder 3">
            <a:extLst>
              <a:ext uri="{FF2B5EF4-FFF2-40B4-BE49-F238E27FC236}">
                <a16:creationId xmlns:a16="http://schemas.microsoft.com/office/drawing/2014/main" id="{99EB982B-16EA-F197-04BE-04657178E39A}"/>
              </a:ext>
            </a:extLst>
          </p:cNvPr>
          <p:cNvSpPr txBox="1">
            <a:spLocks noGrp="1"/>
          </p:cNvSpPr>
          <p:nvPr>
            <p:ph type="body" sz="quarter" idx="4294967295"/>
          </p:nvPr>
        </p:nvSpPr>
        <p:spPr>
          <a:xfrm>
            <a:off x="3565126" y="1562892"/>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16" name="Rectangle 21">
            <a:extLst>
              <a:ext uri="{FF2B5EF4-FFF2-40B4-BE49-F238E27FC236}">
                <a16:creationId xmlns:a16="http://schemas.microsoft.com/office/drawing/2014/main" id="{BA0154C3-AFD1-1358-9DF2-78A96D955F90}"/>
              </a:ext>
            </a:extLst>
          </p:cNvPr>
          <p:cNvSpPr/>
          <p:nvPr/>
        </p:nvSpPr>
        <p:spPr>
          <a:xfrm>
            <a:off x="6240377" y="1527212"/>
            <a:ext cx="2560320" cy="462009"/>
          </a:xfrm>
          <a:prstGeom prst="rect">
            <a:avLst/>
          </a:prstGeom>
          <a:solidFill>
            <a:srgbClr val="1AA4BE"/>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7" name="Text Placeholder 3">
            <a:extLst>
              <a:ext uri="{FF2B5EF4-FFF2-40B4-BE49-F238E27FC236}">
                <a16:creationId xmlns:a16="http://schemas.microsoft.com/office/drawing/2014/main" id="{25AC6651-4D53-336D-40A0-74FA2E400259}"/>
              </a:ext>
            </a:extLst>
          </p:cNvPr>
          <p:cNvSpPr txBox="1">
            <a:spLocks noGrp="1"/>
          </p:cNvSpPr>
          <p:nvPr>
            <p:ph type="body" sz="quarter" idx="4294967295"/>
          </p:nvPr>
        </p:nvSpPr>
        <p:spPr>
          <a:xfrm>
            <a:off x="6418475" y="1562892"/>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18" name="Rectangle 23">
            <a:extLst>
              <a:ext uri="{FF2B5EF4-FFF2-40B4-BE49-F238E27FC236}">
                <a16:creationId xmlns:a16="http://schemas.microsoft.com/office/drawing/2014/main" id="{CF28B145-F2D7-457D-05CD-F9CB37618688}"/>
              </a:ext>
            </a:extLst>
          </p:cNvPr>
          <p:cNvSpPr/>
          <p:nvPr/>
        </p:nvSpPr>
        <p:spPr>
          <a:xfrm>
            <a:off x="9093735" y="1527212"/>
            <a:ext cx="2560320" cy="462009"/>
          </a:xfrm>
          <a:prstGeom prst="rect">
            <a:avLst/>
          </a:prstGeom>
          <a:solidFill>
            <a:srgbClr val="52C3CB"/>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19" name="Text Placeholder 3">
            <a:extLst>
              <a:ext uri="{FF2B5EF4-FFF2-40B4-BE49-F238E27FC236}">
                <a16:creationId xmlns:a16="http://schemas.microsoft.com/office/drawing/2014/main" id="{99D618B2-DF49-D004-2B03-F52B0BEFCCCB}"/>
              </a:ext>
            </a:extLst>
          </p:cNvPr>
          <p:cNvSpPr txBox="1">
            <a:spLocks noGrp="1"/>
          </p:cNvSpPr>
          <p:nvPr>
            <p:ph type="body" sz="quarter" idx="4294967295"/>
          </p:nvPr>
        </p:nvSpPr>
        <p:spPr>
          <a:xfrm>
            <a:off x="9271833" y="1562892"/>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20" name="Rectangle 25">
            <a:extLst>
              <a:ext uri="{FF2B5EF4-FFF2-40B4-BE49-F238E27FC236}">
                <a16:creationId xmlns:a16="http://schemas.microsoft.com/office/drawing/2014/main" id="{4C047D11-CEE8-E568-ED76-F9FD8B6B922D}"/>
              </a:ext>
            </a:extLst>
          </p:cNvPr>
          <p:cNvSpPr/>
          <p:nvPr/>
        </p:nvSpPr>
        <p:spPr>
          <a:xfrm>
            <a:off x="533671" y="3942618"/>
            <a:ext cx="2560320" cy="462009"/>
          </a:xfrm>
          <a:prstGeom prst="rect">
            <a:avLst/>
          </a:prstGeom>
          <a:solidFill>
            <a:srgbClr val="42BDC6"/>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1" name="Text Placeholder 3">
            <a:extLst>
              <a:ext uri="{FF2B5EF4-FFF2-40B4-BE49-F238E27FC236}">
                <a16:creationId xmlns:a16="http://schemas.microsoft.com/office/drawing/2014/main" id="{CA63FDA0-BFA1-0C3E-39E9-C71268D9604F}"/>
              </a:ext>
            </a:extLst>
          </p:cNvPr>
          <p:cNvSpPr txBox="1">
            <a:spLocks noGrp="1"/>
          </p:cNvSpPr>
          <p:nvPr>
            <p:ph type="body" sz="quarter" idx="4294967295"/>
          </p:nvPr>
        </p:nvSpPr>
        <p:spPr>
          <a:xfrm>
            <a:off x="711768" y="3978298"/>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22" name="Rectangle 27">
            <a:extLst>
              <a:ext uri="{FF2B5EF4-FFF2-40B4-BE49-F238E27FC236}">
                <a16:creationId xmlns:a16="http://schemas.microsoft.com/office/drawing/2014/main" id="{93A8C7AD-DAFB-B636-583F-603A14E05CFE}"/>
              </a:ext>
            </a:extLst>
          </p:cNvPr>
          <p:cNvSpPr/>
          <p:nvPr/>
        </p:nvSpPr>
        <p:spPr>
          <a:xfrm>
            <a:off x="3387019" y="3942618"/>
            <a:ext cx="2560320" cy="462009"/>
          </a:xfrm>
          <a:prstGeom prst="rect">
            <a:avLst/>
          </a:prstGeom>
          <a:solidFill>
            <a:srgbClr val="168EA6"/>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3" name="Text Placeholder 3">
            <a:extLst>
              <a:ext uri="{FF2B5EF4-FFF2-40B4-BE49-F238E27FC236}">
                <a16:creationId xmlns:a16="http://schemas.microsoft.com/office/drawing/2014/main" id="{5E973965-0708-C1C8-886C-AA8B0BA51A4B}"/>
              </a:ext>
            </a:extLst>
          </p:cNvPr>
          <p:cNvSpPr txBox="1">
            <a:spLocks noGrp="1"/>
          </p:cNvSpPr>
          <p:nvPr>
            <p:ph type="body" sz="quarter" idx="4294967295"/>
          </p:nvPr>
        </p:nvSpPr>
        <p:spPr>
          <a:xfrm>
            <a:off x="3565126" y="3978298"/>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24" name="Rectangle 29">
            <a:extLst>
              <a:ext uri="{FF2B5EF4-FFF2-40B4-BE49-F238E27FC236}">
                <a16:creationId xmlns:a16="http://schemas.microsoft.com/office/drawing/2014/main" id="{71F914FB-615C-D89B-B842-B2CA9C3D20A2}"/>
              </a:ext>
            </a:extLst>
          </p:cNvPr>
          <p:cNvSpPr/>
          <p:nvPr/>
        </p:nvSpPr>
        <p:spPr>
          <a:xfrm>
            <a:off x="6240377" y="3942618"/>
            <a:ext cx="2560320" cy="462009"/>
          </a:xfrm>
          <a:prstGeom prst="rect">
            <a:avLst/>
          </a:prstGeom>
          <a:solidFill>
            <a:srgbClr val="176490"/>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5" name="Text Placeholder 3">
            <a:extLst>
              <a:ext uri="{FF2B5EF4-FFF2-40B4-BE49-F238E27FC236}">
                <a16:creationId xmlns:a16="http://schemas.microsoft.com/office/drawing/2014/main" id="{5E332BDD-90D6-BEEC-BC95-52ECC0F76BF4}"/>
              </a:ext>
            </a:extLst>
          </p:cNvPr>
          <p:cNvSpPr txBox="1">
            <a:spLocks noGrp="1"/>
          </p:cNvSpPr>
          <p:nvPr>
            <p:ph type="body" sz="quarter" idx="4294967295"/>
          </p:nvPr>
        </p:nvSpPr>
        <p:spPr>
          <a:xfrm>
            <a:off x="6418475" y="3978298"/>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
        <p:nvSpPr>
          <p:cNvPr id="26" name="Rectangle 31">
            <a:extLst>
              <a:ext uri="{FF2B5EF4-FFF2-40B4-BE49-F238E27FC236}">
                <a16:creationId xmlns:a16="http://schemas.microsoft.com/office/drawing/2014/main" id="{D59B3778-3632-8325-43AB-AF82FF65BE36}"/>
              </a:ext>
            </a:extLst>
          </p:cNvPr>
          <p:cNvSpPr/>
          <p:nvPr/>
        </p:nvSpPr>
        <p:spPr>
          <a:xfrm>
            <a:off x="9093735" y="3942618"/>
            <a:ext cx="2560320" cy="462009"/>
          </a:xfrm>
          <a:prstGeom prst="rect">
            <a:avLst/>
          </a:prstGeom>
          <a:solidFill>
            <a:srgbClr val="0187AC"/>
          </a:solidFill>
          <a:ln cap="flat">
            <a:noFill/>
            <a:prstDash val="solid"/>
          </a:ln>
        </p:spPr>
        <p:txBody>
          <a:bodyPr vert="horz" wrap="square" lIns="243843" tIns="243843" rIns="243843" bIns="2438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1" i="0" u="none" strike="noStrike" kern="1200" cap="none" spc="0" baseline="0" dirty="0">
              <a:solidFill>
                <a:srgbClr val="FFFFFF"/>
              </a:solidFill>
              <a:uFillTx/>
              <a:latin typeface="Calibri"/>
            </a:endParaRPr>
          </a:p>
        </p:txBody>
      </p:sp>
      <p:sp>
        <p:nvSpPr>
          <p:cNvPr id="27" name="Text Placeholder 3">
            <a:extLst>
              <a:ext uri="{FF2B5EF4-FFF2-40B4-BE49-F238E27FC236}">
                <a16:creationId xmlns:a16="http://schemas.microsoft.com/office/drawing/2014/main" id="{CCDEDF56-8764-0947-F3FC-BF25E1D47FA8}"/>
              </a:ext>
            </a:extLst>
          </p:cNvPr>
          <p:cNvSpPr txBox="1">
            <a:spLocks noGrp="1"/>
          </p:cNvSpPr>
          <p:nvPr>
            <p:ph type="body" sz="quarter" idx="4294967295"/>
          </p:nvPr>
        </p:nvSpPr>
        <p:spPr>
          <a:xfrm>
            <a:off x="9271833" y="3978298"/>
            <a:ext cx="2204115" cy="390649"/>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TITLE GOES HERE</a:t>
            </a:r>
          </a:p>
        </p:txBody>
      </p:sp>
    </p:spTree>
    <p:extLst>
      <p:ext uri="{BB962C8B-B14F-4D97-AF65-F5344CB8AC3E}">
        <p14:creationId xmlns:p14="http://schemas.microsoft.com/office/powerpoint/2010/main" val="3419047769"/>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500"/>
                                        <p:tgtEl>
                                          <p:spTgt spid="20"/>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wipe(left)">
                                      <p:cBhvr>
                                        <p:cTn id="58" dur="500"/>
                                        <p:tgtEl>
                                          <p:spTgt spid="21">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left)">
                                      <p:cBhvr>
                                        <p:cTn id="69" dur="500"/>
                                        <p:tgtEl>
                                          <p:spTgt spid="23">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00"/>
                                        <p:tgtEl>
                                          <p:spTgt spid="8"/>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wipe(left)">
                                      <p:cBhvr>
                                        <p:cTn id="80" dur="500"/>
                                        <p:tgtEl>
                                          <p:spTgt spid="25">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00"/>
                                        <p:tgtEl>
                                          <p:spTgt spid="1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Effect transition="in" filter="wipe(left)">
                                      <p:cBhvr>
                                        <p:cTn id="9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build="p"/>
      <p:bldP spid="14" grpId="0" animBg="1"/>
      <p:bldP spid="15" grpId="0" build="p"/>
      <p:bldP spid="16" grpId="0" animBg="1"/>
      <p:bldP spid="17" grpId="0" build="p"/>
      <p:bldP spid="18" grpId="0" animBg="1"/>
      <p:bldP spid="19" grpId="0" build="p"/>
      <p:bldP spid="20" grpId="0" animBg="1"/>
      <p:bldP spid="21" grpId="0" build="p"/>
      <p:bldP spid="22" grpId="0" animBg="1"/>
      <p:bldP spid="23" grpId="0" build="p"/>
      <p:bldP spid="24" grpId="0" animBg="1"/>
      <p:bldP spid="25" grpId="0" build="p"/>
      <p:bldP spid="26" grpId="0" animBg="1"/>
      <p:bldP spid="27" grpId="0" bui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4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707EA96-B176-3C2D-436C-5EDB09D5E275}"/>
              </a:ext>
            </a:extLst>
          </p:cNvPr>
          <p:cNvSpPr txBox="1">
            <a:spLocks noGrp="1"/>
          </p:cNvSpPr>
          <p:nvPr>
            <p:ph type="pic" sz="quarter" idx="4294967295"/>
          </p:nvPr>
        </p:nvSpPr>
        <p:spPr>
          <a:xfrm>
            <a:off x="0" y="1752868"/>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3" name="Text Placeholder 3">
            <a:extLst>
              <a:ext uri="{FF2B5EF4-FFF2-40B4-BE49-F238E27FC236}">
                <a16:creationId xmlns:a16="http://schemas.microsoft.com/office/drawing/2014/main" id="{7A6934DB-D53D-1FD2-2B6C-58E24A7D36F4}"/>
              </a:ext>
            </a:extLst>
          </p:cNvPr>
          <p:cNvSpPr txBox="1">
            <a:spLocks noGrp="1"/>
          </p:cNvSpPr>
          <p:nvPr>
            <p:ph type="body" sz="quarter" idx="4294967295"/>
          </p:nvPr>
        </p:nvSpPr>
        <p:spPr>
          <a:xfrm>
            <a:off x="508004" y="1026697"/>
            <a:ext cx="11140665"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4" name="Title 13">
            <a:extLst>
              <a:ext uri="{FF2B5EF4-FFF2-40B4-BE49-F238E27FC236}">
                <a16:creationId xmlns:a16="http://schemas.microsoft.com/office/drawing/2014/main" id="{1AF5D772-18EB-0AC0-B570-5E7CFF2F5C7F}"/>
              </a:ext>
            </a:extLst>
          </p:cNvPr>
          <p:cNvSpPr txBox="1">
            <a:spLocks noGrp="1"/>
          </p:cNvSpPr>
          <p:nvPr>
            <p:ph type="title"/>
          </p:nvPr>
        </p:nvSpPr>
        <p:spPr>
          <a:xfrm>
            <a:off x="508004" y="450250"/>
            <a:ext cx="11140665"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5" name="Picture Placeholder 7">
            <a:extLst>
              <a:ext uri="{FF2B5EF4-FFF2-40B4-BE49-F238E27FC236}">
                <a16:creationId xmlns:a16="http://schemas.microsoft.com/office/drawing/2014/main" id="{A98487A8-0C25-DF77-2506-BC240A15BCE3}"/>
              </a:ext>
            </a:extLst>
          </p:cNvPr>
          <p:cNvSpPr txBox="1">
            <a:spLocks noGrp="1"/>
          </p:cNvSpPr>
          <p:nvPr>
            <p:ph type="pic" sz="quarter" idx="4294967295"/>
          </p:nvPr>
        </p:nvSpPr>
        <p:spPr>
          <a:xfrm>
            <a:off x="2031184" y="1752868"/>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F5E57399-D5C9-B769-32D8-17FDED3A8853}"/>
              </a:ext>
            </a:extLst>
          </p:cNvPr>
          <p:cNvSpPr txBox="1">
            <a:spLocks noGrp="1"/>
          </p:cNvSpPr>
          <p:nvPr>
            <p:ph type="pic" sz="quarter" idx="4294967295"/>
          </p:nvPr>
        </p:nvSpPr>
        <p:spPr>
          <a:xfrm>
            <a:off x="6093561" y="1752868"/>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71CC8B07-B539-EB58-332C-A03998F7CA2C}"/>
              </a:ext>
            </a:extLst>
          </p:cNvPr>
          <p:cNvSpPr txBox="1">
            <a:spLocks noGrp="1"/>
          </p:cNvSpPr>
          <p:nvPr>
            <p:ph type="pic" sz="quarter" idx="4294967295"/>
          </p:nvPr>
        </p:nvSpPr>
        <p:spPr>
          <a:xfrm>
            <a:off x="4062377" y="1752868"/>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8" name="Picture Placeholder 7">
            <a:extLst>
              <a:ext uri="{FF2B5EF4-FFF2-40B4-BE49-F238E27FC236}">
                <a16:creationId xmlns:a16="http://schemas.microsoft.com/office/drawing/2014/main" id="{2E18434E-8511-05C7-5A28-B42B351D8101}"/>
              </a:ext>
            </a:extLst>
          </p:cNvPr>
          <p:cNvSpPr txBox="1">
            <a:spLocks noGrp="1"/>
          </p:cNvSpPr>
          <p:nvPr>
            <p:ph type="pic" sz="quarter" idx="4294967295"/>
          </p:nvPr>
        </p:nvSpPr>
        <p:spPr>
          <a:xfrm>
            <a:off x="8124745" y="1752868"/>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9" name="Picture Placeholder 7">
            <a:extLst>
              <a:ext uri="{FF2B5EF4-FFF2-40B4-BE49-F238E27FC236}">
                <a16:creationId xmlns:a16="http://schemas.microsoft.com/office/drawing/2014/main" id="{F0D892F6-A448-9A56-E6C2-2165931EA408}"/>
              </a:ext>
            </a:extLst>
          </p:cNvPr>
          <p:cNvSpPr txBox="1">
            <a:spLocks noGrp="1"/>
          </p:cNvSpPr>
          <p:nvPr>
            <p:ph type="pic" sz="quarter" idx="4294967295"/>
          </p:nvPr>
        </p:nvSpPr>
        <p:spPr>
          <a:xfrm>
            <a:off x="10155939" y="1752868"/>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0" name="Picture Placeholder 7">
            <a:extLst>
              <a:ext uri="{FF2B5EF4-FFF2-40B4-BE49-F238E27FC236}">
                <a16:creationId xmlns:a16="http://schemas.microsoft.com/office/drawing/2014/main" id="{B6E5EE35-8C32-F26B-D910-61B391A16D35}"/>
              </a:ext>
            </a:extLst>
          </p:cNvPr>
          <p:cNvSpPr txBox="1">
            <a:spLocks noGrp="1"/>
          </p:cNvSpPr>
          <p:nvPr>
            <p:ph type="pic" sz="quarter" idx="4294967295"/>
          </p:nvPr>
        </p:nvSpPr>
        <p:spPr>
          <a:xfrm>
            <a:off x="0" y="3752359"/>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1" name="Picture Placeholder 7">
            <a:extLst>
              <a:ext uri="{FF2B5EF4-FFF2-40B4-BE49-F238E27FC236}">
                <a16:creationId xmlns:a16="http://schemas.microsoft.com/office/drawing/2014/main" id="{F81E21DC-9817-4C8A-EAD1-AA67124C0F40}"/>
              </a:ext>
            </a:extLst>
          </p:cNvPr>
          <p:cNvSpPr txBox="1">
            <a:spLocks noGrp="1"/>
          </p:cNvSpPr>
          <p:nvPr>
            <p:ph type="pic" sz="quarter" idx="4294967295"/>
          </p:nvPr>
        </p:nvSpPr>
        <p:spPr>
          <a:xfrm>
            <a:off x="2031184" y="3752359"/>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2" name="Picture Placeholder 7">
            <a:extLst>
              <a:ext uri="{FF2B5EF4-FFF2-40B4-BE49-F238E27FC236}">
                <a16:creationId xmlns:a16="http://schemas.microsoft.com/office/drawing/2014/main" id="{4BEB1F78-F547-C8D8-5FF9-7B3228B45204}"/>
              </a:ext>
            </a:extLst>
          </p:cNvPr>
          <p:cNvSpPr txBox="1">
            <a:spLocks noGrp="1"/>
          </p:cNvSpPr>
          <p:nvPr>
            <p:ph type="pic" sz="quarter" idx="4294967295"/>
          </p:nvPr>
        </p:nvSpPr>
        <p:spPr>
          <a:xfrm>
            <a:off x="6093561" y="3752359"/>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3" name="Picture Placeholder 7">
            <a:extLst>
              <a:ext uri="{FF2B5EF4-FFF2-40B4-BE49-F238E27FC236}">
                <a16:creationId xmlns:a16="http://schemas.microsoft.com/office/drawing/2014/main" id="{AF63857D-1C1A-AE50-F310-313443BD1A1C}"/>
              </a:ext>
            </a:extLst>
          </p:cNvPr>
          <p:cNvSpPr txBox="1">
            <a:spLocks noGrp="1"/>
          </p:cNvSpPr>
          <p:nvPr>
            <p:ph type="pic" sz="quarter" idx="4294967295"/>
          </p:nvPr>
        </p:nvSpPr>
        <p:spPr>
          <a:xfrm>
            <a:off x="4062377" y="3752359"/>
            <a:ext cx="2036067" cy="1999491"/>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4" name="Picture Placeholder 7">
            <a:extLst>
              <a:ext uri="{FF2B5EF4-FFF2-40B4-BE49-F238E27FC236}">
                <a16:creationId xmlns:a16="http://schemas.microsoft.com/office/drawing/2014/main" id="{F0AFBBB6-E0FA-64F0-D9CE-573E34075419}"/>
              </a:ext>
            </a:extLst>
          </p:cNvPr>
          <p:cNvSpPr txBox="1">
            <a:spLocks noGrp="1"/>
          </p:cNvSpPr>
          <p:nvPr>
            <p:ph type="pic" sz="quarter" idx="4294967295"/>
          </p:nvPr>
        </p:nvSpPr>
        <p:spPr>
          <a:xfrm>
            <a:off x="8124745" y="3752359"/>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15" name="Picture Placeholder 7">
            <a:extLst>
              <a:ext uri="{FF2B5EF4-FFF2-40B4-BE49-F238E27FC236}">
                <a16:creationId xmlns:a16="http://schemas.microsoft.com/office/drawing/2014/main" id="{4378B548-138F-422D-D298-639F864FCCB6}"/>
              </a:ext>
            </a:extLst>
          </p:cNvPr>
          <p:cNvSpPr txBox="1">
            <a:spLocks noGrp="1"/>
          </p:cNvSpPr>
          <p:nvPr>
            <p:ph type="pic" sz="quarter" idx="4294967295"/>
          </p:nvPr>
        </p:nvSpPr>
        <p:spPr>
          <a:xfrm>
            <a:off x="10155939" y="3752359"/>
            <a:ext cx="2036067" cy="1999491"/>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35057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strVal val="0"/>
                                          </p:val>
                                        </p:tav>
                                        <p:tav tm="100000">
                                          <p:val>
                                            <p:strVal val="#ppt_w"/>
                                          </p:val>
                                        </p:tav>
                                      </p:tavLst>
                                    </p:anim>
                                    <p:anim calcmode="lin" valueType="num">
                                      <p:cBhvr>
                                        <p:cTn id="8" dur="400" fill="hold"/>
                                        <p:tgtEl>
                                          <p:spTgt spid="2"/>
                                        </p:tgtEl>
                                        <p:attrNameLst>
                                          <p:attrName>ppt_h</p:attrName>
                                        </p:attrNameLst>
                                      </p:cBhvr>
                                      <p:tavLst>
                                        <p:tav tm="0">
                                          <p:val>
                                            <p:strVal val="0"/>
                                          </p:val>
                                        </p:tav>
                                        <p:tav tm="100000">
                                          <p:val>
                                            <p:strVal val="#ppt_h"/>
                                          </p:val>
                                        </p:tav>
                                      </p:tavLst>
                                    </p:anim>
                                    <p:animEffect transition="in" filter="fade">
                                      <p:cBhvr>
                                        <p:cTn id="9" dur="400"/>
                                        <p:tgtEl>
                                          <p:spTgt spid="2"/>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400" fill="hold"/>
                                        <p:tgtEl>
                                          <p:spTgt spid="10"/>
                                        </p:tgtEl>
                                        <p:attrNameLst>
                                          <p:attrName>ppt_w</p:attrName>
                                        </p:attrNameLst>
                                      </p:cBhvr>
                                      <p:tavLst>
                                        <p:tav tm="0">
                                          <p:val>
                                            <p:strVal val="0"/>
                                          </p:val>
                                        </p:tav>
                                        <p:tav tm="100000">
                                          <p:val>
                                            <p:strVal val="#ppt_w"/>
                                          </p:val>
                                        </p:tav>
                                      </p:tavLst>
                                    </p:anim>
                                    <p:anim calcmode="lin" valueType="num">
                                      <p:cBhvr>
                                        <p:cTn id="14" dur="400" fill="hold"/>
                                        <p:tgtEl>
                                          <p:spTgt spid="10"/>
                                        </p:tgtEl>
                                        <p:attrNameLst>
                                          <p:attrName>ppt_h</p:attrName>
                                        </p:attrNameLst>
                                      </p:cBhvr>
                                      <p:tavLst>
                                        <p:tav tm="0">
                                          <p:val>
                                            <p:strVal val="0"/>
                                          </p:val>
                                        </p:tav>
                                        <p:tav tm="100000">
                                          <p:val>
                                            <p:strVal val="#ppt_h"/>
                                          </p:val>
                                        </p:tav>
                                      </p:tavLst>
                                    </p:anim>
                                    <p:animEffect transition="in" filter="fade">
                                      <p:cBhvr>
                                        <p:cTn id="15" dur="400"/>
                                        <p:tgtEl>
                                          <p:spTgt spid="10"/>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400" fill="hold"/>
                                        <p:tgtEl>
                                          <p:spTgt spid="11"/>
                                        </p:tgtEl>
                                        <p:attrNameLst>
                                          <p:attrName>ppt_w</p:attrName>
                                        </p:attrNameLst>
                                      </p:cBhvr>
                                      <p:tavLst>
                                        <p:tav tm="0">
                                          <p:val>
                                            <p:strVal val="0"/>
                                          </p:val>
                                        </p:tav>
                                        <p:tav tm="100000">
                                          <p:val>
                                            <p:strVal val="#ppt_w"/>
                                          </p:val>
                                        </p:tav>
                                      </p:tavLst>
                                    </p:anim>
                                    <p:anim calcmode="lin" valueType="num">
                                      <p:cBhvr>
                                        <p:cTn id="20" dur="400" fill="hold"/>
                                        <p:tgtEl>
                                          <p:spTgt spid="11"/>
                                        </p:tgtEl>
                                        <p:attrNameLst>
                                          <p:attrName>ppt_h</p:attrName>
                                        </p:attrNameLst>
                                      </p:cBhvr>
                                      <p:tavLst>
                                        <p:tav tm="0">
                                          <p:val>
                                            <p:strVal val="0"/>
                                          </p:val>
                                        </p:tav>
                                        <p:tav tm="100000">
                                          <p:val>
                                            <p:strVal val="#ppt_h"/>
                                          </p:val>
                                        </p:tav>
                                      </p:tavLst>
                                    </p:anim>
                                    <p:animEffect transition="in" filter="fade">
                                      <p:cBhvr>
                                        <p:cTn id="21" dur="400"/>
                                        <p:tgtEl>
                                          <p:spTgt spid="11"/>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400" fill="hold"/>
                                        <p:tgtEl>
                                          <p:spTgt spid="5"/>
                                        </p:tgtEl>
                                        <p:attrNameLst>
                                          <p:attrName>ppt_w</p:attrName>
                                        </p:attrNameLst>
                                      </p:cBhvr>
                                      <p:tavLst>
                                        <p:tav tm="0">
                                          <p:val>
                                            <p:strVal val="0"/>
                                          </p:val>
                                        </p:tav>
                                        <p:tav tm="100000">
                                          <p:val>
                                            <p:strVal val="#ppt_w"/>
                                          </p:val>
                                        </p:tav>
                                      </p:tavLst>
                                    </p:anim>
                                    <p:anim calcmode="lin" valueType="num">
                                      <p:cBhvr>
                                        <p:cTn id="26" dur="400" fill="hold"/>
                                        <p:tgtEl>
                                          <p:spTgt spid="5"/>
                                        </p:tgtEl>
                                        <p:attrNameLst>
                                          <p:attrName>ppt_h</p:attrName>
                                        </p:attrNameLst>
                                      </p:cBhvr>
                                      <p:tavLst>
                                        <p:tav tm="0">
                                          <p:val>
                                            <p:strVal val="0"/>
                                          </p:val>
                                        </p:tav>
                                        <p:tav tm="100000">
                                          <p:val>
                                            <p:strVal val="#ppt_h"/>
                                          </p:val>
                                        </p:tav>
                                      </p:tavLst>
                                    </p:anim>
                                    <p:animEffect transition="in" filter="fade">
                                      <p:cBhvr>
                                        <p:cTn id="27" dur="400"/>
                                        <p:tgtEl>
                                          <p:spTgt spid="5"/>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400" fill="hold"/>
                                        <p:tgtEl>
                                          <p:spTgt spid="7"/>
                                        </p:tgtEl>
                                        <p:attrNameLst>
                                          <p:attrName>ppt_w</p:attrName>
                                        </p:attrNameLst>
                                      </p:cBhvr>
                                      <p:tavLst>
                                        <p:tav tm="0">
                                          <p:val>
                                            <p:strVal val="0"/>
                                          </p:val>
                                        </p:tav>
                                        <p:tav tm="100000">
                                          <p:val>
                                            <p:strVal val="#ppt_w"/>
                                          </p:val>
                                        </p:tav>
                                      </p:tavLst>
                                    </p:anim>
                                    <p:anim calcmode="lin" valueType="num">
                                      <p:cBhvr>
                                        <p:cTn id="32" dur="400" fill="hold"/>
                                        <p:tgtEl>
                                          <p:spTgt spid="7"/>
                                        </p:tgtEl>
                                        <p:attrNameLst>
                                          <p:attrName>ppt_h</p:attrName>
                                        </p:attrNameLst>
                                      </p:cBhvr>
                                      <p:tavLst>
                                        <p:tav tm="0">
                                          <p:val>
                                            <p:strVal val="0"/>
                                          </p:val>
                                        </p:tav>
                                        <p:tav tm="100000">
                                          <p:val>
                                            <p:strVal val="#ppt_h"/>
                                          </p:val>
                                        </p:tav>
                                      </p:tavLst>
                                    </p:anim>
                                    <p:animEffect transition="in" filter="fade">
                                      <p:cBhvr>
                                        <p:cTn id="33" dur="400"/>
                                        <p:tgtEl>
                                          <p:spTgt spid="7"/>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400" fill="hold"/>
                                        <p:tgtEl>
                                          <p:spTgt spid="13"/>
                                        </p:tgtEl>
                                        <p:attrNameLst>
                                          <p:attrName>ppt_w</p:attrName>
                                        </p:attrNameLst>
                                      </p:cBhvr>
                                      <p:tavLst>
                                        <p:tav tm="0">
                                          <p:val>
                                            <p:strVal val="0"/>
                                          </p:val>
                                        </p:tav>
                                        <p:tav tm="100000">
                                          <p:val>
                                            <p:strVal val="#ppt_w"/>
                                          </p:val>
                                        </p:tav>
                                      </p:tavLst>
                                    </p:anim>
                                    <p:anim calcmode="lin" valueType="num">
                                      <p:cBhvr>
                                        <p:cTn id="38" dur="400" fill="hold"/>
                                        <p:tgtEl>
                                          <p:spTgt spid="13"/>
                                        </p:tgtEl>
                                        <p:attrNameLst>
                                          <p:attrName>ppt_h</p:attrName>
                                        </p:attrNameLst>
                                      </p:cBhvr>
                                      <p:tavLst>
                                        <p:tav tm="0">
                                          <p:val>
                                            <p:strVal val="0"/>
                                          </p:val>
                                        </p:tav>
                                        <p:tav tm="100000">
                                          <p:val>
                                            <p:strVal val="#ppt_h"/>
                                          </p:val>
                                        </p:tav>
                                      </p:tavLst>
                                    </p:anim>
                                    <p:animEffect transition="in" filter="fade">
                                      <p:cBhvr>
                                        <p:cTn id="39" dur="400"/>
                                        <p:tgtEl>
                                          <p:spTgt spid="13"/>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400" fill="hold"/>
                                        <p:tgtEl>
                                          <p:spTgt spid="12"/>
                                        </p:tgtEl>
                                        <p:attrNameLst>
                                          <p:attrName>ppt_w</p:attrName>
                                        </p:attrNameLst>
                                      </p:cBhvr>
                                      <p:tavLst>
                                        <p:tav tm="0">
                                          <p:val>
                                            <p:strVal val="0"/>
                                          </p:val>
                                        </p:tav>
                                        <p:tav tm="100000">
                                          <p:val>
                                            <p:strVal val="#ppt_w"/>
                                          </p:val>
                                        </p:tav>
                                      </p:tavLst>
                                    </p:anim>
                                    <p:anim calcmode="lin" valueType="num">
                                      <p:cBhvr>
                                        <p:cTn id="44" dur="400" fill="hold"/>
                                        <p:tgtEl>
                                          <p:spTgt spid="12"/>
                                        </p:tgtEl>
                                        <p:attrNameLst>
                                          <p:attrName>ppt_h</p:attrName>
                                        </p:attrNameLst>
                                      </p:cBhvr>
                                      <p:tavLst>
                                        <p:tav tm="0">
                                          <p:val>
                                            <p:strVal val="0"/>
                                          </p:val>
                                        </p:tav>
                                        <p:tav tm="100000">
                                          <p:val>
                                            <p:strVal val="#ppt_h"/>
                                          </p:val>
                                        </p:tav>
                                      </p:tavLst>
                                    </p:anim>
                                    <p:animEffect transition="in" filter="fade">
                                      <p:cBhvr>
                                        <p:cTn id="45" dur="400"/>
                                        <p:tgtEl>
                                          <p:spTgt spid="12"/>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400" fill="hold"/>
                                        <p:tgtEl>
                                          <p:spTgt spid="6"/>
                                        </p:tgtEl>
                                        <p:attrNameLst>
                                          <p:attrName>ppt_w</p:attrName>
                                        </p:attrNameLst>
                                      </p:cBhvr>
                                      <p:tavLst>
                                        <p:tav tm="0">
                                          <p:val>
                                            <p:strVal val="0"/>
                                          </p:val>
                                        </p:tav>
                                        <p:tav tm="100000">
                                          <p:val>
                                            <p:strVal val="#ppt_w"/>
                                          </p:val>
                                        </p:tav>
                                      </p:tavLst>
                                    </p:anim>
                                    <p:anim calcmode="lin" valueType="num">
                                      <p:cBhvr>
                                        <p:cTn id="50" dur="400" fill="hold"/>
                                        <p:tgtEl>
                                          <p:spTgt spid="6"/>
                                        </p:tgtEl>
                                        <p:attrNameLst>
                                          <p:attrName>ppt_h</p:attrName>
                                        </p:attrNameLst>
                                      </p:cBhvr>
                                      <p:tavLst>
                                        <p:tav tm="0">
                                          <p:val>
                                            <p:strVal val="0"/>
                                          </p:val>
                                        </p:tav>
                                        <p:tav tm="100000">
                                          <p:val>
                                            <p:strVal val="#ppt_h"/>
                                          </p:val>
                                        </p:tav>
                                      </p:tavLst>
                                    </p:anim>
                                    <p:animEffect transition="in" filter="fade">
                                      <p:cBhvr>
                                        <p:cTn id="51" dur="400"/>
                                        <p:tgtEl>
                                          <p:spTgt spid="6"/>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400" fill="hold"/>
                                        <p:tgtEl>
                                          <p:spTgt spid="8"/>
                                        </p:tgtEl>
                                        <p:attrNameLst>
                                          <p:attrName>ppt_w</p:attrName>
                                        </p:attrNameLst>
                                      </p:cBhvr>
                                      <p:tavLst>
                                        <p:tav tm="0">
                                          <p:val>
                                            <p:strVal val="0"/>
                                          </p:val>
                                        </p:tav>
                                        <p:tav tm="100000">
                                          <p:val>
                                            <p:strVal val="#ppt_w"/>
                                          </p:val>
                                        </p:tav>
                                      </p:tavLst>
                                    </p:anim>
                                    <p:anim calcmode="lin" valueType="num">
                                      <p:cBhvr>
                                        <p:cTn id="56" dur="400" fill="hold"/>
                                        <p:tgtEl>
                                          <p:spTgt spid="8"/>
                                        </p:tgtEl>
                                        <p:attrNameLst>
                                          <p:attrName>ppt_h</p:attrName>
                                        </p:attrNameLst>
                                      </p:cBhvr>
                                      <p:tavLst>
                                        <p:tav tm="0">
                                          <p:val>
                                            <p:strVal val="0"/>
                                          </p:val>
                                        </p:tav>
                                        <p:tav tm="100000">
                                          <p:val>
                                            <p:strVal val="#ppt_h"/>
                                          </p:val>
                                        </p:tav>
                                      </p:tavLst>
                                    </p:anim>
                                    <p:animEffect transition="in" filter="fade">
                                      <p:cBhvr>
                                        <p:cTn id="57" dur="400"/>
                                        <p:tgtEl>
                                          <p:spTgt spid="8"/>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400" fill="hold"/>
                                        <p:tgtEl>
                                          <p:spTgt spid="14"/>
                                        </p:tgtEl>
                                        <p:attrNameLst>
                                          <p:attrName>ppt_w</p:attrName>
                                        </p:attrNameLst>
                                      </p:cBhvr>
                                      <p:tavLst>
                                        <p:tav tm="0">
                                          <p:val>
                                            <p:strVal val="0"/>
                                          </p:val>
                                        </p:tav>
                                        <p:tav tm="100000">
                                          <p:val>
                                            <p:strVal val="#ppt_w"/>
                                          </p:val>
                                        </p:tav>
                                      </p:tavLst>
                                    </p:anim>
                                    <p:anim calcmode="lin" valueType="num">
                                      <p:cBhvr>
                                        <p:cTn id="62" dur="400" fill="hold"/>
                                        <p:tgtEl>
                                          <p:spTgt spid="14"/>
                                        </p:tgtEl>
                                        <p:attrNameLst>
                                          <p:attrName>ppt_h</p:attrName>
                                        </p:attrNameLst>
                                      </p:cBhvr>
                                      <p:tavLst>
                                        <p:tav tm="0">
                                          <p:val>
                                            <p:strVal val="0"/>
                                          </p:val>
                                        </p:tav>
                                        <p:tav tm="100000">
                                          <p:val>
                                            <p:strVal val="#ppt_h"/>
                                          </p:val>
                                        </p:tav>
                                      </p:tavLst>
                                    </p:anim>
                                    <p:animEffect transition="in" filter="fade">
                                      <p:cBhvr>
                                        <p:cTn id="63" dur="400"/>
                                        <p:tgtEl>
                                          <p:spTgt spid="14"/>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400" fill="hold"/>
                                        <p:tgtEl>
                                          <p:spTgt spid="15"/>
                                        </p:tgtEl>
                                        <p:attrNameLst>
                                          <p:attrName>ppt_w</p:attrName>
                                        </p:attrNameLst>
                                      </p:cBhvr>
                                      <p:tavLst>
                                        <p:tav tm="0">
                                          <p:val>
                                            <p:strVal val="0"/>
                                          </p:val>
                                        </p:tav>
                                        <p:tav tm="100000">
                                          <p:val>
                                            <p:strVal val="#ppt_w"/>
                                          </p:val>
                                        </p:tav>
                                      </p:tavLst>
                                    </p:anim>
                                    <p:anim calcmode="lin" valueType="num">
                                      <p:cBhvr>
                                        <p:cTn id="68" dur="400" fill="hold"/>
                                        <p:tgtEl>
                                          <p:spTgt spid="15"/>
                                        </p:tgtEl>
                                        <p:attrNameLst>
                                          <p:attrName>ppt_h</p:attrName>
                                        </p:attrNameLst>
                                      </p:cBhvr>
                                      <p:tavLst>
                                        <p:tav tm="0">
                                          <p:val>
                                            <p:strVal val="0"/>
                                          </p:val>
                                        </p:tav>
                                        <p:tav tm="100000">
                                          <p:val>
                                            <p:strVal val="#ppt_h"/>
                                          </p:val>
                                        </p:tav>
                                      </p:tavLst>
                                    </p:anim>
                                    <p:animEffect transition="in" filter="fade">
                                      <p:cBhvr>
                                        <p:cTn id="69" dur="400"/>
                                        <p:tgtEl>
                                          <p:spTgt spid="15"/>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400" fill="hold"/>
                                        <p:tgtEl>
                                          <p:spTgt spid="9"/>
                                        </p:tgtEl>
                                        <p:attrNameLst>
                                          <p:attrName>ppt_w</p:attrName>
                                        </p:attrNameLst>
                                      </p:cBhvr>
                                      <p:tavLst>
                                        <p:tav tm="0">
                                          <p:val>
                                            <p:strVal val="0"/>
                                          </p:val>
                                        </p:tav>
                                        <p:tav tm="100000">
                                          <p:val>
                                            <p:strVal val="#ppt_w"/>
                                          </p:val>
                                        </p:tav>
                                      </p:tavLst>
                                    </p:anim>
                                    <p:anim calcmode="lin" valueType="num">
                                      <p:cBhvr>
                                        <p:cTn id="74" dur="400" fill="hold"/>
                                        <p:tgtEl>
                                          <p:spTgt spid="9"/>
                                        </p:tgtEl>
                                        <p:attrNameLst>
                                          <p:attrName>ppt_h</p:attrName>
                                        </p:attrNameLst>
                                      </p:cBhvr>
                                      <p:tavLst>
                                        <p:tav tm="0">
                                          <p:val>
                                            <p:strVal val="0"/>
                                          </p:val>
                                        </p:tav>
                                        <p:tav tm="100000">
                                          <p:val>
                                            <p:strVal val="#ppt_h"/>
                                          </p:val>
                                        </p:tav>
                                      </p:tavLst>
                                    </p:anim>
                                    <p:animEffect transition="in" filter="fade">
                                      <p:cBhvr>
                                        <p:cTn id="75"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5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A698388-9C05-4965-EFB5-ADF8CFFD7356}"/>
              </a:ext>
            </a:extLst>
          </p:cNvPr>
          <p:cNvSpPr txBox="1">
            <a:spLocks noGrp="1"/>
          </p:cNvSpPr>
          <p:nvPr>
            <p:ph type="pic" sz="quarter" idx="4294967295"/>
          </p:nvPr>
        </p:nvSpPr>
        <p:spPr>
          <a:xfrm>
            <a:off x="0" y="0"/>
            <a:ext cx="2438403" cy="240182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3" name="Picture Placeholder 7">
            <a:extLst>
              <a:ext uri="{FF2B5EF4-FFF2-40B4-BE49-F238E27FC236}">
                <a16:creationId xmlns:a16="http://schemas.microsoft.com/office/drawing/2014/main" id="{E4DCB4DA-04C0-3945-881F-2219AB2DE45A}"/>
              </a:ext>
            </a:extLst>
          </p:cNvPr>
          <p:cNvSpPr txBox="1">
            <a:spLocks noGrp="1"/>
          </p:cNvSpPr>
          <p:nvPr>
            <p:ph type="pic" sz="quarter" idx="4294967295"/>
          </p:nvPr>
        </p:nvSpPr>
        <p:spPr>
          <a:xfrm>
            <a:off x="2438403" y="2399467"/>
            <a:ext cx="2438403" cy="2401827"/>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4" name="Picture Placeholder 7">
            <a:extLst>
              <a:ext uri="{FF2B5EF4-FFF2-40B4-BE49-F238E27FC236}">
                <a16:creationId xmlns:a16="http://schemas.microsoft.com/office/drawing/2014/main" id="{B96AA60B-CCC1-A138-7850-6C1D353A85B4}"/>
              </a:ext>
            </a:extLst>
          </p:cNvPr>
          <p:cNvSpPr txBox="1">
            <a:spLocks noGrp="1"/>
          </p:cNvSpPr>
          <p:nvPr>
            <p:ph type="pic" sz="quarter" idx="4294967295"/>
          </p:nvPr>
        </p:nvSpPr>
        <p:spPr>
          <a:xfrm>
            <a:off x="4876796" y="0"/>
            <a:ext cx="2438403" cy="240182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A949BE38-3AE7-09F7-C6A4-556E993AD8FE}"/>
              </a:ext>
            </a:extLst>
          </p:cNvPr>
          <p:cNvSpPr txBox="1">
            <a:spLocks noGrp="1"/>
          </p:cNvSpPr>
          <p:nvPr>
            <p:ph type="pic" sz="quarter" idx="4294967295"/>
          </p:nvPr>
        </p:nvSpPr>
        <p:spPr>
          <a:xfrm>
            <a:off x="7315200" y="2399467"/>
            <a:ext cx="2438403" cy="2401827"/>
          </a:xfrm>
          <a:prstGeom prst="rect">
            <a:avLst/>
          </a:prstGeom>
          <a:solidFill>
            <a:srgbClr val="D9D9D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927AD5BD-50A2-4CC2-AA7F-F57B7E9A212B}"/>
              </a:ext>
            </a:extLst>
          </p:cNvPr>
          <p:cNvSpPr txBox="1">
            <a:spLocks noGrp="1"/>
          </p:cNvSpPr>
          <p:nvPr>
            <p:ph type="pic" sz="quarter" idx="4294967295"/>
          </p:nvPr>
        </p:nvSpPr>
        <p:spPr>
          <a:xfrm>
            <a:off x="9753603" y="0"/>
            <a:ext cx="2438403" cy="2401827"/>
          </a:xfrm>
          <a:prstGeom prst="rect">
            <a:avLst/>
          </a:prstGeom>
          <a:solidFill>
            <a:srgbClr val="E9E9E9"/>
          </a:solidFill>
          <a:ln>
            <a:noFill/>
          </a:ln>
        </p:spPr>
        <p:txBody>
          <a:bodyPr vert="horz" wrap="square" lIns="0" tIns="91440" rIns="0" bIns="36576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
        <p:nvSpPr>
          <p:cNvPr id="7" name="Rectangle 6">
            <a:extLst>
              <a:ext uri="{FF2B5EF4-FFF2-40B4-BE49-F238E27FC236}">
                <a16:creationId xmlns:a16="http://schemas.microsoft.com/office/drawing/2014/main" id="{CDE465F0-B098-FD3B-F47A-FE46F1678DB3}"/>
              </a:ext>
            </a:extLst>
          </p:cNvPr>
          <p:cNvSpPr/>
          <p:nvPr/>
        </p:nvSpPr>
        <p:spPr>
          <a:xfrm>
            <a:off x="0" y="2405228"/>
            <a:ext cx="2438403" cy="2396066"/>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8" name="Rectangle 7">
            <a:extLst>
              <a:ext uri="{FF2B5EF4-FFF2-40B4-BE49-F238E27FC236}">
                <a16:creationId xmlns:a16="http://schemas.microsoft.com/office/drawing/2014/main" id="{73FD7719-EA25-564F-1F90-91054E44C869}"/>
              </a:ext>
            </a:extLst>
          </p:cNvPr>
          <p:cNvSpPr/>
          <p:nvPr/>
        </p:nvSpPr>
        <p:spPr>
          <a:xfrm>
            <a:off x="4876796" y="2405228"/>
            <a:ext cx="2438403" cy="2396066"/>
          </a:xfrm>
          <a:prstGeom prst="rect">
            <a:avLst/>
          </a:pr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Rectangle 9">
            <a:extLst>
              <a:ext uri="{FF2B5EF4-FFF2-40B4-BE49-F238E27FC236}">
                <a16:creationId xmlns:a16="http://schemas.microsoft.com/office/drawing/2014/main" id="{CEAEC936-D301-C910-D2B6-0CFAC1D6C6C2}"/>
              </a:ext>
            </a:extLst>
          </p:cNvPr>
          <p:cNvSpPr/>
          <p:nvPr/>
        </p:nvSpPr>
        <p:spPr>
          <a:xfrm>
            <a:off x="9753603" y="2405228"/>
            <a:ext cx="2438403" cy="2396066"/>
          </a:xfrm>
          <a:prstGeom prst="rect">
            <a:avLst/>
          </a:prstGeom>
          <a:solidFill>
            <a:srgbClr val="42BDC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0" name="Rectangle 10">
            <a:extLst>
              <a:ext uri="{FF2B5EF4-FFF2-40B4-BE49-F238E27FC236}">
                <a16:creationId xmlns:a16="http://schemas.microsoft.com/office/drawing/2014/main" id="{6F5F1C29-4FD2-A9F4-F5FD-C0A61A8D9181}"/>
              </a:ext>
            </a:extLst>
          </p:cNvPr>
          <p:cNvSpPr/>
          <p:nvPr/>
        </p:nvSpPr>
        <p:spPr>
          <a:xfrm>
            <a:off x="2438403" y="0"/>
            <a:ext cx="2438403" cy="2396066"/>
          </a:xfrm>
          <a:prstGeom prst="rect">
            <a:avLst/>
          </a:pr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1" name="Rectangle 11">
            <a:extLst>
              <a:ext uri="{FF2B5EF4-FFF2-40B4-BE49-F238E27FC236}">
                <a16:creationId xmlns:a16="http://schemas.microsoft.com/office/drawing/2014/main" id="{6EC28DE7-404E-ECEB-52B9-85DDC6299FDD}"/>
              </a:ext>
            </a:extLst>
          </p:cNvPr>
          <p:cNvSpPr/>
          <p:nvPr/>
        </p:nvSpPr>
        <p:spPr>
          <a:xfrm>
            <a:off x="7315200" y="0"/>
            <a:ext cx="2438403" cy="2396066"/>
          </a:xfrm>
          <a:prstGeom prst="rect">
            <a:avLst/>
          </a:prstGeom>
          <a:solidFill>
            <a:srgbClr val="52C3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2" name="Text Placeholder 3">
            <a:extLst>
              <a:ext uri="{FF2B5EF4-FFF2-40B4-BE49-F238E27FC236}">
                <a16:creationId xmlns:a16="http://schemas.microsoft.com/office/drawing/2014/main" id="{881A0653-204C-C6D0-AC69-8A43F4D21C41}"/>
              </a:ext>
            </a:extLst>
          </p:cNvPr>
          <p:cNvSpPr txBox="1">
            <a:spLocks noGrp="1"/>
          </p:cNvSpPr>
          <p:nvPr>
            <p:ph type="body" sz="quarter" idx="4294967295"/>
          </p:nvPr>
        </p:nvSpPr>
        <p:spPr>
          <a:xfrm>
            <a:off x="2519482" y="331835"/>
            <a:ext cx="2278657" cy="252977"/>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Click to add Text</a:t>
            </a:r>
          </a:p>
        </p:txBody>
      </p:sp>
      <p:sp>
        <p:nvSpPr>
          <p:cNvPr id="13" name="Text Placeholder 3">
            <a:extLst>
              <a:ext uri="{FF2B5EF4-FFF2-40B4-BE49-F238E27FC236}">
                <a16:creationId xmlns:a16="http://schemas.microsoft.com/office/drawing/2014/main" id="{0B331DD4-E83F-AA95-5DF2-6A6D312C05CF}"/>
              </a:ext>
            </a:extLst>
          </p:cNvPr>
          <p:cNvSpPr txBox="1">
            <a:spLocks noGrp="1"/>
          </p:cNvSpPr>
          <p:nvPr>
            <p:ph type="body" sz="quarter" idx="4294967295"/>
          </p:nvPr>
        </p:nvSpPr>
        <p:spPr>
          <a:xfrm>
            <a:off x="2519482" y="584822"/>
            <a:ext cx="2278657" cy="15758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a:t>Click to add Text</a:t>
            </a:r>
          </a:p>
        </p:txBody>
      </p:sp>
      <p:sp>
        <p:nvSpPr>
          <p:cNvPr id="14" name="Text Placeholder 3">
            <a:extLst>
              <a:ext uri="{FF2B5EF4-FFF2-40B4-BE49-F238E27FC236}">
                <a16:creationId xmlns:a16="http://schemas.microsoft.com/office/drawing/2014/main" id="{638C791A-D650-D6F9-79A0-939581981B07}"/>
              </a:ext>
            </a:extLst>
          </p:cNvPr>
          <p:cNvSpPr txBox="1">
            <a:spLocks noGrp="1"/>
          </p:cNvSpPr>
          <p:nvPr>
            <p:ph type="body" sz="quarter" idx="4294967295"/>
          </p:nvPr>
        </p:nvSpPr>
        <p:spPr>
          <a:xfrm>
            <a:off x="85212" y="2722168"/>
            <a:ext cx="2278657" cy="252977"/>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Click to add Text</a:t>
            </a:r>
          </a:p>
        </p:txBody>
      </p:sp>
      <p:sp>
        <p:nvSpPr>
          <p:cNvPr id="15" name="Text Placeholder 3">
            <a:extLst>
              <a:ext uri="{FF2B5EF4-FFF2-40B4-BE49-F238E27FC236}">
                <a16:creationId xmlns:a16="http://schemas.microsoft.com/office/drawing/2014/main" id="{794A2BF9-3599-7427-6AC5-AC1570EF716E}"/>
              </a:ext>
            </a:extLst>
          </p:cNvPr>
          <p:cNvSpPr txBox="1">
            <a:spLocks noGrp="1"/>
          </p:cNvSpPr>
          <p:nvPr>
            <p:ph type="body" sz="quarter" idx="4294967295"/>
          </p:nvPr>
        </p:nvSpPr>
        <p:spPr>
          <a:xfrm>
            <a:off x="85212" y="2975146"/>
            <a:ext cx="2278657" cy="15758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a:t>Click to add Text</a:t>
            </a:r>
          </a:p>
        </p:txBody>
      </p:sp>
      <p:sp>
        <p:nvSpPr>
          <p:cNvPr id="16" name="Text Placeholder 3">
            <a:extLst>
              <a:ext uri="{FF2B5EF4-FFF2-40B4-BE49-F238E27FC236}">
                <a16:creationId xmlns:a16="http://schemas.microsoft.com/office/drawing/2014/main" id="{C9DF6E71-02E8-089C-0386-F36EAB20DD2D}"/>
              </a:ext>
            </a:extLst>
          </p:cNvPr>
          <p:cNvSpPr txBox="1">
            <a:spLocks noGrp="1"/>
          </p:cNvSpPr>
          <p:nvPr>
            <p:ph type="body" sz="quarter" idx="4294967295"/>
          </p:nvPr>
        </p:nvSpPr>
        <p:spPr>
          <a:xfrm>
            <a:off x="7392155" y="331835"/>
            <a:ext cx="2278657" cy="252977"/>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Click to add Text</a:t>
            </a:r>
          </a:p>
        </p:txBody>
      </p:sp>
      <p:sp>
        <p:nvSpPr>
          <p:cNvPr id="17" name="Text Placeholder 3">
            <a:extLst>
              <a:ext uri="{FF2B5EF4-FFF2-40B4-BE49-F238E27FC236}">
                <a16:creationId xmlns:a16="http://schemas.microsoft.com/office/drawing/2014/main" id="{CEA96B08-600F-9873-082B-FDF77C08760F}"/>
              </a:ext>
            </a:extLst>
          </p:cNvPr>
          <p:cNvSpPr txBox="1">
            <a:spLocks noGrp="1"/>
          </p:cNvSpPr>
          <p:nvPr>
            <p:ph type="body" sz="quarter" idx="4294967295"/>
          </p:nvPr>
        </p:nvSpPr>
        <p:spPr>
          <a:xfrm>
            <a:off x="7392155" y="584822"/>
            <a:ext cx="2278657" cy="15758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a:t>Click to add Text</a:t>
            </a:r>
          </a:p>
        </p:txBody>
      </p:sp>
      <p:sp>
        <p:nvSpPr>
          <p:cNvPr id="18" name="Text Placeholder 3">
            <a:extLst>
              <a:ext uri="{FF2B5EF4-FFF2-40B4-BE49-F238E27FC236}">
                <a16:creationId xmlns:a16="http://schemas.microsoft.com/office/drawing/2014/main" id="{D7ABB731-BF82-3B51-F52B-158B9805140D}"/>
              </a:ext>
            </a:extLst>
          </p:cNvPr>
          <p:cNvSpPr txBox="1">
            <a:spLocks noGrp="1"/>
          </p:cNvSpPr>
          <p:nvPr>
            <p:ph type="body" sz="quarter" idx="4294967295"/>
          </p:nvPr>
        </p:nvSpPr>
        <p:spPr>
          <a:xfrm>
            <a:off x="4957885" y="2722168"/>
            <a:ext cx="2278657" cy="252977"/>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Click to add Text</a:t>
            </a:r>
          </a:p>
        </p:txBody>
      </p:sp>
      <p:sp>
        <p:nvSpPr>
          <p:cNvPr id="19" name="Text Placeholder 3">
            <a:extLst>
              <a:ext uri="{FF2B5EF4-FFF2-40B4-BE49-F238E27FC236}">
                <a16:creationId xmlns:a16="http://schemas.microsoft.com/office/drawing/2014/main" id="{CEA67A85-4E61-39C0-4F2A-18F2C9469B80}"/>
              </a:ext>
            </a:extLst>
          </p:cNvPr>
          <p:cNvSpPr txBox="1">
            <a:spLocks noGrp="1"/>
          </p:cNvSpPr>
          <p:nvPr>
            <p:ph type="body" sz="quarter" idx="4294967295"/>
          </p:nvPr>
        </p:nvSpPr>
        <p:spPr>
          <a:xfrm>
            <a:off x="4957885" y="2975146"/>
            <a:ext cx="2278657" cy="15758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a:t>Click to add Text</a:t>
            </a:r>
          </a:p>
        </p:txBody>
      </p:sp>
      <p:sp>
        <p:nvSpPr>
          <p:cNvPr id="20" name="Text Placeholder 3">
            <a:extLst>
              <a:ext uri="{FF2B5EF4-FFF2-40B4-BE49-F238E27FC236}">
                <a16:creationId xmlns:a16="http://schemas.microsoft.com/office/drawing/2014/main" id="{0E5D597A-4F13-DBCE-EB21-EBC478CC7A63}"/>
              </a:ext>
            </a:extLst>
          </p:cNvPr>
          <p:cNvSpPr txBox="1">
            <a:spLocks noGrp="1"/>
          </p:cNvSpPr>
          <p:nvPr>
            <p:ph type="body" sz="quarter" idx="4294967295"/>
          </p:nvPr>
        </p:nvSpPr>
        <p:spPr>
          <a:xfrm>
            <a:off x="9832259" y="2722168"/>
            <a:ext cx="2278657" cy="252977"/>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FFFFFF"/>
                </a:solidFill>
                <a:uFillTx/>
                <a:latin typeface="Calibri"/>
              </a:defRPr>
            </a:lvl1pPr>
          </a:lstStyle>
          <a:p>
            <a:pPr lvl="0"/>
            <a:r>
              <a:rPr lang="en-US"/>
              <a:t>Click to add Text</a:t>
            </a:r>
          </a:p>
        </p:txBody>
      </p:sp>
      <p:sp>
        <p:nvSpPr>
          <p:cNvPr id="21" name="Text Placeholder 3">
            <a:extLst>
              <a:ext uri="{FF2B5EF4-FFF2-40B4-BE49-F238E27FC236}">
                <a16:creationId xmlns:a16="http://schemas.microsoft.com/office/drawing/2014/main" id="{6C99CD7C-F745-E56F-8BBB-443BA0E39AE3}"/>
              </a:ext>
            </a:extLst>
          </p:cNvPr>
          <p:cNvSpPr txBox="1">
            <a:spLocks noGrp="1"/>
          </p:cNvSpPr>
          <p:nvPr>
            <p:ph type="body" sz="quarter" idx="4294967295"/>
          </p:nvPr>
        </p:nvSpPr>
        <p:spPr>
          <a:xfrm>
            <a:off x="9832259" y="2975146"/>
            <a:ext cx="2278657" cy="15758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400" b="0" i="0" u="none" strike="noStrike" cap="none" spc="0" baseline="0">
                <a:solidFill>
                  <a:srgbClr val="FFFFFF"/>
                </a:solidFill>
                <a:uFillTx/>
                <a:latin typeface="Calibri"/>
              </a:defRPr>
            </a:lvl1pPr>
          </a:lstStyle>
          <a:p>
            <a:pPr lvl="0"/>
            <a:r>
              <a:rPr lang="en-US"/>
              <a:t>Click to add Text</a:t>
            </a:r>
          </a:p>
        </p:txBody>
      </p:sp>
    </p:spTree>
    <p:extLst>
      <p:ext uri="{BB962C8B-B14F-4D97-AF65-F5344CB8AC3E}">
        <p14:creationId xmlns:p14="http://schemas.microsoft.com/office/powerpoint/2010/main" val="423295776"/>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0"/>
                                          </p:val>
                                        </p:tav>
                                        <p:tav tm="100000">
                                          <p:val>
                                            <p:strVal val="#ppt_w"/>
                                          </p:val>
                                        </p:tav>
                                      </p:tavLst>
                                    </p:anim>
                                    <p:anim calcmode="lin" valueType="num">
                                      <p:cBhvr>
                                        <p:cTn id="14" dur="500" fill="hold"/>
                                        <p:tgtEl>
                                          <p:spTgt spid="7"/>
                                        </p:tgtEl>
                                        <p:attrNameLst>
                                          <p:attrName>ppt_h</p:attrName>
                                        </p:attrNameLst>
                                      </p:cBhvr>
                                      <p:tavLst>
                                        <p:tav tm="0">
                                          <p:val>
                                            <p:str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up)">
                                      <p:cBhvr>
                                        <p:cTn id="19" dur="500"/>
                                        <p:tgtEl>
                                          <p:spTgt spid="14">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up)">
                                      <p:cBhvr>
                                        <p:cTn id="23" dur="500"/>
                                        <p:tgtEl>
                                          <p:spTgt spid="15">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0"/>
                                          </p:val>
                                        </p:tav>
                                        <p:tav tm="100000">
                                          <p:val>
                                            <p:strVal val="#ppt_w"/>
                                          </p:val>
                                        </p:tav>
                                      </p:tavLst>
                                    </p:anim>
                                    <p:anim calcmode="lin" valueType="num">
                                      <p:cBhvr>
                                        <p:cTn id="28" dur="500" fill="hold"/>
                                        <p:tgtEl>
                                          <p:spTgt spid="3"/>
                                        </p:tgtEl>
                                        <p:attrNameLst>
                                          <p:attrName>ppt_h</p:attrName>
                                        </p:attrNameLst>
                                      </p:cBhvr>
                                      <p:tavLst>
                                        <p:tav tm="0">
                                          <p:val>
                                            <p:str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strVal val="0"/>
                                          </p:val>
                                        </p:tav>
                                        <p:tav tm="100000">
                                          <p:val>
                                            <p:strVal val="#ppt_w"/>
                                          </p:val>
                                        </p:tav>
                                      </p:tavLst>
                                    </p:anim>
                                    <p:anim calcmode="lin" valueType="num">
                                      <p:cBhvr>
                                        <p:cTn id="34" dur="500" fill="hold"/>
                                        <p:tgtEl>
                                          <p:spTgt spid="10"/>
                                        </p:tgtEl>
                                        <p:attrNameLst>
                                          <p:attrName>ppt_h</p:attrName>
                                        </p:attrNameLst>
                                      </p:cBhvr>
                                      <p:tavLst>
                                        <p:tav tm="0">
                                          <p:val>
                                            <p:strVal val="0"/>
                                          </p:val>
                                        </p:tav>
                                        <p:tav tm="100000">
                                          <p:val>
                                            <p:strVal val="#ppt_h"/>
                                          </p:val>
                                        </p:tav>
                                      </p:tavLst>
                                    </p:anim>
                                    <p:animEffect transition="in" filter="fade">
                                      <p:cBhvr>
                                        <p:cTn id="35" dur="500"/>
                                        <p:tgtEl>
                                          <p:spTgt spid="1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up)">
                                      <p:cBhvr>
                                        <p:cTn id="39" dur="500"/>
                                        <p:tgtEl>
                                          <p:spTgt spid="12">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up)">
                                      <p:cBhvr>
                                        <p:cTn id="43" dur="500"/>
                                        <p:tgtEl>
                                          <p:spTgt spid="13">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strVal val="0"/>
                                          </p:val>
                                        </p:tav>
                                        <p:tav tm="100000">
                                          <p:val>
                                            <p:strVal val="#ppt_w"/>
                                          </p:val>
                                        </p:tav>
                                      </p:tavLst>
                                    </p:anim>
                                    <p:anim calcmode="lin" valueType="num">
                                      <p:cBhvr>
                                        <p:cTn id="48" dur="500" fill="hold"/>
                                        <p:tgtEl>
                                          <p:spTgt spid="4"/>
                                        </p:tgtEl>
                                        <p:attrNameLst>
                                          <p:attrName>ppt_h</p:attrName>
                                        </p:attrNameLst>
                                      </p:cBhvr>
                                      <p:tavLst>
                                        <p:tav tm="0">
                                          <p:val>
                                            <p:str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strVal val="0"/>
                                          </p:val>
                                        </p:tav>
                                        <p:tav tm="100000">
                                          <p:val>
                                            <p:strVal val="#ppt_w"/>
                                          </p:val>
                                        </p:tav>
                                      </p:tavLst>
                                    </p:anim>
                                    <p:anim calcmode="lin" valueType="num">
                                      <p:cBhvr>
                                        <p:cTn id="54" dur="500" fill="hold"/>
                                        <p:tgtEl>
                                          <p:spTgt spid="8"/>
                                        </p:tgtEl>
                                        <p:attrNameLst>
                                          <p:attrName>ppt_h</p:attrName>
                                        </p:attrNameLst>
                                      </p:cBhvr>
                                      <p:tavLst>
                                        <p:tav tm="0">
                                          <p:val>
                                            <p:str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wipe(up)">
                                      <p:cBhvr>
                                        <p:cTn id="59" dur="500"/>
                                        <p:tgtEl>
                                          <p:spTgt spid="18">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up)">
                                      <p:cBhvr>
                                        <p:cTn id="63" dur="500"/>
                                        <p:tgtEl>
                                          <p:spTgt spid="19">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strVal val="0"/>
                                          </p:val>
                                        </p:tav>
                                        <p:tav tm="100000">
                                          <p:val>
                                            <p:strVal val="#ppt_w"/>
                                          </p:val>
                                        </p:tav>
                                      </p:tavLst>
                                    </p:anim>
                                    <p:anim calcmode="lin" valueType="num">
                                      <p:cBhvr>
                                        <p:cTn id="68" dur="500" fill="hold"/>
                                        <p:tgtEl>
                                          <p:spTgt spid="5"/>
                                        </p:tgtEl>
                                        <p:attrNameLst>
                                          <p:attrName>ppt_h</p:attrName>
                                        </p:attrNameLst>
                                      </p:cBhvr>
                                      <p:tavLst>
                                        <p:tav tm="0">
                                          <p:val>
                                            <p:str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strVal val="0"/>
                                          </p:val>
                                        </p:tav>
                                        <p:tav tm="100000">
                                          <p:val>
                                            <p:strVal val="#ppt_w"/>
                                          </p:val>
                                        </p:tav>
                                      </p:tavLst>
                                    </p:anim>
                                    <p:anim calcmode="lin" valueType="num">
                                      <p:cBhvr>
                                        <p:cTn id="74" dur="500" fill="hold"/>
                                        <p:tgtEl>
                                          <p:spTgt spid="11"/>
                                        </p:tgtEl>
                                        <p:attrNameLst>
                                          <p:attrName>ppt_h</p:attrName>
                                        </p:attrNameLst>
                                      </p:cBhvr>
                                      <p:tavLst>
                                        <p:tav tm="0">
                                          <p:val>
                                            <p:strVal val="0"/>
                                          </p:val>
                                        </p:tav>
                                        <p:tav tm="100000">
                                          <p:val>
                                            <p:strVal val="#ppt_h"/>
                                          </p:val>
                                        </p:tav>
                                      </p:tavLst>
                                    </p:anim>
                                    <p:animEffect transition="in" filter="fade">
                                      <p:cBhvr>
                                        <p:cTn id="75" dur="500"/>
                                        <p:tgtEl>
                                          <p:spTgt spid="11"/>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wipe(up)">
                                      <p:cBhvr>
                                        <p:cTn id="79" dur="500"/>
                                        <p:tgtEl>
                                          <p:spTgt spid="16">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Effect transition="in" filter="wipe(up)">
                                      <p:cBhvr>
                                        <p:cTn id="83" dur="500"/>
                                        <p:tgtEl>
                                          <p:spTgt spid="17">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strVal val="0"/>
                                          </p:val>
                                        </p:tav>
                                        <p:tav tm="100000">
                                          <p:val>
                                            <p:strVal val="#ppt_w"/>
                                          </p:val>
                                        </p:tav>
                                      </p:tavLst>
                                    </p:anim>
                                    <p:anim calcmode="lin" valueType="num">
                                      <p:cBhvr>
                                        <p:cTn id="88" dur="500" fill="hold"/>
                                        <p:tgtEl>
                                          <p:spTgt spid="6"/>
                                        </p:tgtEl>
                                        <p:attrNameLst>
                                          <p:attrName>ppt_h</p:attrName>
                                        </p:attrNameLst>
                                      </p:cBhvr>
                                      <p:tavLst>
                                        <p:tav tm="0">
                                          <p:val>
                                            <p:strVal val="0"/>
                                          </p:val>
                                        </p:tav>
                                        <p:tav tm="100000">
                                          <p:val>
                                            <p:strVal val="#ppt_h"/>
                                          </p:val>
                                        </p:tav>
                                      </p:tavLst>
                                    </p:anim>
                                    <p:animEffect transition="in" filter="fade">
                                      <p:cBhvr>
                                        <p:cTn id="89" dur="500"/>
                                        <p:tgtEl>
                                          <p:spTgt spid="6"/>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strVal val="0"/>
                                          </p:val>
                                        </p:tav>
                                        <p:tav tm="100000">
                                          <p:val>
                                            <p:strVal val="#ppt_w"/>
                                          </p:val>
                                        </p:tav>
                                      </p:tavLst>
                                    </p:anim>
                                    <p:anim calcmode="lin" valueType="num">
                                      <p:cBhvr>
                                        <p:cTn id="94" dur="500" fill="hold"/>
                                        <p:tgtEl>
                                          <p:spTgt spid="9"/>
                                        </p:tgtEl>
                                        <p:attrNameLst>
                                          <p:attrName>ppt_h</p:attrName>
                                        </p:attrNameLst>
                                      </p:cBhvr>
                                      <p:tavLst>
                                        <p:tav tm="0">
                                          <p:val>
                                            <p:strVal val="0"/>
                                          </p:val>
                                        </p:tav>
                                        <p:tav tm="100000">
                                          <p:val>
                                            <p:strVal val="#ppt_h"/>
                                          </p:val>
                                        </p:tav>
                                      </p:tavLst>
                                    </p:anim>
                                    <p:animEffect transition="in" filter="fade">
                                      <p:cBhvr>
                                        <p:cTn id="95" dur="500"/>
                                        <p:tgtEl>
                                          <p:spTgt spid="9"/>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0">
                                            <p:txEl>
                                              <p:pRg st="0" end="0"/>
                                            </p:txEl>
                                          </p:spTgt>
                                        </p:tgtEl>
                                        <p:attrNameLst>
                                          <p:attrName>style.visibility</p:attrName>
                                        </p:attrNameLst>
                                      </p:cBhvr>
                                      <p:to>
                                        <p:strVal val="visible"/>
                                      </p:to>
                                    </p:set>
                                    <p:animEffect transition="in" filter="wipe(up)">
                                      <p:cBhvr>
                                        <p:cTn id="99" dur="500"/>
                                        <p:tgtEl>
                                          <p:spTgt spid="20">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1">
                                            <p:txEl>
                                              <p:pRg st="0" end="0"/>
                                            </p:txEl>
                                          </p:spTgt>
                                        </p:tgtEl>
                                        <p:attrNameLst>
                                          <p:attrName>style.visibility</p:attrName>
                                        </p:attrNameLst>
                                      </p:cBhvr>
                                      <p:to>
                                        <p:strVal val="visible"/>
                                      </p:to>
                                    </p:set>
                                    <p:animEffect transition="in" filter="wipe(up)">
                                      <p:cBhvr>
                                        <p:cTn id="10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build="p"/>
      <p:bldP spid="13" grpId="0" build="p"/>
      <p:bldP spid="14" grpId="0" build="p"/>
      <p:bldP spid="15" grpId="0" build="p"/>
      <p:bldP spid="16" grpId="0" build="p"/>
      <p:bldP spid="17" grpId="0" build="p"/>
      <p:bldP spid="18" grpId="0" build="p"/>
      <p:bldP spid="19" grpId="0" build="p"/>
      <p:bldP spid="20" grpId="0" build="p"/>
      <p:bldP spid="21" grpId="0" bui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350897839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38A3D87-43C6-D7ED-C330-8B2FC7AC6F59}"/>
              </a:ext>
            </a:extLst>
          </p:cNvPr>
          <p:cNvSpPr txBox="1">
            <a:spLocks noGrp="1"/>
          </p:cNvSpPr>
          <p:nvPr>
            <p:ph type="pic" sz="quarter" idx="4294967295"/>
          </p:nvPr>
        </p:nvSpPr>
        <p:spPr>
          <a:xfrm>
            <a:off x="0" y="0"/>
            <a:ext cx="12191996" cy="6858000"/>
          </a:xfrm>
          <a:prstGeom prst="rect">
            <a:avLst/>
          </a:prstGeom>
          <a:solidFill>
            <a:srgbClr val="E9E9E9"/>
          </a:solidFill>
          <a:ln>
            <a:noFill/>
          </a:ln>
        </p:spPr>
        <p:txBody>
          <a:bodyPr vert="horz" wrap="square" lIns="0" tIns="91440" rIns="0" bIns="21945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44091168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6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5B729C12-2681-F31F-6824-FCBC39BC728F}"/>
              </a:ext>
            </a:extLst>
          </p:cNvPr>
          <p:cNvSpPr txBox="1">
            <a:spLocks noGrp="1"/>
          </p:cNvSpPr>
          <p:nvPr>
            <p:ph type="pic" sz="quarter" idx="4294967295"/>
          </p:nvPr>
        </p:nvSpPr>
        <p:spPr>
          <a:xfrm>
            <a:off x="0" y="0"/>
            <a:ext cx="12191996" cy="6858000"/>
          </a:xfrm>
          <a:prstGeom prst="rect">
            <a:avLst/>
          </a:prstGeom>
          <a:solidFill>
            <a:srgbClr val="E9E9E9"/>
          </a:solidFill>
          <a:ln>
            <a:noFill/>
          </a:ln>
        </p:spPr>
        <p:txBody>
          <a:bodyPr vert="horz" wrap="square" lIns="0" tIns="91440" rIns="0" bIns="219456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3" name="Text Placeholder 3">
            <a:extLst>
              <a:ext uri="{FF2B5EF4-FFF2-40B4-BE49-F238E27FC236}">
                <a16:creationId xmlns:a16="http://schemas.microsoft.com/office/drawing/2014/main" id="{958A01AC-FB72-4448-62B6-92E197CCD853}"/>
              </a:ext>
            </a:extLst>
          </p:cNvPr>
          <p:cNvSpPr txBox="1">
            <a:spLocks noGrp="1"/>
          </p:cNvSpPr>
          <p:nvPr>
            <p:ph type="body" sz="quarter" idx="4294967295"/>
          </p:nvPr>
        </p:nvSpPr>
        <p:spPr>
          <a:xfrm>
            <a:off x="508004" y="1026697"/>
            <a:ext cx="11157819"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FFFFFF"/>
                </a:solidFill>
                <a:uFillTx/>
                <a:latin typeface="Calibri"/>
                <a:ea typeface="Roboto" pitchFamily="2"/>
              </a:defRPr>
            </a:lvl1pPr>
          </a:lstStyle>
          <a:p>
            <a:pPr lvl="0"/>
            <a:r>
              <a:rPr lang="en-US"/>
              <a:t>CLICK TO EDITE SUBTITLE</a:t>
            </a:r>
          </a:p>
        </p:txBody>
      </p:sp>
      <p:sp>
        <p:nvSpPr>
          <p:cNvPr id="4" name="Title 13">
            <a:extLst>
              <a:ext uri="{FF2B5EF4-FFF2-40B4-BE49-F238E27FC236}">
                <a16:creationId xmlns:a16="http://schemas.microsoft.com/office/drawing/2014/main" id="{0754E0B3-E3C6-47F7-3FC2-302D188F83FE}"/>
              </a:ext>
            </a:extLst>
          </p:cNvPr>
          <p:cNvSpPr txBox="1">
            <a:spLocks noGrp="1"/>
          </p:cNvSpPr>
          <p:nvPr>
            <p:ph type="title"/>
          </p:nvPr>
        </p:nvSpPr>
        <p:spPr>
          <a:xfrm>
            <a:off x="508004" y="450250"/>
            <a:ext cx="11157819"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spTree>
    <p:extLst>
      <p:ext uri="{BB962C8B-B14F-4D97-AF65-F5344CB8AC3E}">
        <p14:creationId xmlns:p14="http://schemas.microsoft.com/office/powerpoint/2010/main" val="3657357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mpany Timelines 02">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E6E4449-75DF-BA75-8D48-D66C69A81276}"/>
              </a:ext>
            </a:extLst>
          </p:cNvPr>
          <p:cNvSpPr txBox="1">
            <a:spLocks noGrp="1"/>
          </p:cNvSpPr>
          <p:nvPr>
            <p:ph type="body" sz="quarter" idx="4294967295"/>
          </p:nvPr>
        </p:nvSpPr>
        <p:spPr>
          <a:xfrm>
            <a:off x="508004" y="1026697"/>
            <a:ext cx="11157819"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93CC9F4F-5395-2C8A-7132-A653FC4F52BC}"/>
              </a:ext>
            </a:extLst>
          </p:cNvPr>
          <p:cNvSpPr txBox="1">
            <a:spLocks noGrp="1"/>
          </p:cNvSpPr>
          <p:nvPr>
            <p:ph type="title"/>
          </p:nvPr>
        </p:nvSpPr>
        <p:spPr>
          <a:xfrm>
            <a:off x="508004" y="450250"/>
            <a:ext cx="11157819"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sp>
        <p:nvSpPr>
          <p:cNvPr id="4" name="Picture Placeholder 7">
            <a:extLst>
              <a:ext uri="{FF2B5EF4-FFF2-40B4-BE49-F238E27FC236}">
                <a16:creationId xmlns:a16="http://schemas.microsoft.com/office/drawing/2014/main" id="{DBA9E412-FED9-3CC6-AF37-9CD3A37DBAC0}"/>
              </a:ext>
            </a:extLst>
          </p:cNvPr>
          <p:cNvSpPr txBox="1">
            <a:spLocks noGrp="1"/>
          </p:cNvSpPr>
          <p:nvPr>
            <p:ph type="pic" sz="quarter" idx="4294967295"/>
          </p:nvPr>
        </p:nvSpPr>
        <p:spPr>
          <a:xfrm>
            <a:off x="545256" y="4048762"/>
            <a:ext cx="1811865" cy="1310636"/>
          </a:xfrm>
          <a:prstGeom prst="rect">
            <a:avLst/>
          </a:prstGeom>
          <a:solidFill>
            <a:srgbClr val="E9E9E9"/>
          </a:solidFill>
          <a:ln>
            <a:noFill/>
          </a:ln>
        </p:spPr>
        <p:txBody>
          <a:bodyPr vert="horz" wrap="square" lIns="0" tIns="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5" name="Picture Placeholder 7">
            <a:extLst>
              <a:ext uri="{FF2B5EF4-FFF2-40B4-BE49-F238E27FC236}">
                <a16:creationId xmlns:a16="http://schemas.microsoft.com/office/drawing/2014/main" id="{D06F69DB-EC98-2B59-83F6-1A58AF511FEF}"/>
              </a:ext>
            </a:extLst>
          </p:cNvPr>
          <p:cNvSpPr txBox="1">
            <a:spLocks noGrp="1"/>
          </p:cNvSpPr>
          <p:nvPr>
            <p:ph type="pic" sz="quarter" idx="4294967295"/>
          </p:nvPr>
        </p:nvSpPr>
        <p:spPr>
          <a:xfrm>
            <a:off x="2402165" y="2209803"/>
            <a:ext cx="1811865" cy="1310636"/>
          </a:xfrm>
          <a:prstGeom prst="rect">
            <a:avLst/>
          </a:prstGeom>
          <a:solidFill>
            <a:srgbClr val="E9E9E9"/>
          </a:solidFill>
          <a:ln>
            <a:noFill/>
          </a:ln>
        </p:spPr>
        <p:txBody>
          <a:bodyPr vert="horz" wrap="square" lIns="0" tIns="0" rIns="0" bIns="45720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EEE41058-FCD2-A563-D05A-0D80900E1D56}"/>
              </a:ext>
            </a:extLst>
          </p:cNvPr>
          <p:cNvSpPr txBox="1">
            <a:spLocks noGrp="1"/>
          </p:cNvSpPr>
          <p:nvPr>
            <p:ph type="pic" sz="quarter" idx="4294967295"/>
          </p:nvPr>
        </p:nvSpPr>
        <p:spPr>
          <a:xfrm>
            <a:off x="4259074" y="4048762"/>
            <a:ext cx="1811865" cy="1310636"/>
          </a:xfrm>
          <a:prstGeom prst="rect">
            <a:avLst/>
          </a:prstGeom>
          <a:solidFill>
            <a:srgbClr val="E9E9E9"/>
          </a:solidFill>
          <a:ln>
            <a:noFill/>
          </a:ln>
        </p:spPr>
        <p:txBody>
          <a:bodyPr vert="horz" wrap="square" lIns="0" tIns="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F07CD8E9-D912-AC6C-88CB-B66066A1A9E7}"/>
              </a:ext>
            </a:extLst>
          </p:cNvPr>
          <p:cNvSpPr txBox="1">
            <a:spLocks noGrp="1"/>
          </p:cNvSpPr>
          <p:nvPr>
            <p:ph type="pic" sz="quarter" idx="4294967295"/>
          </p:nvPr>
        </p:nvSpPr>
        <p:spPr>
          <a:xfrm>
            <a:off x="6115982" y="2209803"/>
            <a:ext cx="1811865" cy="1310636"/>
          </a:xfrm>
          <a:prstGeom prst="rect">
            <a:avLst/>
          </a:prstGeom>
          <a:solidFill>
            <a:srgbClr val="E9E9E9"/>
          </a:solidFill>
          <a:ln>
            <a:noFill/>
          </a:ln>
        </p:spPr>
        <p:txBody>
          <a:bodyPr vert="horz" wrap="square" lIns="0" tIns="0" rIns="0" bIns="45720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8" name="Picture Placeholder 7">
            <a:extLst>
              <a:ext uri="{FF2B5EF4-FFF2-40B4-BE49-F238E27FC236}">
                <a16:creationId xmlns:a16="http://schemas.microsoft.com/office/drawing/2014/main" id="{0F506CED-0FF8-38E0-CE27-DB50657FEAD9}"/>
              </a:ext>
            </a:extLst>
          </p:cNvPr>
          <p:cNvSpPr txBox="1">
            <a:spLocks noGrp="1"/>
          </p:cNvSpPr>
          <p:nvPr>
            <p:ph type="pic" sz="quarter" idx="4294967295"/>
          </p:nvPr>
        </p:nvSpPr>
        <p:spPr>
          <a:xfrm>
            <a:off x="7972891" y="4048762"/>
            <a:ext cx="1811865" cy="1310636"/>
          </a:xfrm>
          <a:prstGeom prst="rect">
            <a:avLst/>
          </a:prstGeom>
          <a:solidFill>
            <a:srgbClr val="E9E9E9"/>
          </a:solidFill>
          <a:ln>
            <a:noFill/>
          </a:ln>
        </p:spPr>
        <p:txBody>
          <a:bodyPr vert="horz" wrap="square" lIns="0" tIns="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9" name="Picture Placeholder 7">
            <a:extLst>
              <a:ext uri="{FF2B5EF4-FFF2-40B4-BE49-F238E27FC236}">
                <a16:creationId xmlns:a16="http://schemas.microsoft.com/office/drawing/2014/main" id="{0736D37C-C7FF-7B21-DE2C-E0E34893E63D}"/>
              </a:ext>
            </a:extLst>
          </p:cNvPr>
          <p:cNvSpPr txBox="1">
            <a:spLocks noGrp="1"/>
          </p:cNvSpPr>
          <p:nvPr>
            <p:ph type="pic" sz="quarter" idx="4294967295"/>
          </p:nvPr>
        </p:nvSpPr>
        <p:spPr>
          <a:xfrm>
            <a:off x="9829800" y="2209803"/>
            <a:ext cx="1811865" cy="1310636"/>
          </a:xfrm>
          <a:prstGeom prst="rect">
            <a:avLst/>
          </a:prstGeom>
          <a:solidFill>
            <a:srgbClr val="E9E9E9"/>
          </a:solidFill>
          <a:ln>
            <a:noFill/>
          </a:ln>
        </p:spPr>
        <p:txBody>
          <a:bodyPr vert="horz" wrap="square" lIns="0" tIns="0" rIns="0" bIns="45720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36164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68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30DFD0F-C447-FDE8-D879-969EE0ED0171}"/>
              </a:ext>
            </a:extLst>
          </p:cNvPr>
          <p:cNvSpPr txBox="1">
            <a:spLocks noGrp="1"/>
          </p:cNvSpPr>
          <p:nvPr>
            <p:ph type="body" sz="quarter" idx="4294967295"/>
          </p:nvPr>
        </p:nvSpPr>
        <p:spPr>
          <a:xfrm>
            <a:off x="5080004" y="1837980"/>
            <a:ext cx="6553203"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C898AD9C-76DF-DAF4-530A-8DAF93DF3012}"/>
              </a:ext>
            </a:extLst>
          </p:cNvPr>
          <p:cNvSpPr txBox="1">
            <a:spLocks noGrp="1"/>
          </p:cNvSpPr>
          <p:nvPr>
            <p:ph type="title"/>
          </p:nvPr>
        </p:nvSpPr>
        <p:spPr>
          <a:xfrm>
            <a:off x="5080004" y="1261533"/>
            <a:ext cx="6553203"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Rectangle 1">
            <a:extLst>
              <a:ext uri="{FF2B5EF4-FFF2-40B4-BE49-F238E27FC236}">
                <a16:creationId xmlns:a16="http://schemas.microsoft.com/office/drawing/2014/main" id="{F94783B9-4FCF-7537-709A-C43E7F6B47C8}"/>
              </a:ext>
            </a:extLst>
          </p:cNvPr>
          <p:cNvSpPr/>
          <p:nvPr/>
        </p:nvSpPr>
        <p:spPr>
          <a:xfrm>
            <a:off x="0" y="0"/>
            <a:ext cx="2844798" cy="6858000"/>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Picture Placeholder 7">
            <a:extLst>
              <a:ext uri="{FF2B5EF4-FFF2-40B4-BE49-F238E27FC236}">
                <a16:creationId xmlns:a16="http://schemas.microsoft.com/office/drawing/2014/main" id="{195D060B-7688-B6DA-865F-ECE1CA412F8E}"/>
              </a:ext>
            </a:extLst>
          </p:cNvPr>
          <p:cNvSpPr txBox="1">
            <a:spLocks noGrp="1"/>
          </p:cNvSpPr>
          <p:nvPr>
            <p:ph type="pic" sz="quarter" idx="4294967295"/>
          </p:nvPr>
        </p:nvSpPr>
        <p:spPr>
          <a:xfrm>
            <a:off x="1032933" y="1617134"/>
            <a:ext cx="3623730" cy="3623730"/>
          </a:xfrm>
          <a:prstGeom prst="rect">
            <a:avLst/>
          </a:prstGeom>
          <a:solidFill>
            <a:srgbClr val="E9E9E9"/>
          </a:solidFill>
          <a:ln>
            <a:noFill/>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6" name="Text Placeholder 3">
            <a:extLst>
              <a:ext uri="{FF2B5EF4-FFF2-40B4-BE49-F238E27FC236}">
                <a16:creationId xmlns:a16="http://schemas.microsoft.com/office/drawing/2014/main" id="{E8391781-E292-376F-4B8E-7D55AAECA954}"/>
              </a:ext>
            </a:extLst>
          </p:cNvPr>
          <p:cNvSpPr txBox="1">
            <a:spLocks noGrp="1"/>
          </p:cNvSpPr>
          <p:nvPr>
            <p:ph type="body" sz="quarter" idx="4294967295"/>
          </p:nvPr>
        </p:nvSpPr>
        <p:spPr>
          <a:xfrm>
            <a:off x="5080004" y="2311402"/>
            <a:ext cx="6553203" cy="1422404"/>
          </a:xfrm>
          <a:prstGeom prst="rect">
            <a:avLst/>
          </a:prstGeom>
          <a:noFill/>
          <a:ln>
            <a:noFill/>
          </a:ln>
        </p:spPr>
        <p:txBody>
          <a:bodyPr vert="horz" wrap="square" lIns="0" tIns="0" rIns="0" bIns="0" anchor="t"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edit Master text styles</a:t>
            </a:r>
          </a:p>
        </p:txBody>
      </p:sp>
    </p:spTree>
    <p:extLst>
      <p:ext uri="{BB962C8B-B14F-4D97-AF65-F5344CB8AC3E}">
        <p14:creationId xmlns:p14="http://schemas.microsoft.com/office/powerpoint/2010/main" val="402487971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animBg="1"/>
      <p:bldP spid="6" grpId="0" bui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67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B6CEE17-CA08-607E-80DF-C23A1B0FFF90}"/>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36E4050C-2E0E-0296-93CE-04B90142DBAA}"/>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Oval 57">
            <a:extLst>
              <a:ext uri="{FF2B5EF4-FFF2-40B4-BE49-F238E27FC236}">
                <a16:creationId xmlns:a16="http://schemas.microsoft.com/office/drawing/2014/main" id="{C9137635-BB17-F728-1FA4-C59212AE6229}"/>
              </a:ext>
            </a:extLst>
          </p:cNvPr>
          <p:cNvSpPr/>
          <p:nvPr/>
        </p:nvSpPr>
        <p:spPr>
          <a:xfrm>
            <a:off x="5143426" y="1676131"/>
            <a:ext cx="1862486" cy="18624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0187A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Picture Placeholder 7">
            <a:extLst>
              <a:ext uri="{FF2B5EF4-FFF2-40B4-BE49-F238E27FC236}">
                <a16:creationId xmlns:a16="http://schemas.microsoft.com/office/drawing/2014/main" id="{DA670BF6-09CA-13B9-6614-575DDE068B36}"/>
              </a:ext>
            </a:extLst>
          </p:cNvPr>
          <p:cNvSpPr txBox="1">
            <a:spLocks noGrp="1"/>
          </p:cNvSpPr>
          <p:nvPr>
            <p:ph type="pic" sz="quarter" idx="4294967295"/>
          </p:nvPr>
        </p:nvSpPr>
        <p:spPr>
          <a:xfrm>
            <a:off x="5296031" y="1828745"/>
            <a:ext cx="1557268" cy="1557268"/>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6" name="Text Placeholder 3">
            <a:extLst>
              <a:ext uri="{FF2B5EF4-FFF2-40B4-BE49-F238E27FC236}">
                <a16:creationId xmlns:a16="http://schemas.microsoft.com/office/drawing/2014/main" id="{90C8501B-BE96-6DB8-BBEA-8B6D6ACDC62B}"/>
              </a:ext>
            </a:extLst>
          </p:cNvPr>
          <p:cNvSpPr txBox="1">
            <a:spLocks noGrp="1"/>
          </p:cNvSpPr>
          <p:nvPr>
            <p:ph type="body" sz="quarter" idx="4294967295"/>
          </p:nvPr>
        </p:nvSpPr>
        <p:spPr>
          <a:xfrm>
            <a:off x="7158517" y="1949034"/>
            <a:ext cx="2429414" cy="394170"/>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7" name="Text Placeholder 3">
            <a:extLst>
              <a:ext uri="{FF2B5EF4-FFF2-40B4-BE49-F238E27FC236}">
                <a16:creationId xmlns:a16="http://schemas.microsoft.com/office/drawing/2014/main" id="{D0E98266-3E5D-4FCE-BC0C-B1A7D47A59B1}"/>
              </a:ext>
            </a:extLst>
          </p:cNvPr>
          <p:cNvSpPr txBox="1">
            <a:spLocks noGrp="1"/>
          </p:cNvSpPr>
          <p:nvPr>
            <p:ph type="body" sz="quarter" idx="4294967295"/>
          </p:nvPr>
        </p:nvSpPr>
        <p:spPr>
          <a:xfrm>
            <a:off x="7158517" y="2323627"/>
            <a:ext cx="2429414" cy="394170"/>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8" name="Oval 61">
            <a:extLst>
              <a:ext uri="{FF2B5EF4-FFF2-40B4-BE49-F238E27FC236}">
                <a16:creationId xmlns:a16="http://schemas.microsoft.com/office/drawing/2014/main" id="{3C15FDE9-F181-1661-240F-118B7BDC9A6C}"/>
              </a:ext>
            </a:extLst>
          </p:cNvPr>
          <p:cNvSpPr/>
          <p:nvPr/>
        </p:nvSpPr>
        <p:spPr>
          <a:xfrm>
            <a:off x="5143426" y="3968020"/>
            <a:ext cx="1862486" cy="18624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52C3CB"/>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Picture Placeholder 7">
            <a:extLst>
              <a:ext uri="{FF2B5EF4-FFF2-40B4-BE49-F238E27FC236}">
                <a16:creationId xmlns:a16="http://schemas.microsoft.com/office/drawing/2014/main" id="{7E086A03-9698-3C7F-7816-F71373D5D84E}"/>
              </a:ext>
            </a:extLst>
          </p:cNvPr>
          <p:cNvSpPr txBox="1">
            <a:spLocks noGrp="1"/>
          </p:cNvSpPr>
          <p:nvPr>
            <p:ph type="pic" sz="quarter" idx="4294967295"/>
          </p:nvPr>
        </p:nvSpPr>
        <p:spPr>
          <a:xfrm>
            <a:off x="5296031" y="4120624"/>
            <a:ext cx="1557268" cy="1557268"/>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0" name="Oval 63">
            <a:extLst>
              <a:ext uri="{FF2B5EF4-FFF2-40B4-BE49-F238E27FC236}">
                <a16:creationId xmlns:a16="http://schemas.microsoft.com/office/drawing/2014/main" id="{270240BC-3BBC-DF46-A749-FE0CC9927AAF}"/>
              </a:ext>
            </a:extLst>
          </p:cNvPr>
          <p:cNvSpPr/>
          <p:nvPr/>
        </p:nvSpPr>
        <p:spPr>
          <a:xfrm>
            <a:off x="3418575" y="2822076"/>
            <a:ext cx="1862486" cy="18624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17649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1" name="Picture Placeholder 7">
            <a:extLst>
              <a:ext uri="{FF2B5EF4-FFF2-40B4-BE49-F238E27FC236}">
                <a16:creationId xmlns:a16="http://schemas.microsoft.com/office/drawing/2014/main" id="{0939E235-8EC9-0CCE-0206-477818B6D86F}"/>
              </a:ext>
            </a:extLst>
          </p:cNvPr>
          <p:cNvSpPr txBox="1">
            <a:spLocks noGrp="1"/>
          </p:cNvSpPr>
          <p:nvPr>
            <p:ph type="pic" sz="quarter" idx="4294967295"/>
          </p:nvPr>
        </p:nvSpPr>
        <p:spPr>
          <a:xfrm>
            <a:off x="3571180" y="2974680"/>
            <a:ext cx="1557268" cy="1557268"/>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2" name="Oval 65">
            <a:extLst>
              <a:ext uri="{FF2B5EF4-FFF2-40B4-BE49-F238E27FC236}">
                <a16:creationId xmlns:a16="http://schemas.microsoft.com/office/drawing/2014/main" id="{C76F8811-E1E9-12F0-93E8-F68DD87F61D6}"/>
              </a:ext>
            </a:extLst>
          </p:cNvPr>
          <p:cNvSpPr/>
          <p:nvPr/>
        </p:nvSpPr>
        <p:spPr>
          <a:xfrm>
            <a:off x="6871487" y="2822076"/>
            <a:ext cx="1862486" cy="18624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1AA4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3" name="Picture Placeholder 7">
            <a:extLst>
              <a:ext uri="{FF2B5EF4-FFF2-40B4-BE49-F238E27FC236}">
                <a16:creationId xmlns:a16="http://schemas.microsoft.com/office/drawing/2014/main" id="{BD27DC49-43EC-5263-9F90-3E2B6894C3D9}"/>
              </a:ext>
            </a:extLst>
          </p:cNvPr>
          <p:cNvSpPr txBox="1">
            <a:spLocks noGrp="1"/>
          </p:cNvSpPr>
          <p:nvPr>
            <p:ph type="pic" sz="quarter" idx="4294967295"/>
          </p:nvPr>
        </p:nvSpPr>
        <p:spPr>
          <a:xfrm>
            <a:off x="7024091" y="2974680"/>
            <a:ext cx="1557268" cy="1557268"/>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4" name="Text Placeholder 3">
            <a:extLst>
              <a:ext uri="{FF2B5EF4-FFF2-40B4-BE49-F238E27FC236}">
                <a16:creationId xmlns:a16="http://schemas.microsoft.com/office/drawing/2014/main" id="{5FE05D5A-6C0A-D10C-02A2-A344266DBC46}"/>
              </a:ext>
            </a:extLst>
          </p:cNvPr>
          <p:cNvSpPr txBox="1">
            <a:spLocks noGrp="1"/>
          </p:cNvSpPr>
          <p:nvPr>
            <p:ph type="body" sz="quarter" idx="4294967295"/>
          </p:nvPr>
        </p:nvSpPr>
        <p:spPr>
          <a:xfrm>
            <a:off x="2605308" y="4835959"/>
            <a:ext cx="2429414" cy="394170"/>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5" name="Text Placeholder 3">
            <a:extLst>
              <a:ext uri="{FF2B5EF4-FFF2-40B4-BE49-F238E27FC236}">
                <a16:creationId xmlns:a16="http://schemas.microsoft.com/office/drawing/2014/main" id="{9594FBED-6B51-8811-4293-364B2581A733}"/>
              </a:ext>
            </a:extLst>
          </p:cNvPr>
          <p:cNvSpPr txBox="1">
            <a:spLocks noGrp="1"/>
          </p:cNvSpPr>
          <p:nvPr>
            <p:ph type="body" sz="quarter" idx="4294967295"/>
          </p:nvPr>
        </p:nvSpPr>
        <p:spPr>
          <a:xfrm>
            <a:off x="2605308" y="5210562"/>
            <a:ext cx="2429414" cy="394170"/>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6" name="Text Placeholder 3">
            <a:extLst>
              <a:ext uri="{FF2B5EF4-FFF2-40B4-BE49-F238E27FC236}">
                <a16:creationId xmlns:a16="http://schemas.microsoft.com/office/drawing/2014/main" id="{279555AA-53FE-63A9-411D-9620D7A7D6CE}"/>
              </a:ext>
            </a:extLst>
          </p:cNvPr>
          <p:cNvSpPr txBox="1">
            <a:spLocks noGrp="1"/>
          </p:cNvSpPr>
          <p:nvPr>
            <p:ph type="body" sz="quarter" idx="4294967295"/>
          </p:nvPr>
        </p:nvSpPr>
        <p:spPr>
          <a:xfrm>
            <a:off x="836547" y="3384889"/>
            <a:ext cx="2429414" cy="394170"/>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7" name="Text Placeholder 3">
            <a:extLst>
              <a:ext uri="{FF2B5EF4-FFF2-40B4-BE49-F238E27FC236}">
                <a16:creationId xmlns:a16="http://schemas.microsoft.com/office/drawing/2014/main" id="{F980A96D-4A07-AEB8-4B13-5C463EBDCC1F}"/>
              </a:ext>
            </a:extLst>
          </p:cNvPr>
          <p:cNvSpPr txBox="1">
            <a:spLocks noGrp="1"/>
          </p:cNvSpPr>
          <p:nvPr>
            <p:ph type="body" sz="quarter" idx="4294967295"/>
          </p:nvPr>
        </p:nvSpPr>
        <p:spPr>
          <a:xfrm>
            <a:off x="836547" y="3759491"/>
            <a:ext cx="2429414" cy="394170"/>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8" name="Text Placeholder 3">
            <a:extLst>
              <a:ext uri="{FF2B5EF4-FFF2-40B4-BE49-F238E27FC236}">
                <a16:creationId xmlns:a16="http://schemas.microsoft.com/office/drawing/2014/main" id="{0EDDDBB5-986E-1EA9-FDF1-18AA666CAD3C}"/>
              </a:ext>
            </a:extLst>
          </p:cNvPr>
          <p:cNvSpPr txBox="1">
            <a:spLocks noGrp="1"/>
          </p:cNvSpPr>
          <p:nvPr>
            <p:ph type="body" sz="quarter" idx="4294967295"/>
          </p:nvPr>
        </p:nvSpPr>
        <p:spPr>
          <a:xfrm>
            <a:off x="8886578" y="3384889"/>
            <a:ext cx="2429414" cy="394170"/>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9" name="Text Placeholder 3">
            <a:extLst>
              <a:ext uri="{FF2B5EF4-FFF2-40B4-BE49-F238E27FC236}">
                <a16:creationId xmlns:a16="http://schemas.microsoft.com/office/drawing/2014/main" id="{6237053A-E2BB-6228-10DB-DAA5C10CF73E}"/>
              </a:ext>
            </a:extLst>
          </p:cNvPr>
          <p:cNvSpPr txBox="1">
            <a:spLocks noGrp="1"/>
          </p:cNvSpPr>
          <p:nvPr>
            <p:ph type="body" sz="quarter" idx="4294967295"/>
          </p:nvPr>
        </p:nvSpPr>
        <p:spPr>
          <a:xfrm>
            <a:off x="8886578" y="3759491"/>
            <a:ext cx="2429414" cy="394170"/>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Tree>
    <p:extLst>
      <p:ext uri="{BB962C8B-B14F-4D97-AF65-F5344CB8AC3E}">
        <p14:creationId xmlns:p14="http://schemas.microsoft.com/office/powerpoint/2010/main" val="157261416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0"/>
                                          </p:val>
                                        </p:tav>
                                        <p:tav tm="100000">
                                          <p:val>
                                            <p:strVal val="#ppt_w"/>
                                          </p:val>
                                        </p:tav>
                                      </p:tavLst>
                                    </p:anim>
                                    <p:anim calcmode="lin" valueType="num">
                                      <p:cBhvr>
                                        <p:cTn id="8" dur="500" fill="hold"/>
                                        <p:tgtEl>
                                          <p:spTgt spid="10"/>
                                        </p:tgtEl>
                                        <p:attrNameLst>
                                          <p:attrName>ppt_h</p:attrName>
                                        </p:attrNameLst>
                                      </p:cBhvr>
                                      <p:tavLst>
                                        <p:tav tm="0">
                                          <p:val>
                                            <p:str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strVal val="0"/>
                                          </p:val>
                                        </p:tav>
                                        <p:tav tm="100000">
                                          <p:val>
                                            <p:strVal val="#ppt_w"/>
                                          </p:val>
                                        </p:tav>
                                      </p:tavLst>
                                    </p:anim>
                                    <p:anim calcmode="lin" valueType="num">
                                      <p:cBhvr>
                                        <p:cTn id="14" dur="500" fill="hold"/>
                                        <p:tgtEl>
                                          <p:spTgt spid="11"/>
                                        </p:tgtEl>
                                        <p:attrNameLst>
                                          <p:attrName>ppt_h</p:attrName>
                                        </p:attrNameLst>
                                      </p:cBhvr>
                                      <p:tavLst>
                                        <p:tav tm="0">
                                          <p:val>
                                            <p:str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right)">
                                      <p:cBhvr>
                                        <p:cTn id="19" dur="500"/>
                                        <p:tgtEl>
                                          <p:spTgt spid="16">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right)">
                                      <p:cBhvr>
                                        <p:cTn id="23" dur="500"/>
                                        <p:tgtEl>
                                          <p:spTgt spid="17">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0"/>
                                          </p:val>
                                        </p:tav>
                                        <p:tav tm="100000">
                                          <p:val>
                                            <p:strVal val="#ppt_w"/>
                                          </p:val>
                                        </p:tav>
                                      </p:tavLst>
                                    </p:anim>
                                    <p:anim calcmode="lin" valueType="num">
                                      <p:cBhvr>
                                        <p:cTn id="28" dur="500" fill="hold"/>
                                        <p:tgtEl>
                                          <p:spTgt spid="4"/>
                                        </p:tgtEl>
                                        <p:attrNameLst>
                                          <p:attrName>ppt_h</p:attrName>
                                        </p:attrNameLst>
                                      </p:cBhvr>
                                      <p:tavLst>
                                        <p:tav tm="0">
                                          <p:val>
                                            <p:str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0"/>
                                          </p:val>
                                        </p:tav>
                                        <p:tav tm="100000">
                                          <p:val>
                                            <p:strVal val="#ppt_w"/>
                                          </p:val>
                                        </p:tav>
                                      </p:tavLst>
                                    </p:anim>
                                    <p:anim calcmode="lin" valueType="num">
                                      <p:cBhvr>
                                        <p:cTn id="34" dur="500" fill="hold"/>
                                        <p:tgtEl>
                                          <p:spTgt spid="5"/>
                                        </p:tgtEl>
                                        <p:attrNameLst>
                                          <p:attrName>ppt_h</p:attrName>
                                        </p:attrNameLst>
                                      </p:cBhvr>
                                      <p:tavLst>
                                        <p:tav tm="0">
                                          <p:val>
                                            <p:strVal val="0"/>
                                          </p:val>
                                        </p:tav>
                                        <p:tav tm="100000">
                                          <p:val>
                                            <p:strVal val="#ppt_h"/>
                                          </p:val>
                                        </p:tav>
                                      </p:tavLst>
                                    </p:anim>
                                    <p:animEffect transition="in" filter="fade">
                                      <p:cBhvr>
                                        <p:cTn id="35" dur="500"/>
                                        <p:tgtEl>
                                          <p:spTgt spid="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0"/>
                                          </p:val>
                                        </p:tav>
                                        <p:tav tm="100000">
                                          <p:val>
                                            <p:strVal val="#ppt_w"/>
                                          </p:val>
                                        </p:tav>
                                      </p:tavLst>
                                    </p:anim>
                                    <p:anim calcmode="lin" valueType="num">
                                      <p:cBhvr>
                                        <p:cTn id="48" dur="500" fill="hold"/>
                                        <p:tgtEl>
                                          <p:spTgt spid="12"/>
                                        </p:tgtEl>
                                        <p:attrNameLst>
                                          <p:attrName>ppt_h</p:attrName>
                                        </p:attrNameLst>
                                      </p:cBhvr>
                                      <p:tavLst>
                                        <p:tav tm="0">
                                          <p:val>
                                            <p:str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strVal val="0"/>
                                          </p:val>
                                        </p:tav>
                                        <p:tav tm="100000">
                                          <p:val>
                                            <p:strVal val="#ppt_w"/>
                                          </p:val>
                                        </p:tav>
                                      </p:tavLst>
                                    </p:anim>
                                    <p:anim calcmode="lin" valueType="num">
                                      <p:cBhvr>
                                        <p:cTn id="54" dur="500" fill="hold"/>
                                        <p:tgtEl>
                                          <p:spTgt spid="13"/>
                                        </p:tgtEl>
                                        <p:attrNameLst>
                                          <p:attrName>ppt_h</p:attrName>
                                        </p:attrNameLst>
                                      </p:cBhvr>
                                      <p:tavLst>
                                        <p:tav tm="0">
                                          <p:val>
                                            <p:strVal val="0"/>
                                          </p:val>
                                        </p:tav>
                                        <p:tav tm="100000">
                                          <p:val>
                                            <p:strVal val="#ppt_h"/>
                                          </p:val>
                                        </p:tav>
                                      </p:tavLst>
                                    </p:anim>
                                    <p:animEffect transition="in" filter="fade">
                                      <p:cBhvr>
                                        <p:cTn id="55" dur="500"/>
                                        <p:tgtEl>
                                          <p:spTgt spid="13"/>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wipe(left)">
                                      <p:cBhvr>
                                        <p:cTn id="59" dur="500"/>
                                        <p:tgtEl>
                                          <p:spTgt spid="18">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strVal val="0"/>
                                          </p:val>
                                        </p:tav>
                                        <p:tav tm="100000">
                                          <p:val>
                                            <p:strVal val="#ppt_w"/>
                                          </p:val>
                                        </p:tav>
                                      </p:tavLst>
                                    </p:anim>
                                    <p:anim calcmode="lin" valueType="num">
                                      <p:cBhvr>
                                        <p:cTn id="68" dur="500" fill="hold"/>
                                        <p:tgtEl>
                                          <p:spTgt spid="8"/>
                                        </p:tgtEl>
                                        <p:attrNameLst>
                                          <p:attrName>ppt_h</p:attrName>
                                        </p:attrNameLst>
                                      </p:cBhvr>
                                      <p:tavLst>
                                        <p:tav tm="0">
                                          <p:val>
                                            <p:strVal val="0"/>
                                          </p:val>
                                        </p:tav>
                                        <p:tav tm="100000">
                                          <p:val>
                                            <p:strVal val="#ppt_h"/>
                                          </p:val>
                                        </p:tav>
                                      </p:tavLst>
                                    </p:anim>
                                    <p:animEffect transition="in" filter="fade">
                                      <p:cBhvr>
                                        <p:cTn id="69" dur="500"/>
                                        <p:tgtEl>
                                          <p:spTgt spid="8"/>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strVal val="0"/>
                                          </p:val>
                                        </p:tav>
                                        <p:tav tm="100000">
                                          <p:val>
                                            <p:strVal val="#ppt_w"/>
                                          </p:val>
                                        </p:tav>
                                      </p:tavLst>
                                    </p:anim>
                                    <p:anim calcmode="lin" valueType="num">
                                      <p:cBhvr>
                                        <p:cTn id="74" dur="500" fill="hold"/>
                                        <p:tgtEl>
                                          <p:spTgt spid="9"/>
                                        </p:tgtEl>
                                        <p:attrNameLst>
                                          <p:attrName>ppt_h</p:attrName>
                                        </p:attrNameLst>
                                      </p:cBhvr>
                                      <p:tavLst>
                                        <p:tav tm="0">
                                          <p:val>
                                            <p:strVal val="0"/>
                                          </p:val>
                                        </p:tav>
                                        <p:tav tm="100000">
                                          <p:val>
                                            <p:strVal val="#ppt_h"/>
                                          </p:val>
                                        </p:tav>
                                      </p:tavLst>
                                    </p:anim>
                                    <p:animEffect transition="in" filter="fade">
                                      <p:cBhvr>
                                        <p:cTn id="75" dur="500"/>
                                        <p:tgtEl>
                                          <p:spTgt spid="9"/>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animEffect transition="in" filter="wipe(right)">
                                      <p:cBhvr>
                                        <p:cTn id="79" dur="500"/>
                                        <p:tgtEl>
                                          <p:spTgt spid="14">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15">
                                            <p:txEl>
                                              <p:pRg st="0" end="0"/>
                                            </p:txEl>
                                          </p:spTgt>
                                        </p:tgtEl>
                                        <p:attrNameLst>
                                          <p:attrName>style.visibility</p:attrName>
                                        </p:attrNameLst>
                                      </p:cBhvr>
                                      <p:to>
                                        <p:strVal val="visible"/>
                                      </p:to>
                                    </p:set>
                                    <p:animEffect transition="in" filter="wipe(right)">
                                      <p:cBhvr>
                                        <p:cTn id="8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build="p"/>
      <p:bldP spid="8" grpId="0" animBg="1"/>
      <p:bldP spid="9" grpId="0" animBg="1"/>
      <p:bldP spid="10" grpId="0" animBg="1"/>
      <p:bldP spid="11" grpId="0" animBg="1"/>
      <p:bldP spid="12" grpId="0" animBg="1"/>
      <p:bldP spid="13" grpId="0" animBg="1"/>
      <p:bldP spid="14" grpId="0" build="p"/>
      <p:bldP spid="15" grpId="0" build="p"/>
      <p:bldP spid="16" grpId="0" build="p"/>
      <p:bldP spid="17" grpId="0" build="p"/>
      <p:bldP spid="18" grpId="0" build="p"/>
      <p:bldP spid="19" grpId="0" bui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69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7B01DA8-82A8-314F-DCD9-78B06B89D884}"/>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4BDE524D-8AFF-54DF-DB87-84BBF4B26FCD}"/>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Oval 47">
            <a:extLst>
              <a:ext uri="{FF2B5EF4-FFF2-40B4-BE49-F238E27FC236}">
                <a16:creationId xmlns:a16="http://schemas.microsoft.com/office/drawing/2014/main" id="{F31B7454-F087-7FA2-2B95-4B65C6B06827}"/>
              </a:ext>
            </a:extLst>
          </p:cNvPr>
          <p:cNvSpPr/>
          <p:nvPr/>
        </p:nvSpPr>
        <p:spPr>
          <a:xfrm>
            <a:off x="854881" y="2167731"/>
            <a:ext cx="2029327" cy="2029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17649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Picture Placeholder 7">
            <a:extLst>
              <a:ext uri="{FF2B5EF4-FFF2-40B4-BE49-F238E27FC236}">
                <a16:creationId xmlns:a16="http://schemas.microsoft.com/office/drawing/2014/main" id="{E3EA4996-C968-BBDE-E73B-55778A94B6E0}"/>
              </a:ext>
            </a:extLst>
          </p:cNvPr>
          <p:cNvSpPr txBox="1">
            <a:spLocks noGrp="1"/>
          </p:cNvSpPr>
          <p:nvPr>
            <p:ph type="pic" sz="quarter" idx="4294967295"/>
          </p:nvPr>
        </p:nvSpPr>
        <p:spPr>
          <a:xfrm>
            <a:off x="1021156"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6" name="Text Placeholder 3">
            <a:extLst>
              <a:ext uri="{FF2B5EF4-FFF2-40B4-BE49-F238E27FC236}">
                <a16:creationId xmlns:a16="http://schemas.microsoft.com/office/drawing/2014/main" id="{8A7ECD35-60C6-C53C-9F69-1E008768A42F}"/>
              </a:ext>
            </a:extLst>
          </p:cNvPr>
          <p:cNvSpPr txBox="1">
            <a:spLocks noGrp="1"/>
          </p:cNvSpPr>
          <p:nvPr>
            <p:ph type="body" sz="quarter" idx="4294967295"/>
          </p:nvPr>
        </p:nvSpPr>
        <p:spPr>
          <a:xfrm>
            <a:off x="654829" y="4319698"/>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7" name="Text Placeholder 3">
            <a:extLst>
              <a:ext uri="{FF2B5EF4-FFF2-40B4-BE49-F238E27FC236}">
                <a16:creationId xmlns:a16="http://schemas.microsoft.com/office/drawing/2014/main" id="{61BD4E7F-9D0F-8DC9-8443-B04F6DF8B934}"/>
              </a:ext>
            </a:extLst>
          </p:cNvPr>
          <p:cNvSpPr txBox="1">
            <a:spLocks noGrp="1"/>
          </p:cNvSpPr>
          <p:nvPr>
            <p:ph type="body" sz="quarter" idx="4294967295"/>
          </p:nvPr>
        </p:nvSpPr>
        <p:spPr>
          <a:xfrm>
            <a:off x="654829" y="4694301"/>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8" name="Oval 34">
            <a:extLst>
              <a:ext uri="{FF2B5EF4-FFF2-40B4-BE49-F238E27FC236}">
                <a16:creationId xmlns:a16="http://schemas.microsoft.com/office/drawing/2014/main" id="{655DEBDB-6C6F-8C0A-AD98-622A9DA945BE}"/>
              </a:ext>
            </a:extLst>
          </p:cNvPr>
          <p:cNvSpPr/>
          <p:nvPr/>
        </p:nvSpPr>
        <p:spPr>
          <a:xfrm>
            <a:off x="3716569" y="2167731"/>
            <a:ext cx="2029327" cy="2029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0187A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Picture Placeholder 7">
            <a:extLst>
              <a:ext uri="{FF2B5EF4-FFF2-40B4-BE49-F238E27FC236}">
                <a16:creationId xmlns:a16="http://schemas.microsoft.com/office/drawing/2014/main" id="{33387A5D-D0BB-4A2A-EAF2-928DC8BD5E15}"/>
              </a:ext>
            </a:extLst>
          </p:cNvPr>
          <p:cNvSpPr txBox="1">
            <a:spLocks noGrp="1"/>
          </p:cNvSpPr>
          <p:nvPr>
            <p:ph type="pic" sz="quarter" idx="4294967295"/>
          </p:nvPr>
        </p:nvSpPr>
        <p:spPr>
          <a:xfrm>
            <a:off x="3882844"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0" name="Text Placeholder 3">
            <a:extLst>
              <a:ext uri="{FF2B5EF4-FFF2-40B4-BE49-F238E27FC236}">
                <a16:creationId xmlns:a16="http://schemas.microsoft.com/office/drawing/2014/main" id="{A7E69A50-0BB3-F1FA-F9FF-04A8C36B652E}"/>
              </a:ext>
            </a:extLst>
          </p:cNvPr>
          <p:cNvSpPr txBox="1">
            <a:spLocks noGrp="1"/>
          </p:cNvSpPr>
          <p:nvPr>
            <p:ph type="body" sz="quarter" idx="4294967295"/>
          </p:nvPr>
        </p:nvSpPr>
        <p:spPr>
          <a:xfrm>
            <a:off x="3516517" y="4319698"/>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1" name="Text Placeholder 3">
            <a:extLst>
              <a:ext uri="{FF2B5EF4-FFF2-40B4-BE49-F238E27FC236}">
                <a16:creationId xmlns:a16="http://schemas.microsoft.com/office/drawing/2014/main" id="{5B2F1C9A-5765-BB6B-0BDA-F7352C50EBE1}"/>
              </a:ext>
            </a:extLst>
          </p:cNvPr>
          <p:cNvSpPr txBox="1">
            <a:spLocks noGrp="1"/>
          </p:cNvSpPr>
          <p:nvPr>
            <p:ph type="body" sz="quarter" idx="4294967295"/>
          </p:nvPr>
        </p:nvSpPr>
        <p:spPr>
          <a:xfrm>
            <a:off x="3516517" y="4694301"/>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2" name="Oval 51">
            <a:extLst>
              <a:ext uri="{FF2B5EF4-FFF2-40B4-BE49-F238E27FC236}">
                <a16:creationId xmlns:a16="http://schemas.microsoft.com/office/drawing/2014/main" id="{5AE27DD3-2631-A3C7-F35F-B0C49AE88C56}"/>
              </a:ext>
            </a:extLst>
          </p:cNvPr>
          <p:cNvSpPr/>
          <p:nvPr/>
        </p:nvSpPr>
        <p:spPr>
          <a:xfrm>
            <a:off x="6526008" y="2167731"/>
            <a:ext cx="2029327" cy="2029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1AA4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3" name="Picture Placeholder 7">
            <a:extLst>
              <a:ext uri="{FF2B5EF4-FFF2-40B4-BE49-F238E27FC236}">
                <a16:creationId xmlns:a16="http://schemas.microsoft.com/office/drawing/2014/main" id="{3B77B4B7-A53B-60E7-F06A-6768256B1B20}"/>
              </a:ext>
            </a:extLst>
          </p:cNvPr>
          <p:cNvSpPr txBox="1">
            <a:spLocks noGrp="1"/>
          </p:cNvSpPr>
          <p:nvPr>
            <p:ph type="pic" sz="quarter" idx="4294967295"/>
          </p:nvPr>
        </p:nvSpPr>
        <p:spPr>
          <a:xfrm>
            <a:off x="6692283"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4" name="Text Placeholder 3">
            <a:extLst>
              <a:ext uri="{FF2B5EF4-FFF2-40B4-BE49-F238E27FC236}">
                <a16:creationId xmlns:a16="http://schemas.microsoft.com/office/drawing/2014/main" id="{BF8EE9DE-F611-4CE5-4FC6-661584B3D5D2}"/>
              </a:ext>
            </a:extLst>
          </p:cNvPr>
          <p:cNvSpPr txBox="1">
            <a:spLocks noGrp="1"/>
          </p:cNvSpPr>
          <p:nvPr>
            <p:ph type="body" sz="quarter" idx="4294967295"/>
          </p:nvPr>
        </p:nvSpPr>
        <p:spPr>
          <a:xfrm>
            <a:off x="6325956" y="4319698"/>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5" name="Text Placeholder 3">
            <a:extLst>
              <a:ext uri="{FF2B5EF4-FFF2-40B4-BE49-F238E27FC236}">
                <a16:creationId xmlns:a16="http://schemas.microsoft.com/office/drawing/2014/main" id="{380E2BFA-E463-0E4F-0E03-09A1B909A7B8}"/>
              </a:ext>
            </a:extLst>
          </p:cNvPr>
          <p:cNvSpPr txBox="1">
            <a:spLocks noGrp="1"/>
          </p:cNvSpPr>
          <p:nvPr>
            <p:ph type="body" sz="quarter" idx="4294967295"/>
          </p:nvPr>
        </p:nvSpPr>
        <p:spPr>
          <a:xfrm>
            <a:off x="6325956" y="4694301"/>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6" name="Oval 60">
            <a:extLst>
              <a:ext uri="{FF2B5EF4-FFF2-40B4-BE49-F238E27FC236}">
                <a16:creationId xmlns:a16="http://schemas.microsoft.com/office/drawing/2014/main" id="{D59F409B-9003-2EA2-CCB9-39DC6C913AE2}"/>
              </a:ext>
            </a:extLst>
          </p:cNvPr>
          <p:cNvSpPr/>
          <p:nvPr/>
        </p:nvSpPr>
        <p:spPr>
          <a:xfrm>
            <a:off x="9328306" y="2167731"/>
            <a:ext cx="2029327" cy="20293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52C3CB"/>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7" name="Picture Placeholder 7">
            <a:extLst>
              <a:ext uri="{FF2B5EF4-FFF2-40B4-BE49-F238E27FC236}">
                <a16:creationId xmlns:a16="http://schemas.microsoft.com/office/drawing/2014/main" id="{E01AD96D-0C91-55AA-D809-3C351527F090}"/>
              </a:ext>
            </a:extLst>
          </p:cNvPr>
          <p:cNvSpPr txBox="1">
            <a:spLocks noGrp="1"/>
          </p:cNvSpPr>
          <p:nvPr>
            <p:ph type="pic" sz="quarter" idx="4294967295"/>
          </p:nvPr>
        </p:nvSpPr>
        <p:spPr>
          <a:xfrm>
            <a:off x="9494590"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8" name="Text Placeholder 3">
            <a:extLst>
              <a:ext uri="{FF2B5EF4-FFF2-40B4-BE49-F238E27FC236}">
                <a16:creationId xmlns:a16="http://schemas.microsoft.com/office/drawing/2014/main" id="{C810FE55-0931-063B-EDEC-20D1A59ABBC6}"/>
              </a:ext>
            </a:extLst>
          </p:cNvPr>
          <p:cNvSpPr txBox="1">
            <a:spLocks noGrp="1"/>
          </p:cNvSpPr>
          <p:nvPr>
            <p:ph type="body" sz="quarter" idx="4294967295"/>
          </p:nvPr>
        </p:nvSpPr>
        <p:spPr>
          <a:xfrm>
            <a:off x="9128263" y="4319698"/>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9" name="Text Placeholder 3">
            <a:extLst>
              <a:ext uri="{FF2B5EF4-FFF2-40B4-BE49-F238E27FC236}">
                <a16:creationId xmlns:a16="http://schemas.microsoft.com/office/drawing/2014/main" id="{47E00726-64C1-1BCC-2F88-0A4D7983DCE5}"/>
              </a:ext>
            </a:extLst>
          </p:cNvPr>
          <p:cNvSpPr txBox="1">
            <a:spLocks noGrp="1"/>
          </p:cNvSpPr>
          <p:nvPr>
            <p:ph type="body" sz="quarter" idx="4294967295"/>
          </p:nvPr>
        </p:nvSpPr>
        <p:spPr>
          <a:xfrm>
            <a:off x="9128263" y="4694301"/>
            <a:ext cx="2429414"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Tree>
    <p:extLst>
      <p:ext uri="{BB962C8B-B14F-4D97-AF65-F5344CB8AC3E}">
        <p14:creationId xmlns:p14="http://schemas.microsoft.com/office/powerpoint/2010/main" val="406819313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0"/>
                                          </p:val>
                                        </p:tav>
                                        <p:tav tm="100000">
                                          <p:val>
                                            <p:strVal val="#ppt_w"/>
                                          </p:val>
                                        </p:tav>
                                      </p:tavLst>
                                    </p:anim>
                                    <p:anim calcmode="lin" valueType="num">
                                      <p:cBhvr>
                                        <p:cTn id="14" dur="500" fill="hold"/>
                                        <p:tgtEl>
                                          <p:spTgt spid="5"/>
                                        </p:tgtEl>
                                        <p:attrNameLst>
                                          <p:attrName>ppt_h</p:attrName>
                                        </p:attrNameLst>
                                      </p:cBhvr>
                                      <p:tavLst>
                                        <p:tav tm="0">
                                          <p:val>
                                            <p:str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str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strVal val="0"/>
                                          </p:val>
                                        </p:tav>
                                        <p:tav tm="100000">
                                          <p:val>
                                            <p:strVal val="#ppt_h"/>
                                          </p:val>
                                        </p:tav>
                                      </p:tavLst>
                                    </p:anim>
                                    <p:animEffect transition="in" filter="fade">
                                      <p:cBhvr>
                                        <p:cTn id="21" dur="500"/>
                                        <p:tgtEl>
                                          <p:spTgt spid="6">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str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strVal val="0"/>
                                          </p:val>
                                        </p:tav>
                                        <p:tav tm="100000">
                                          <p:val>
                                            <p:strVal val="#ppt_h"/>
                                          </p:val>
                                        </p:tav>
                                      </p:tavLst>
                                    </p:anim>
                                    <p:animEffect transition="in" filter="fade">
                                      <p:cBhvr>
                                        <p:cTn id="27" dur="500"/>
                                        <p:tgtEl>
                                          <p:spTgt spid="7">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0"/>
                                          </p:val>
                                        </p:tav>
                                        <p:tav tm="100000">
                                          <p:val>
                                            <p:strVal val="#ppt_w"/>
                                          </p:val>
                                        </p:tav>
                                      </p:tavLst>
                                    </p:anim>
                                    <p:anim calcmode="lin" valueType="num">
                                      <p:cBhvr>
                                        <p:cTn id="32" dur="500" fill="hold"/>
                                        <p:tgtEl>
                                          <p:spTgt spid="8"/>
                                        </p:tgtEl>
                                        <p:attrNameLst>
                                          <p:attrName>ppt_h</p:attrName>
                                        </p:attrNameLst>
                                      </p:cBhvr>
                                      <p:tavLst>
                                        <p:tav tm="0">
                                          <p:val>
                                            <p:str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0"/>
                                          </p:val>
                                        </p:tav>
                                        <p:tav tm="100000">
                                          <p:val>
                                            <p:strVal val="#ppt_w"/>
                                          </p:val>
                                        </p:tav>
                                      </p:tavLst>
                                    </p:anim>
                                    <p:anim calcmode="lin" valueType="num">
                                      <p:cBhvr>
                                        <p:cTn id="38" dur="500" fill="hold"/>
                                        <p:tgtEl>
                                          <p:spTgt spid="9"/>
                                        </p:tgtEl>
                                        <p:attrNameLst>
                                          <p:attrName>ppt_h</p:attrName>
                                        </p:attrNameLst>
                                      </p:cBhvr>
                                      <p:tavLst>
                                        <p:tav tm="0">
                                          <p:val>
                                            <p:str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500" fill="hold"/>
                                        <p:tgtEl>
                                          <p:spTgt spid="10">
                                            <p:txEl>
                                              <p:pRg st="0" end="0"/>
                                            </p:txEl>
                                          </p:spTgt>
                                        </p:tgtEl>
                                        <p:attrNameLst>
                                          <p:attrName>ppt_w</p:attrName>
                                        </p:attrNameLst>
                                      </p:cBhvr>
                                      <p:tavLst>
                                        <p:tav tm="0">
                                          <p:val>
                                            <p:strVal val="0"/>
                                          </p:val>
                                        </p:tav>
                                        <p:tav tm="100000">
                                          <p:val>
                                            <p:strVal val="#ppt_w"/>
                                          </p:val>
                                        </p:tav>
                                      </p:tavLst>
                                    </p:anim>
                                    <p:anim calcmode="lin" valueType="num">
                                      <p:cBhvr>
                                        <p:cTn id="44" dur="500" fill="hold"/>
                                        <p:tgtEl>
                                          <p:spTgt spid="10">
                                            <p:txEl>
                                              <p:pRg st="0" end="0"/>
                                            </p:txEl>
                                          </p:spTgt>
                                        </p:tgtEl>
                                        <p:attrNameLst>
                                          <p:attrName>ppt_h</p:attrName>
                                        </p:attrNameLst>
                                      </p:cBhvr>
                                      <p:tavLst>
                                        <p:tav tm="0">
                                          <p:val>
                                            <p:strVal val="0"/>
                                          </p:val>
                                        </p:tav>
                                        <p:tav tm="100000">
                                          <p:val>
                                            <p:strVal val="#ppt_h"/>
                                          </p:val>
                                        </p:tav>
                                      </p:tavLst>
                                    </p:anim>
                                    <p:animEffect transition="in" filter="fade">
                                      <p:cBhvr>
                                        <p:cTn id="45" dur="500"/>
                                        <p:tgtEl>
                                          <p:spTgt spid="10">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500" fill="hold"/>
                                        <p:tgtEl>
                                          <p:spTgt spid="11">
                                            <p:txEl>
                                              <p:pRg st="0" end="0"/>
                                            </p:txEl>
                                          </p:spTgt>
                                        </p:tgtEl>
                                        <p:attrNameLst>
                                          <p:attrName>ppt_w</p:attrName>
                                        </p:attrNameLst>
                                      </p:cBhvr>
                                      <p:tavLst>
                                        <p:tav tm="0">
                                          <p:val>
                                            <p:strVal val="0"/>
                                          </p:val>
                                        </p:tav>
                                        <p:tav tm="100000">
                                          <p:val>
                                            <p:strVal val="#ppt_w"/>
                                          </p:val>
                                        </p:tav>
                                      </p:tavLst>
                                    </p:anim>
                                    <p:anim calcmode="lin" valueType="num">
                                      <p:cBhvr>
                                        <p:cTn id="50" dur="500" fill="hold"/>
                                        <p:tgtEl>
                                          <p:spTgt spid="11">
                                            <p:txEl>
                                              <p:pRg st="0" end="0"/>
                                            </p:txEl>
                                          </p:spTgt>
                                        </p:tgtEl>
                                        <p:attrNameLst>
                                          <p:attrName>ppt_h</p:attrName>
                                        </p:attrNameLst>
                                      </p:cBhvr>
                                      <p:tavLst>
                                        <p:tav tm="0">
                                          <p:val>
                                            <p:strVal val="0"/>
                                          </p:val>
                                        </p:tav>
                                        <p:tav tm="100000">
                                          <p:val>
                                            <p:strVal val="#ppt_h"/>
                                          </p:val>
                                        </p:tav>
                                      </p:tavLst>
                                    </p:anim>
                                    <p:animEffect transition="in" filter="fade">
                                      <p:cBhvr>
                                        <p:cTn id="51" dur="500"/>
                                        <p:tgtEl>
                                          <p:spTgt spid="11">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0"/>
                                          </p:val>
                                        </p:tav>
                                        <p:tav tm="100000">
                                          <p:val>
                                            <p:strVal val="#ppt_w"/>
                                          </p:val>
                                        </p:tav>
                                      </p:tavLst>
                                    </p:anim>
                                    <p:anim calcmode="lin" valueType="num">
                                      <p:cBhvr>
                                        <p:cTn id="56" dur="500" fill="hold"/>
                                        <p:tgtEl>
                                          <p:spTgt spid="12"/>
                                        </p:tgtEl>
                                        <p:attrNameLst>
                                          <p:attrName>ppt_h</p:attrName>
                                        </p:attrNameLst>
                                      </p:cBhvr>
                                      <p:tavLst>
                                        <p:tav tm="0">
                                          <p:val>
                                            <p:str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strVal val="0"/>
                                          </p:val>
                                        </p:tav>
                                        <p:tav tm="100000">
                                          <p:val>
                                            <p:strVal val="#ppt_w"/>
                                          </p:val>
                                        </p:tav>
                                      </p:tavLst>
                                    </p:anim>
                                    <p:anim calcmode="lin" valueType="num">
                                      <p:cBhvr>
                                        <p:cTn id="62" dur="500" fill="hold"/>
                                        <p:tgtEl>
                                          <p:spTgt spid="13"/>
                                        </p:tgtEl>
                                        <p:attrNameLst>
                                          <p:attrName>ppt_h</p:attrName>
                                        </p:attrNameLst>
                                      </p:cBhvr>
                                      <p:tavLst>
                                        <p:tav tm="0">
                                          <p:val>
                                            <p:str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p:cTn id="67" dur="500" fill="hold"/>
                                        <p:tgtEl>
                                          <p:spTgt spid="14">
                                            <p:txEl>
                                              <p:pRg st="0" end="0"/>
                                            </p:txEl>
                                          </p:spTgt>
                                        </p:tgtEl>
                                        <p:attrNameLst>
                                          <p:attrName>ppt_w</p:attrName>
                                        </p:attrNameLst>
                                      </p:cBhvr>
                                      <p:tavLst>
                                        <p:tav tm="0">
                                          <p:val>
                                            <p:strVal val="0"/>
                                          </p:val>
                                        </p:tav>
                                        <p:tav tm="100000">
                                          <p:val>
                                            <p:strVal val="#ppt_w"/>
                                          </p:val>
                                        </p:tav>
                                      </p:tavLst>
                                    </p:anim>
                                    <p:anim calcmode="lin" valueType="num">
                                      <p:cBhvr>
                                        <p:cTn id="68" dur="500" fill="hold"/>
                                        <p:tgtEl>
                                          <p:spTgt spid="14">
                                            <p:txEl>
                                              <p:pRg st="0" end="0"/>
                                            </p:txEl>
                                          </p:spTgt>
                                        </p:tgtEl>
                                        <p:attrNameLst>
                                          <p:attrName>ppt_h</p:attrName>
                                        </p:attrNameLst>
                                      </p:cBhvr>
                                      <p:tavLst>
                                        <p:tav tm="0">
                                          <p:val>
                                            <p:strVal val="0"/>
                                          </p:val>
                                        </p:tav>
                                        <p:tav tm="100000">
                                          <p:val>
                                            <p:strVal val="#ppt_h"/>
                                          </p:val>
                                        </p:tav>
                                      </p:tavLst>
                                    </p:anim>
                                    <p:animEffect transition="in" filter="fade">
                                      <p:cBhvr>
                                        <p:cTn id="69" dur="500"/>
                                        <p:tgtEl>
                                          <p:spTgt spid="1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p:cTn id="73" dur="500" fill="hold"/>
                                        <p:tgtEl>
                                          <p:spTgt spid="15">
                                            <p:txEl>
                                              <p:pRg st="0" end="0"/>
                                            </p:txEl>
                                          </p:spTgt>
                                        </p:tgtEl>
                                        <p:attrNameLst>
                                          <p:attrName>ppt_w</p:attrName>
                                        </p:attrNameLst>
                                      </p:cBhvr>
                                      <p:tavLst>
                                        <p:tav tm="0">
                                          <p:val>
                                            <p:strVal val="0"/>
                                          </p:val>
                                        </p:tav>
                                        <p:tav tm="100000">
                                          <p:val>
                                            <p:strVal val="#ppt_w"/>
                                          </p:val>
                                        </p:tav>
                                      </p:tavLst>
                                    </p:anim>
                                    <p:anim calcmode="lin" valueType="num">
                                      <p:cBhvr>
                                        <p:cTn id="74" dur="500" fill="hold"/>
                                        <p:tgtEl>
                                          <p:spTgt spid="15">
                                            <p:txEl>
                                              <p:pRg st="0" end="0"/>
                                            </p:txEl>
                                          </p:spTgt>
                                        </p:tgtEl>
                                        <p:attrNameLst>
                                          <p:attrName>ppt_h</p:attrName>
                                        </p:attrNameLst>
                                      </p:cBhvr>
                                      <p:tavLst>
                                        <p:tav tm="0">
                                          <p:val>
                                            <p:strVal val="0"/>
                                          </p:val>
                                        </p:tav>
                                        <p:tav tm="100000">
                                          <p:val>
                                            <p:strVal val="#ppt_h"/>
                                          </p:val>
                                        </p:tav>
                                      </p:tavLst>
                                    </p:anim>
                                    <p:animEffect transition="in" filter="fade">
                                      <p:cBhvr>
                                        <p:cTn id="75" dur="500"/>
                                        <p:tgtEl>
                                          <p:spTgt spid="1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strVal val="0"/>
                                          </p:val>
                                        </p:tav>
                                        <p:tav tm="100000">
                                          <p:val>
                                            <p:strVal val="#ppt_w"/>
                                          </p:val>
                                        </p:tav>
                                      </p:tavLst>
                                    </p:anim>
                                    <p:anim calcmode="lin" valueType="num">
                                      <p:cBhvr>
                                        <p:cTn id="80" dur="500" fill="hold"/>
                                        <p:tgtEl>
                                          <p:spTgt spid="16"/>
                                        </p:tgtEl>
                                        <p:attrNameLst>
                                          <p:attrName>ppt_h</p:attrName>
                                        </p:attrNameLst>
                                      </p:cBhvr>
                                      <p:tavLst>
                                        <p:tav tm="0">
                                          <p:val>
                                            <p:str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strVal val="0"/>
                                          </p:val>
                                        </p:tav>
                                        <p:tav tm="100000">
                                          <p:val>
                                            <p:strVal val="#ppt_w"/>
                                          </p:val>
                                        </p:tav>
                                      </p:tavLst>
                                    </p:anim>
                                    <p:anim calcmode="lin" valueType="num">
                                      <p:cBhvr>
                                        <p:cTn id="86" dur="500" fill="hold"/>
                                        <p:tgtEl>
                                          <p:spTgt spid="17"/>
                                        </p:tgtEl>
                                        <p:attrNameLst>
                                          <p:attrName>ppt_h</p:attrName>
                                        </p:attrNameLst>
                                      </p:cBhvr>
                                      <p:tavLst>
                                        <p:tav tm="0">
                                          <p:val>
                                            <p:strVal val="0"/>
                                          </p:val>
                                        </p:tav>
                                        <p:tav tm="100000">
                                          <p:val>
                                            <p:strVal val="#ppt_h"/>
                                          </p:val>
                                        </p:tav>
                                      </p:tavLst>
                                    </p:anim>
                                    <p:animEffect transition="in" filter="fade">
                                      <p:cBhvr>
                                        <p:cTn id="87" dur="500"/>
                                        <p:tgtEl>
                                          <p:spTgt spid="1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p:cTn id="91" dur="500" fill="hold"/>
                                        <p:tgtEl>
                                          <p:spTgt spid="18">
                                            <p:txEl>
                                              <p:pRg st="0" end="0"/>
                                            </p:txEl>
                                          </p:spTgt>
                                        </p:tgtEl>
                                        <p:attrNameLst>
                                          <p:attrName>ppt_w</p:attrName>
                                        </p:attrNameLst>
                                      </p:cBhvr>
                                      <p:tavLst>
                                        <p:tav tm="0">
                                          <p:val>
                                            <p:strVal val="0"/>
                                          </p:val>
                                        </p:tav>
                                        <p:tav tm="100000">
                                          <p:val>
                                            <p:strVal val="#ppt_w"/>
                                          </p:val>
                                        </p:tav>
                                      </p:tavLst>
                                    </p:anim>
                                    <p:anim calcmode="lin" valueType="num">
                                      <p:cBhvr>
                                        <p:cTn id="92" dur="500" fill="hold"/>
                                        <p:tgtEl>
                                          <p:spTgt spid="18">
                                            <p:txEl>
                                              <p:pRg st="0" end="0"/>
                                            </p:txEl>
                                          </p:spTgt>
                                        </p:tgtEl>
                                        <p:attrNameLst>
                                          <p:attrName>ppt_h</p:attrName>
                                        </p:attrNameLst>
                                      </p:cBhvr>
                                      <p:tavLst>
                                        <p:tav tm="0">
                                          <p:val>
                                            <p:strVal val="0"/>
                                          </p:val>
                                        </p:tav>
                                        <p:tav tm="100000">
                                          <p:val>
                                            <p:strVal val="#ppt_h"/>
                                          </p:val>
                                        </p:tav>
                                      </p:tavLst>
                                    </p:anim>
                                    <p:animEffect transition="in" filter="fade">
                                      <p:cBhvr>
                                        <p:cTn id="93" dur="500"/>
                                        <p:tgtEl>
                                          <p:spTgt spid="18">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 calcmode="lin" valueType="num">
                                      <p:cBhvr>
                                        <p:cTn id="97" dur="500" fill="hold"/>
                                        <p:tgtEl>
                                          <p:spTgt spid="19">
                                            <p:txEl>
                                              <p:pRg st="0" end="0"/>
                                            </p:txEl>
                                          </p:spTgt>
                                        </p:tgtEl>
                                        <p:attrNameLst>
                                          <p:attrName>ppt_w</p:attrName>
                                        </p:attrNameLst>
                                      </p:cBhvr>
                                      <p:tavLst>
                                        <p:tav tm="0">
                                          <p:val>
                                            <p:strVal val="0"/>
                                          </p:val>
                                        </p:tav>
                                        <p:tav tm="100000">
                                          <p:val>
                                            <p:strVal val="#ppt_w"/>
                                          </p:val>
                                        </p:tav>
                                      </p:tavLst>
                                    </p:anim>
                                    <p:anim calcmode="lin" valueType="num">
                                      <p:cBhvr>
                                        <p:cTn id="98" dur="500" fill="hold"/>
                                        <p:tgtEl>
                                          <p:spTgt spid="19">
                                            <p:txEl>
                                              <p:pRg st="0" end="0"/>
                                            </p:txEl>
                                          </p:spTgt>
                                        </p:tgtEl>
                                        <p:attrNameLst>
                                          <p:attrName>ppt_h</p:attrName>
                                        </p:attrNameLst>
                                      </p:cBhvr>
                                      <p:tavLst>
                                        <p:tav tm="0">
                                          <p:val>
                                            <p:strVal val="0"/>
                                          </p:val>
                                        </p:tav>
                                        <p:tav tm="100000">
                                          <p:val>
                                            <p:strVal val="#ppt_h"/>
                                          </p:val>
                                        </p:tav>
                                      </p:tavLst>
                                    </p:anim>
                                    <p:animEffect transition="in" filter="fade">
                                      <p:cBhvr>
                                        <p:cTn id="9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build="p"/>
      <p:bldP spid="8" grpId="0" animBg="1"/>
      <p:bldP spid="9" grpId="0" animBg="1"/>
      <p:bldP spid="10" grpId="0" build="p"/>
      <p:bldP spid="11" grpId="0" build="p"/>
      <p:bldP spid="12" grpId="0" animBg="1"/>
      <p:bldP spid="13" grpId="0" animBg="1"/>
      <p:bldP spid="14" grpId="0" build="p"/>
      <p:bldP spid="15" grpId="0" build="p"/>
      <p:bldP spid="16" grpId="0" animBg="1"/>
      <p:bldP spid="17" grpId="0" animBg="1"/>
      <p:bldP spid="18" grpId="0" build="p"/>
      <p:bldP spid="19" grpId="0" bui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70_Image Layout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3AAFD1B-E17B-6DBA-F87E-FE52B22E5534}"/>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4754B74-92AC-972A-19A5-986D9578075A}"/>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4" name="Diamond 47">
            <a:extLst>
              <a:ext uri="{FF2B5EF4-FFF2-40B4-BE49-F238E27FC236}">
                <a16:creationId xmlns:a16="http://schemas.microsoft.com/office/drawing/2014/main" id="{DA2A53CB-B6EF-4AB5-978D-5058E6A75E4B}"/>
              </a:ext>
            </a:extLst>
          </p:cNvPr>
          <p:cNvSpPr/>
          <p:nvPr/>
        </p:nvSpPr>
        <p:spPr>
          <a:xfrm>
            <a:off x="520695" y="2167731"/>
            <a:ext cx="2029327" cy="202932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noFill/>
          <a:ln w="25402" cap="flat">
            <a:solidFill>
              <a:srgbClr val="17649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Picture Placeholder 7">
            <a:extLst>
              <a:ext uri="{FF2B5EF4-FFF2-40B4-BE49-F238E27FC236}">
                <a16:creationId xmlns:a16="http://schemas.microsoft.com/office/drawing/2014/main" id="{5DD2A9E4-E944-9671-E73E-BBCC8E2F172A}"/>
              </a:ext>
            </a:extLst>
          </p:cNvPr>
          <p:cNvSpPr txBox="1">
            <a:spLocks noGrp="1"/>
          </p:cNvSpPr>
          <p:nvPr>
            <p:ph type="pic" sz="quarter" idx="4294967295"/>
          </p:nvPr>
        </p:nvSpPr>
        <p:spPr>
          <a:xfrm>
            <a:off x="686979"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6" name="Text Placeholder 3">
            <a:extLst>
              <a:ext uri="{FF2B5EF4-FFF2-40B4-BE49-F238E27FC236}">
                <a16:creationId xmlns:a16="http://schemas.microsoft.com/office/drawing/2014/main" id="{9D1F7A63-172E-666C-1916-2C6AF18DEE6E}"/>
              </a:ext>
            </a:extLst>
          </p:cNvPr>
          <p:cNvSpPr txBox="1">
            <a:spLocks noGrp="1"/>
          </p:cNvSpPr>
          <p:nvPr>
            <p:ph type="body" sz="quarter" idx="4294967295"/>
          </p:nvPr>
        </p:nvSpPr>
        <p:spPr>
          <a:xfrm>
            <a:off x="592430" y="4319698"/>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a:t>
            </a:r>
          </a:p>
        </p:txBody>
      </p:sp>
      <p:sp>
        <p:nvSpPr>
          <p:cNvPr id="7" name="Text Placeholder 3">
            <a:extLst>
              <a:ext uri="{FF2B5EF4-FFF2-40B4-BE49-F238E27FC236}">
                <a16:creationId xmlns:a16="http://schemas.microsoft.com/office/drawing/2014/main" id="{C66FE7D3-C1EC-D34E-D11E-54EEAD38A516}"/>
              </a:ext>
            </a:extLst>
          </p:cNvPr>
          <p:cNvSpPr txBox="1">
            <a:spLocks noGrp="1"/>
          </p:cNvSpPr>
          <p:nvPr>
            <p:ph type="body" sz="quarter" idx="4294967295"/>
          </p:nvPr>
        </p:nvSpPr>
        <p:spPr>
          <a:xfrm>
            <a:off x="592430" y="4694301"/>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8" name="Diamond 34">
            <a:extLst>
              <a:ext uri="{FF2B5EF4-FFF2-40B4-BE49-F238E27FC236}">
                <a16:creationId xmlns:a16="http://schemas.microsoft.com/office/drawing/2014/main" id="{8997D258-A4DA-B1DC-4F06-3FC783FED0D1}"/>
              </a:ext>
            </a:extLst>
          </p:cNvPr>
          <p:cNvSpPr/>
          <p:nvPr/>
        </p:nvSpPr>
        <p:spPr>
          <a:xfrm>
            <a:off x="2857500" y="2167731"/>
            <a:ext cx="2029327" cy="202932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noFill/>
          <a:ln w="25402" cap="flat">
            <a:solidFill>
              <a:srgbClr val="0187A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Picture Placeholder 7">
            <a:extLst>
              <a:ext uri="{FF2B5EF4-FFF2-40B4-BE49-F238E27FC236}">
                <a16:creationId xmlns:a16="http://schemas.microsoft.com/office/drawing/2014/main" id="{828F4AFA-E4BF-8370-A503-5D9BE91798AB}"/>
              </a:ext>
            </a:extLst>
          </p:cNvPr>
          <p:cNvSpPr txBox="1">
            <a:spLocks noGrp="1"/>
          </p:cNvSpPr>
          <p:nvPr>
            <p:ph type="pic" sz="quarter" idx="4294967295"/>
          </p:nvPr>
        </p:nvSpPr>
        <p:spPr>
          <a:xfrm>
            <a:off x="3023783"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0" name="Text Placeholder 3">
            <a:extLst>
              <a:ext uri="{FF2B5EF4-FFF2-40B4-BE49-F238E27FC236}">
                <a16:creationId xmlns:a16="http://schemas.microsoft.com/office/drawing/2014/main" id="{AB46607D-B286-D55C-CF30-876E973A8B41}"/>
              </a:ext>
            </a:extLst>
          </p:cNvPr>
          <p:cNvSpPr txBox="1">
            <a:spLocks noGrp="1"/>
          </p:cNvSpPr>
          <p:nvPr>
            <p:ph type="body" sz="quarter" idx="4294967295"/>
          </p:nvPr>
        </p:nvSpPr>
        <p:spPr>
          <a:xfrm>
            <a:off x="2929234" y="4319698"/>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a:t>
            </a:r>
          </a:p>
        </p:txBody>
      </p:sp>
      <p:sp>
        <p:nvSpPr>
          <p:cNvPr id="11" name="Text Placeholder 3">
            <a:extLst>
              <a:ext uri="{FF2B5EF4-FFF2-40B4-BE49-F238E27FC236}">
                <a16:creationId xmlns:a16="http://schemas.microsoft.com/office/drawing/2014/main" id="{BC29A943-316E-B6C4-2300-A04F5D3710EC}"/>
              </a:ext>
            </a:extLst>
          </p:cNvPr>
          <p:cNvSpPr txBox="1">
            <a:spLocks noGrp="1"/>
          </p:cNvSpPr>
          <p:nvPr>
            <p:ph type="body" sz="quarter" idx="4294967295"/>
          </p:nvPr>
        </p:nvSpPr>
        <p:spPr>
          <a:xfrm>
            <a:off x="2929234" y="4694301"/>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2" name="Diamond 51">
            <a:extLst>
              <a:ext uri="{FF2B5EF4-FFF2-40B4-BE49-F238E27FC236}">
                <a16:creationId xmlns:a16="http://schemas.microsoft.com/office/drawing/2014/main" id="{7B1F01DE-E09D-9EC5-BD5C-B38C59D40AE8}"/>
              </a:ext>
            </a:extLst>
          </p:cNvPr>
          <p:cNvSpPr/>
          <p:nvPr/>
        </p:nvSpPr>
        <p:spPr>
          <a:xfrm>
            <a:off x="5156201" y="2167731"/>
            <a:ext cx="2029327" cy="202932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noFill/>
          <a:ln w="25402" cap="flat">
            <a:solidFill>
              <a:srgbClr val="1AA4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3" name="Picture Placeholder 7">
            <a:extLst>
              <a:ext uri="{FF2B5EF4-FFF2-40B4-BE49-F238E27FC236}">
                <a16:creationId xmlns:a16="http://schemas.microsoft.com/office/drawing/2014/main" id="{087FD10B-FBD9-2F44-5CFC-C7B59B014FD7}"/>
              </a:ext>
            </a:extLst>
          </p:cNvPr>
          <p:cNvSpPr txBox="1">
            <a:spLocks noGrp="1"/>
          </p:cNvSpPr>
          <p:nvPr>
            <p:ph type="pic" sz="quarter" idx="4294967295"/>
          </p:nvPr>
        </p:nvSpPr>
        <p:spPr>
          <a:xfrm>
            <a:off x="5322475"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4" name="Text Placeholder 3">
            <a:extLst>
              <a:ext uri="{FF2B5EF4-FFF2-40B4-BE49-F238E27FC236}">
                <a16:creationId xmlns:a16="http://schemas.microsoft.com/office/drawing/2014/main" id="{6F4DD57D-C2FE-3A19-10FB-E633393920DF}"/>
              </a:ext>
            </a:extLst>
          </p:cNvPr>
          <p:cNvSpPr txBox="1">
            <a:spLocks noGrp="1"/>
          </p:cNvSpPr>
          <p:nvPr>
            <p:ph type="body" sz="quarter" idx="4294967295"/>
          </p:nvPr>
        </p:nvSpPr>
        <p:spPr>
          <a:xfrm>
            <a:off x="5227935" y="4319698"/>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a:t>
            </a:r>
          </a:p>
        </p:txBody>
      </p:sp>
      <p:sp>
        <p:nvSpPr>
          <p:cNvPr id="15" name="Text Placeholder 3">
            <a:extLst>
              <a:ext uri="{FF2B5EF4-FFF2-40B4-BE49-F238E27FC236}">
                <a16:creationId xmlns:a16="http://schemas.microsoft.com/office/drawing/2014/main" id="{CCE61F29-05AA-32B2-FC4E-27DA91C0029D}"/>
              </a:ext>
            </a:extLst>
          </p:cNvPr>
          <p:cNvSpPr txBox="1">
            <a:spLocks noGrp="1"/>
          </p:cNvSpPr>
          <p:nvPr>
            <p:ph type="body" sz="quarter" idx="4294967295"/>
          </p:nvPr>
        </p:nvSpPr>
        <p:spPr>
          <a:xfrm>
            <a:off x="5227935" y="4694301"/>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6" name="Diamond 60">
            <a:extLst>
              <a:ext uri="{FF2B5EF4-FFF2-40B4-BE49-F238E27FC236}">
                <a16:creationId xmlns:a16="http://schemas.microsoft.com/office/drawing/2014/main" id="{00CE35C6-2EB7-B45B-08D6-872148B7AB80}"/>
              </a:ext>
            </a:extLst>
          </p:cNvPr>
          <p:cNvSpPr/>
          <p:nvPr/>
        </p:nvSpPr>
        <p:spPr>
          <a:xfrm>
            <a:off x="7416798" y="2167731"/>
            <a:ext cx="2029327" cy="202932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noFill/>
          <a:ln w="25402" cap="flat">
            <a:solidFill>
              <a:srgbClr val="52C3CB"/>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7" name="Picture Placeholder 7">
            <a:extLst>
              <a:ext uri="{FF2B5EF4-FFF2-40B4-BE49-F238E27FC236}">
                <a16:creationId xmlns:a16="http://schemas.microsoft.com/office/drawing/2014/main" id="{CF092712-A002-DDE0-0A29-7B289E43C019}"/>
              </a:ext>
            </a:extLst>
          </p:cNvPr>
          <p:cNvSpPr txBox="1">
            <a:spLocks noGrp="1"/>
          </p:cNvSpPr>
          <p:nvPr>
            <p:ph type="pic" sz="quarter" idx="4294967295"/>
          </p:nvPr>
        </p:nvSpPr>
        <p:spPr>
          <a:xfrm>
            <a:off x="7583082"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18" name="Text Placeholder 3">
            <a:extLst>
              <a:ext uri="{FF2B5EF4-FFF2-40B4-BE49-F238E27FC236}">
                <a16:creationId xmlns:a16="http://schemas.microsoft.com/office/drawing/2014/main" id="{3D4DF98B-A98F-A176-8A3A-0FC0DDCDFA9C}"/>
              </a:ext>
            </a:extLst>
          </p:cNvPr>
          <p:cNvSpPr txBox="1">
            <a:spLocks noGrp="1"/>
          </p:cNvSpPr>
          <p:nvPr>
            <p:ph type="body" sz="quarter" idx="4294967295"/>
          </p:nvPr>
        </p:nvSpPr>
        <p:spPr>
          <a:xfrm>
            <a:off x="7488533" y="4319698"/>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a:t>
            </a:r>
          </a:p>
        </p:txBody>
      </p:sp>
      <p:sp>
        <p:nvSpPr>
          <p:cNvPr id="19" name="Text Placeholder 3">
            <a:extLst>
              <a:ext uri="{FF2B5EF4-FFF2-40B4-BE49-F238E27FC236}">
                <a16:creationId xmlns:a16="http://schemas.microsoft.com/office/drawing/2014/main" id="{9023E1B4-35E9-7751-635F-F41C1931A28D}"/>
              </a:ext>
            </a:extLst>
          </p:cNvPr>
          <p:cNvSpPr txBox="1">
            <a:spLocks noGrp="1"/>
          </p:cNvSpPr>
          <p:nvPr>
            <p:ph type="body" sz="quarter" idx="4294967295"/>
          </p:nvPr>
        </p:nvSpPr>
        <p:spPr>
          <a:xfrm>
            <a:off x="7488533" y="4694301"/>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0" name="Diamond 45">
            <a:extLst>
              <a:ext uri="{FF2B5EF4-FFF2-40B4-BE49-F238E27FC236}">
                <a16:creationId xmlns:a16="http://schemas.microsoft.com/office/drawing/2014/main" id="{9C7D77F9-10C3-DF09-5D43-FA5CF6F6E7B3}"/>
              </a:ext>
            </a:extLst>
          </p:cNvPr>
          <p:cNvSpPr/>
          <p:nvPr/>
        </p:nvSpPr>
        <p:spPr>
          <a:xfrm>
            <a:off x="9650824" y="2167731"/>
            <a:ext cx="2029327" cy="202932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noFill/>
          <a:ln w="25402" cap="flat">
            <a:solidFill>
              <a:srgbClr val="42BDC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1" name="Picture Placeholder 7">
            <a:extLst>
              <a:ext uri="{FF2B5EF4-FFF2-40B4-BE49-F238E27FC236}">
                <a16:creationId xmlns:a16="http://schemas.microsoft.com/office/drawing/2014/main" id="{899F9AF9-4F72-E865-80AE-16F73F863B97}"/>
              </a:ext>
            </a:extLst>
          </p:cNvPr>
          <p:cNvSpPr txBox="1">
            <a:spLocks noGrp="1"/>
          </p:cNvSpPr>
          <p:nvPr>
            <p:ph type="pic" sz="quarter" idx="4294967295"/>
          </p:nvPr>
        </p:nvSpPr>
        <p:spPr>
          <a:xfrm>
            <a:off x="9817098" y="2334015"/>
            <a:ext cx="1696760" cy="1696760"/>
          </a:xfrm>
          <a:prstGeom prst="rect">
            <a:avLst/>
          </a:prstGeom>
          <a:solidFill>
            <a:srgbClr val="E9E9E9"/>
          </a:solidFill>
          <a:ln>
            <a:noFill/>
          </a:ln>
        </p:spPr>
        <p:txBody>
          <a:bodyPr vert="horz" wrap="square" lIns="0" tIns="91440" rIns="0" bIns="0" anchor="b" anchorCtr="1" compatLnSpc="1">
            <a:noAutofit/>
          </a:bodyPr>
          <a:lstStyle>
            <a:lvl1pPr marL="457190" marR="0" lvl="0" indent="-457190" algn="ctr" defTabSz="1219169" fontAlgn="auto">
              <a:lnSpc>
                <a:spcPct val="100000"/>
              </a:lnSpc>
              <a:spcBef>
                <a:spcPts val="300"/>
              </a:spcBef>
              <a:spcAft>
                <a:spcPts val="0"/>
              </a:spcAft>
              <a:buNone/>
              <a:tabLst/>
              <a:defRPr lang="en-US" sz="1200" b="0" i="0" u="none" strike="noStrike" cap="none" spc="0" baseline="0">
                <a:solidFill>
                  <a:srgbClr val="5C5C5C"/>
                </a:solidFill>
                <a:uFillTx/>
                <a:latin typeface="Calibri"/>
              </a:defRPr>
            </a:lvl1pPr>
          </a:lstStyle>
          <a:p>
            <a:pPr lvl="0"/>
            <a:r>
              <a:rPr lang="en-US" dirty="0"/>
              <a:t>Image Holder</a:t>
            </a:r>
          </a:p>
        </p:txBody>
      </p:sp>
      <p:sp>
        <p:nvSpPr>
          <p:cNvPr id="22" name="Text Placeholder 3">
            <a:extLst>
              <a:ext uri="{FF2B5EF4-FFF2-40B4-BE49-F238E27FC236}">
                <a16:creationId xmlns:a16="http://schemas.microsoft.com/office/drawing/2014/main" id="{70EB57A2-10D3-1D7D-137F-A851C952482F}"/>
              </a:ext>
            </a:extLst>
          </p:cNvPr>
          <p:cNvSpPr txBox="1">
            <a:spLocks noGrp="1"/>
          </p:cNvSpPr>
          <p:nvPr>
            <p:ph type="body" sz="quarter" idx="4294967295"/>
          </p:nvPr>
        </p:nvSpPr>
        <p:spPr>
          <a:xfrm>
            <a:off x="9722550" y="4319698"/>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a:t>
            </a:r>
          </a:p>
        </p:txBody>
      </p:sp>
      <p:sp>
        <p:nvSpPr>
          <p:cNvPr id="23" name="Text Placeholder 3">
            <a:extLst>
              <a:ext uri="{FF2B5EF4-FFF2-40B4-BE49-F238E27FC236}">
                <a16:creationId xmlns:a16="http://schemas.microsoft.com/office/drawing/2014/main" id="{2CD44EC1-D0E6-DF77-F058-9B39CB376E76}"/>
              </a:ext>
            </a:extLst>
          </p:cNvPr>
          <p:cNvSpPr txBox="1">
            <a:spLocks noGrp="1"/>
          </p:cNvSpPr>
          <p:nvPr>
            <p:ph type="body" sz="quarter" idx="4294967295"/>
          </p:nvPr>
        </p:nvSpPr>
        <p:spPr>
          <a:xfrm>
            <a:off x="9722550" y="4694301"/>
            <a:ext cx="1885858"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Tree>
    <p:extLst>
      <p:ext uri="{BB962C8B-B14F-4D97-AF65-F5344CB8AC3E}">
        <p14:creationId xmlns:p14="http://schemas.microsoft.com/office/powerpoint/2010/main" val="134894761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0"/>
                                          </p:val>
                                        </p:tav>
                                        <p:tav tm="100000">
                                          <p:val>
                                            <p:strVal val="#ppt_w"/>
                                          </p:val>
                                        </p:tav>
                                      </p:tavLst>
                                    </p:anim>
                                    <p:anim calcmode="lin" valueType="num">
                                      <p:cBhvr>
                                        <p:cTn id="14" dur="500" fill="hold"/>
                                        <p:tgtEl>
                                          <p:spTgt spid="5"/>
                                        </p:tgtEl>
                                        <p:attrNameLst>
                                          <p:attrName>ppt_h</p:attrName>
                                        </p:attrNameLst>
                                      </p:cBhvr>
                                      <p:tavLst>
                                        <p:tav tm="0">
                                          <p:val>
                                            <p:str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str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strVal val="0"/>
                                          </p:val>
                                        </p:tav>
                                        <p:tav tm="100000">
                                          <p:val>
                                            <p:strVal val="#ppt_h"/>
                                          </p:val>
                                        </p:tav>
                                      </p:tavLst>
                                    </p:anim>
                                    <p:animEffect transition="in" filter="fade">
                                      <p:cBhvr>
                                        <p:cTn id="21" dur="500"/>
                                        <p:tgtEl>
                                          <p:spTgt spid="6">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str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strVal val="0"/>
                                          </p:val>
                                        </p:tav>
                                        <p:tav tm="100000">
                                          <p:val>
                                            <p:strVal val="#ppt_h"/>
                                          </p:val>
                                        </p:tav>
                                      </p:tavLst>
                                    </p:anim>
                                    <p:animEffect transition="in" filter="fade">
                                      <p:cBhvr>
                                        <p:cTn id="27" dur="500"/>
                                        <p:tgtEl>
                                          <p:spTgt spid="7">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0"/>
                                          </p:val>
                                        </p:tav>
                                        <p:tav tm="100000">
                                          <p:val>
                                            <p:strVal val="#ppt_w"/>
                                          </p:val>
                                        </p:tav>
                                      </p:tavLst>
                                    </p:anim>
                                    <p:anim calcmode="lin" valueType="num">
                                      <p:cBhvr>
                                        <p:cTn id="32" dur="500" fill="hold"/>
                                        <p:tgtEl>
                                          <p:spTgt spid="8"/>
                                        </p:tgtEl>
                                        <p:attrNameLst>
                                          <p:attrName>ppt_h</p:attrName>
                                        </p:attrNameLst>
                                      </p:cBhvr>
                                      <p:tavLst>
                                        <p:tav tm="0">
                                          <p:val>
                                            <p:str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0"/>
                                          </p:val>
                                        </p:tav>
                                        <p:tav tm="100000">
                                          <p:val>
                                            <p:strVal val="#ppt_w"/>
                                          </p:val>
                                        </p:tav>
                                      </p:tavLst>
                                    </p:anim>
                                    <p:anim calcmode="lin" valueType="num">
                                      <p:cBhvr>
                                        <p:cTn id="38" dur="500" fill="hold"/>
                                        <p:tgtEl>
                                          <p:spTgt spid="9"/>
                                        </p:tgtEl>
                                        <p:attrNameLst>
                                          <p:attrName>ppt_h</p:attrName>
                                        </p:attrNameLst>
                                      </p:cBhvr>
                                      <p:tavLst>
                                        <p:tav tm="0">
                                          <p:val>
                                            <p:str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500" fill="hold"/>
                                        <p:tgtEl>
                                          <p:spTgt spid="10">
                                            <p:txEl>
                                              <p:pRg st="0" end="0"/>
                                            </p:txEl>
                                          </p:spTgt>
                                        </p:tgtEl>
                                        <p:attrNameLst>
                                          <p:attrName>ppt_w</p:attrName>
                                        </p:attrNameLst>
                                      </p:cBhvr>
                                      <p:tavLst>
                                        <p:tav tm="0">
                                          <p:val>
                                            <p:strVal val="0"/>
                                          </p:val>
                                        </p:tav>
                                        <p:tav tm="100000">
                                          <p:val>
                                            <p:strVal val="#ppt_w"/>
                                          </p:val>
                                        </p:tav>
                                      </p:tavLst>
                                    </p:anim>
                                    <p:anim calcmode="lin" valueType="num">
                                      <p:cBhvr>
                                        <p:cTn id="44" dur="500" fill="hold"/>
                                        <p:tgtEl>
                                          <p:spTgt spid="10">
                                            <p:txEl>
                                              <p:pRg st="0" end="0"/>
                                            </p:txEl>
                                          </p:spTgt>
                                        </p:tgtEl>
                                        <p:attrNameLst>
                                          <p:attrName>ppt_h</p:attrName>
                                        </p:attrNameLst>
                                      </p:cBhvr>
                                      <p:tavLst>
                                        <p:tav tm="0">
                                          <p:val>
                                            <p:strVal val="0"/>
                                          </p:val>
                                        </p:tav>
                                        <p:tav tm="100000">
                                          <p:val>
                                            <p:strVal val="#ppt_h"/>
                                          </p:val>
                                        </p:tav>
                                      </p:tavLst>
                                    </p:anim>
                                    <p:animEffect transition="in" filter="fade">
                                      <p:cBhvr>
                                        <p:cTn id="45" dur="500"/>
                                        <p:tgtEl>
                                          <p:spTgt spid="10">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500" fill="hold"/>
                                        <p:tgtEl>
                                          <p:spTgt spid="11">
                                            <p:txEl>
                                              <p:pRg st="0" end="0"/>
                                            </p:txEl>
                                          </p:spTgt>
                                        </p:tgtEl>
                                        <p:attrNameLst>
                                          <p:attrName>ppt_w</p:attrName>
                                        </p:attrNameLst>
                                      </p:cBhvr>
                                      <p:tavLst>
                                        <p:tav tm="0">
                                          <p:val>
                                            <p:strVal val="0"/>
                                          </p:val>
                                        </p:tav>
                                        <p:tav tm="100000">
                                          <p:val>
                                            <p:strVal val="#ppt_w"/>
                                          </p:val>
                                        </p:tav>
                                      </p:tavLst>
                                    </p:anim>
                                    <p:anim calcmode="lin" valueType="num">
                                      <p:cBhvr>
                                        <p:cTn id="50" dur="500" fill="hold"/>
                                        <p:tgtEl>
                                          <p:spTgt spid="11">
                                            <p:txEl>
                                              <p:pRg st="0" end="0"/>
                                            </p:txEl>
                                          </p:spTgt>
                                        </p:tgtEl>
                                        <p:attrNameLst>
                                          <p:attrName>ppt_h</p:attrName>
                                        </p:attrNameLst>
                                      </p:cBhvr>
                                      <p:tavLst>
                                        <p:tav tm="0">
                                          <p:val>
                                            <p:strVal val="0"/>
                                          </p:val>
                                        </p:tav>
                                        <p:tav tm="100000">
                                          <p:val>
                                            <p:strVal val="#ppt_h"/>
                                          </p:val>
                                        </p:tav>
                                      </p:tavLst>
                                    </p:anim>
                                    <p:animEffect transition="in" filter="fade">
                                      <p:cBhvr>
                                        <p:cTn id="51" dur="500"/>
                                        <p:tgtEl>
                                          <p:spTgt spid="11">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0"/>
                                          </p:val>
                                        </p:tav>
                                        <p:tav tm="100000">
                                          <p:val>
                                            <p:strVal val="#ppt_w"/>
                                          </p:val>
                                        </p:tav>
                                      </p:tavLst>
                                    </p:anim>
                                    <p:anim calcmode="lin" valueType="num">
                                      <p:cBhvr>
                                        <p:cTn id="56" dur="500" fill="hold"/>
                                        <p:tgtEl>
                                          <p:spTgt spid="12"/>
                                        </p:tgtEl>
                                        <p:attrNameLst>
                                          <p:attrName>ppt_h</p:attrName>
                                        </p:attrNameLst>
                                      </p:cBhvr>
                                      <p:tavLst>
                                        <p:tav tm="0">
                                          <p:val>
                                            <p:str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strVal val="0"/>
                                          </p:val>
                                        </p:tav>
                                        <p:tav tm="100000">
                                          <p:val>
                                            <p:strVal val="#ppt_w"/>
                                          </p:val>
                                        </p:tav>
                                      </p:tavLst>
                                    </p:anim>
                                    <p:anim calcmode="lin" valueType="num">
                                      <p:cBhvr>
                                        <p:cTn id="62" dur="500" fill="hold"/>
                                        <p:tgtEl>
                                          <p:spTgt spid="13"/>
                                        </p:tgtEl>
                                        <p:attrNameLst>
                                          <p:attrName>ppt_h</p:attrName>
                                        </p:attrNameLst>
                                      </p:cBhvr>
                                      <p:tavLst>
                                        <p:tav tm="0">
                                          <p:val>
                                            <p:strVal val="0"/>
                                          </p:val>
                                        </p:tav>
                                        <p:tav tm="100000">
                                          <p:val>
                                            <p:strVal val="#ppt_h"/>
                                          </p:val>
                                        </p:tav>
                                      </p:tavLst>
                                    </p:anim>
                                    <p:animEffect transition="in" filter="fade">
                                      <p:cBhvr>
                                        <p:cTn id="63" dur="500"/>
                                        <p:tgtEl>
                                          <p:spTgt spid="1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p:cTn id="67" dur="500" fill="hold"/>
                                        <p:tgtEl>
                                          <p:spTgt spid="14">
                                            <p:txEl>
                                              <p:pRg st="0" end="0"/>
                                            </p:txEl>
                                          </p:spTgt>
                                        </p:tgtEl>
                                        <p:attrNameLst>
                                          <p:attrName>ppt_w</p:attrName>
                                        </p:attrNameLst>
                                      </p:cBhvr>
                                      <p:tavLst>
                                        <p:tav tm="0">
                                          <p:val>
                                            <p:strVal val="0"/>
                                          </p:val>
                                        </p:tav>
                                        <p:tav tm="100000">
                                          <p:val>
                                            <p:strVal val="#ppt_w"/>
                                          </p:val>
                                        </p:tav>
                                      </p:tavLst>
                                    </p:anim>
                                    <p:anim calcmode="lin" valueType="num">
                                      <p:cBhvr>
                                        <p:cTn id="68" dur="500" fill="hold"/>
                                        <p:tgtEl>
                                          <p:spTgt spid="14">
                                            <p:txEl>
                                              <p:pRg st="0" end="0"/>
                                            </p:txEl>
                                          </p:spTgt>
                                        </p:tgtEl>
                                        <p:attrNameLst>
                                          <p:attrName>ppt_h</p:attrName>
                                        </p:attrNameLst>
                                      </p:cBhvr>
                                      <p:tavLst>
                                        <p:tav tm="0">
                                          <p:val>
                                            <p:strVal val="0"/>
                                          </p:val>
                                        </p:tav>
                                        <p:tav tm="100000">
                                          <p:val>
                                            <p:strVal val="#ppt_h"/>
                                          </p:val>
                                        </p:tav>
                                      </p:tavLst>
                                    </p:anim>
                                    <p:animEffect transition="in" filter="fade">
                                      <p:cBhvr>
                                        <p:cTn id="69" dur="500"/>
                                        <p:tgtEl>
                                          <p:spTgt spid="1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p:cTn id="73" dur="500" fill="hold"/>
                                        <p:tgtEl>
                                          <p:spTgt spid="15">
                                            <p:txEl>
                                              <p:pRg st="0" end="0"/>
                                            </p:txEl>
                                          </p:spTgt>
                                        </p:tgtEl>
                                        <p:attrNameLst>
                                          <p:attrName>ppt_w</p:attrName>
                                        </p:attrNameLst>
                                      </p:cBhvr>
                                      <p:tavLst>
                                        <p:tav tm="0">
                                          <p:val>
                                            <p:strVal val="0"/>
                                          </p:val>
                                        </p:tav>
                                        <p:tav tm="100000">
                                          <p:val>
                                            <p:strVal val="#ppt_w"/>
                                          </p:val>
                                        </p:tav>
                                      </p:tavLst>
                                    </p:anim>
                                    <p:anim calcmode="lin" valueType="num">
                                      <p:cBhvr>
                                        <p:cTn id="74" dur="500" fill="hold"/>
                                        <p:tgtEl>
                                          <p:spTgt spid="15">
                                            <p:txEl>
                                              <p:pRg st="0" end="0"/>
                                            </p:txEl>
                                          </p:spTgt>
                                        </p:tgtEl>
                                        <p:attrNameLst>
                                          <p:attrName>ppt_h</p:attrName>
                                        </p:attrNameLst>
                                      </p:cBhvr>
                                      <p:tavLst>
                                        <p:tav tm="0">
                                          <p:val>
                                            <p:strVal val="0"/>
                                          </p:val>
                                        </p:tav>
                                        <p:tav tm="100000">
                                          <p:val>
                                            <p:strVal val="#ppt_h"/>
                                          </p:val>
                                        </p:tav>
                                      </p:tavLst>
                                    </p:anim>
                                    <p:animEffect transition="in" filter="fade">
                                      <p:cBhvr>
                                        <p:cTn id="75" dur="500"/>
                                        <p:tgtEl>
                                          <p:spTgt spid="1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strVal val="0"/>
                                          </p:val>
                                        </p:tav>
                                        <p:tav tm="100000">
                                          <p:val>
                                            <p:strVal val="#ppt_w"/>
                                          </p:val>
                                        </p:tav>
                                      </p:tavLst>
                                    </p:anim>
                                    <p:anim calcmode="lin" valueType="num">
                                      <p:cBhvr>
                                        <p:cTn id="80" dur="500" fill="hold"/>
                                        <p:tgtEl>
                                          <p:spTgt spid="16"/>
                                        </p:tgtEl>
                                        <p:attrNameLst>
                                          <p:attrName>ppt_h</p:attrName>
                                        </p:attrNameLst>
                                      </p:cBhvr>
                                      <p:tavLst>
                                        <p:tav tm="0">
                                          <p:val>
                                            <p:strVal val="0"/>
                                          </p:val>
                                        </p:tav>
                                        <p:tav tm="100000">
                                          <p:val>
                                            <p:strVal val="#ppt_h"/>
                                          </p:val>
                                        </p:tav>
                                      </p:tavLst>
                                    </p:anim>
                                    <p:animEffect transition="in" filter="fade">
                                      <p:cBhvr>
                                        <p:cTn id="81" dur="500"/>
                                        <p:tgtEl>
                                          <p:spTgt spid="1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strVal val="0"/>
                                          </p:val>
                                        </p:tav>
                                        <p:tav tm="100000">
                                          <p:val>
                                            <p:strVal val="#ppt_w"/>
                                          </p:val>
                                        </p:tav>
                                      </p:tavLst>
                                    </p:anim>
                                    <p:anim calcmode="lin" valueType="num">
                                      <p:cBhvr>
                                        <p:cTn id="86" dur="500" fill="hold"/>
                                        <p:tgtEl>
                                          <p:spTgt spid="17"/>
                                        </p:tgtEl>
                                        <p:attrNameLst>
                                          <p:attrName>ppt_h</p:attrName>
                                        </p:attrNameLst>
                                      </p:cBhvr>
                                      <p:tavLst>
                                        <p:tav tm="0">
                                          <p:val>
                                            <p:strVal val="0"/>
                                          </p:val>
                                        </p:tav>
                                        <p:tav tm="100000">
                                          <p:val>
                                            <p:strVal val="#ppt_h"/>
                                          </p:val>
                                        </p:tav>
                                      </p:tavLst>
                                    </p:anim>
                                    <p:animEffect transition="in" filter="fade">
                                      <p:cBhvr>
                                        <p:cTn id="87" dur="500"/>
                                        <p:tgtEl>
                                          <p:spTgt spid="1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p:cTn id="91" dur="500" fill="hold"/>
                                        <p:tgtEl>
                                          <p:spTgt spid="18">
                                            <p:txEl>
                                              <p:pRg st="0" end="0"/>
                                            </p:txEl>
                                          </p:spTgt>
                                        </p:tgtEl>
                                        <p:attrNameLst>
                                          <p:attrName>ppt_w</p:attrName>
                                        </p:attrNameLst>
                                      </p:cBhvr>
                                      <p:tavLst>
                                        <p:tav tm="0">
                                          <p:val>
                                            <p:strVal val="0"/>
                                          </p:val>
                                        </p:tav>
                                        <p:tav tm="100000">
                                          <p:val>
                                            <p:strVal val="#ppt_w"/>
                                          </p:val>
                                        </p:tav>
                                      </p:tavLst>
                                    </p:anim>
                                    <p:anim calcmode="lin" valueType="num">
                                      <p:cBhvr>
                                        <p:cTn id="92" dur="500" fill="hold"/>
                                        <p:tgtEl>
                                          <p:spTgt spid="18">
                                            <p:txEl>
                                              <p:pRg st="0" end="0"/>
                                            </p:txEl>
                                          </p:spTgt>
                                        </p:tgtEl>
                                        <p:attrNameLst>
                                          <p:attrName>ppt_h</p:attrName>
                                        </p:attrNameLst>
                                      </p:cBhvr>
                                      <p:tavLst>
                                        <p:tav tm="0">
                                          <p:val>
                                            <p:strVal val="0"/>
                                          </p:val>
                                        </p:tav>
                                        <p:tav tm="100000">
                                          <p:val>
                                            <p:strVal val="#ppt_h"/>
                                          </p:val>
                                        </p:tav>
                                      </p:tavLst>
                                    </p:anim>
                                    <p:animEffect transition="in" filter="fade">
                                      <p:cBhvr>
                                        <p:cTn id="93" dur="500"/>
                                        <p:tgtEl>
                                          <p:spTgt spid="18">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 calcmode="lin" valueType="num">
                                      <p:cBhvr>
                                        <p:cTn id="97" dur="500" fill="hold"/>
                                        <p:tgtEl>
                                          <p:spTgt spid="19">
                                            <p:txEl>
                                              <p:pRg st="0" end="0"/>
                                            </p:txEl>
                                          </p:spTgt>
                                        </p:tgtEl>
                                        <p:attrNameLst>
                                          <p:attrName>ppt_w</p:attrName>
                                        </p:attrNameLst>
                                      </p:cBhvr>
                                      <p:tavLst>
                                        <p:tav tm="0">
                                          <p:val>
                                            <p:strVal val="0"/>
                                          </p:val>
                                        </p:tav>
                                        <p:tav tm="100000">
                                          <p:val>
                                            <p:strVal val="#ppt_w"/>
                                          </p:val>
                                        </p:tav>
                                      </p:tavLst>
                                    </p:anim>
                                    <p:anim calcmode="lin" valueType="num">
                                      <p:cBhvr>
                                        <p:cTn id="98" dur="500" fill="hold"/>
                                        <p:tgtEl>
                                          <p:spTgt spid="19">
                                            <p:txEl>
                                              <p:pRg st="0" end="0"/>
                                            </p:txEl>
                                          </p:spTgt>
                                        </p:tgtEl>
                                        <p:attrNameLst>
                                          <p:attrName>ppt_h</p:attrName>
                                        </p:attrNameLst>
                                      </p:cBhvr>
                                      <p:tavLst>
                                        <p:tav tm="0">
                                          <p:val>
                                            <p:strVal val="0"/>
                                          </p:val>
                                        </p:tav>
                                        <p:tav tm="100000">
                                          <p:val>
                                            <p:strVal val="#ppt_h"/>
                                          </p:val>
                                        </p:tav>
                                      </p:tavLst>
                                    </p:anim>
                                    <p:animEffect transition="in" filter="fade">
                                      <p:cBhvr>
                                        <p:cTn id="99" dur="500"/>
                                        <p:tgtEl>
                                          <p:spTgt spid="19">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strVal val="0"/>
                                          </p:val>
                                        </p:tav>
                                        <p:tav tm="100000">
                                          <p:val>
                                            <p:strVal val="#ppt_w"/>
                                          </p:val>
                                        </p:tav>
                                      </p:tavLst>
                                    </p:anim>
                                    <p:anim calcmode="lin" valueType="num">
                                      <p:cBhvr>
                                        <p:cTn id="104" dur="500" fill="hold"/>
                                        <p:tgtEl>
                                          <p:spTgt spid="20"/>
                                        </p:tgtEl>
                                        <p:attrNameLst>
                                          <p:attrName>ppt_h</p:attrName>
                                        </p:attrNameLst>
                                      </p:cBhvr>
                                      <p:tavLst>
                                        <p:tav tm="0">
                                          <p:val>
                                            <p:strVal val="0"/>
                                          </p:val>
                                        </p:tav>
                                        <p:tav tm="100000">
                                          <p:val>
                                            <p:strVal val="#ppt_h"/>
                                          </p:val>
                                        </p:tav>
                                      </p:tavLst>
                                    </p:anim>
                                    <p:animEffect transition="in" filter="fade">
                                      <p:cBhvr>
                                        <p:cTn id="105" dur="500"/>
                                        <p:tgtEl>
                                          <p:spTgt spid="2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strVal val="0"/>
                                          </p:val>
                                        </p:tav>
                                        <p:tav tm="100000">
                                          <p:val>
                                            <p:strVal val="#ppt_w"/>
                                          </p:val>
                                        </p:tav>
                                      </p:tavLst>
                                    </p:anim>
                                    <p:anim calcmode="lin" valueType="num">
                                      <p:cBhvr>
                                        <p:cTn id="110" dur="500" fill="hold"/>
                                        <p:tgtEl>
                                          <p:spTgt spid="21"/>
                                        </p:tgtEl>
                                        <p:attrNameLst>
                                          <p:attrName>ppt_h</p:attrName>
                                        </p:attrNameLst>
                                      </p:cBhvr>
                                      <p:tavLst>
                                        <p:tav tm="0">
                                          <p:val>
                                            <p:strVal val="0"/>
                                          </p:val>
                                        </p:tav>
                                        <p:tav tm="100000">
                                          <p:val>
                                            <p:strVal val="#ppt_h"/>
                                          </p:val>
                                        </p:tav>
                                      </p:tavLst>
                                    </p:anim>
                                    <p:animEffect transition="in" filter="fade">
                                      <p:cBhvr>
                                        <p:cTn id="111" dur="500"/>
                                        <p:tgtEl>
                                          <p:spTgt spid="21"/>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2">
                                            <p:txEl>
                                              <p:pRg st="0" end="0"/>
                                            </p:txEl>
                                          </p:spTgt>
                                        </p:tgtEl>
                                        <p:attrNameLst>
                                          <p:attrName>style.visibility</p:attrName>
                                        </p:attrNameLst>
                                      </p:cBhvr>
                                      <p:to>
                                        <p:strVal val="visible"/>
                                      </p:to>
                                    </p:set>
                                    <p:anim calcmode="lin" valueType="num">
                                      <p:cBhvr>
                                        <p:cTn id="115" dur="500" fill="hold"/>
                                        <p:tgtEl>
                                          <p:spTgt spid="22">
                                            <p:txEl>
                                              <p:pRg st="0" end="0"/>
                                            </p:txEl>
                                          </p:spTgt>
                                        </p:tgtEl>
                                        <p:attrNameLst>
                                          <p:attrName>ppt_w</p:attrName>
                                        </p:attrNameLst>
                                      </p:cBhvr>
                                      <p:tavLst>
                                        <p:tav tm="0">
                                          <p:val>
                                            <p:strVal val="0"/>
                                          </p:val>
                                        </p:tav>
                                        <p:tav tm="100000">
                                          <p:val>
                                            <p:strVal val="#ppt_w"/>
                                          </p:val>
                                        </p:tav>
                                      </p:tavLst>
                                    </p:anim>
                                    <p:anim calcmode="lin" valueType="num">
                                      <p:cBhvr>
                                        <p:cTn id="116" dur="500" fill="hold"/>
                                        <p:tgtEl>
                                          <p:spTgt spid="22">
                                            <p:txEl>
                                              <p:pRg st="0" end="0"/>
                                            </p:txEl>
                                          </p:spTgt>
                                        </p:tgtEl>
                                        <p:attrNameLst>
                                          <p:attrName>ppt_h</p:attrName>
                                        </p:attrNameLst>
                                      </p:cBhvr>
                                      <p:tavLst>
                                        <p:tav tm="0">
                                          <p:val>
                                            <p:strVal val="0"/>
                                          </p:val>
                                        </p:tav>
                                        <p:tav tm="100000">
                                          <p:val>
                                            <p:strVal val="#ppt_h"/>
                                          </p:val>
                                        </p:tav>
                                      </p:tavLst>
                                    </p:anim>
                                    <p:animEffect transition="in" filter="fade">
                                      <p:cBhvr>
                                        <p:cTn id="117" dur="500"/>
                                        <p:tgtEl>
                                          <p:spTgt spid="22">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3">
                                            <p:txEl>
                                              <p:pRg st="0" end="0"/>
                                            </p:txEl>
                                          </p:spTgt>
                                        </p:tgtEl>
                                        <p:attrNameLst>
                                          <p:attrName>style.visibility</p:attrName>
                                        </p:attrNameLst>
                                      </p:cBhvr>
                                      <p:to>
                                        <p:strVal val="visible"/>
                                      </p:to>
                                    </p:set>
                                    <p:anim calcmode="lin" valueType="num">
                                      <p:cBhvr>
                                        <p:cTn id="121" dur="500" fill="hold"/>
                                        <p:tgtEl>
                                          <p:spTgt spid="23">
                                            <p:txEl>
                                              <p:pRg st="0" end="0"/>
                                            </p:txEl>
                                          </p:spTgt>
                                        </p:tgtEl>
                                        <p:attrNameLst>
                                          <p:attrName>ppt_w</p:attrName>
                                        </p:attrNameLst>
                                      </p:cBhvr>
                                      <p:tavLst>
                                        <p:tav tm="0">
                                          <p:val>
                                            <p:strVal val="0"/>
                                          </p:val>
                                        </p:tav>
                                        <p:tav tm="100000">
                                          <p:val>
                                            <p:strVal val="#ppt_w"/>
                                          </p:val>
                                        </p:tav>
                                      </p:tavLst>
                                    </p:anim>
                                    <p:anim calcmode="lin" valueType="num">
                                      <p:cBhvr>
                                        <p:cTn id="122" dur="500" fill="hold"/>
                                        <p:tgtEl>
                                          <p:spTgt spid="23">
                                            <p:txEl>
                                              <p:pRg st="0" end="0"/>
                                            </p:txEl>
                                          </p:spTgt>
                                        </p:tgtEl>
                                        <p:attrNameLst>
                                          <p:attrName>ppt_h</p:attrName>
                                        </p:attrNameLst>
                                      </p:cBhvr>
                                      <p:tavLst>
                                        <p:tav tm="0">
                                          <p:val>
                                            <p:strVal val="0"/>
                                          </p:val>
                                        </p:tav>
                                        <p:tav tm="100000">
                                          <p:val>
                                            <p:strVal val="#ppt_h"/>
                                          </p:val>
                                        </p:tav>
                                      </p:tavLst>
                                    </p:anim>
                                    <p:animEffect transition="in" filter="fade">
                                      <p:cBhvr>
                                        <p:cTn id="12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build="p"/>
      <p:bldP spid="8" grpId="0" animBg="1"/>
      <p:bldP spid="9" grpId="0" animBg="1"/>
      <p:bldP spid="10" grpId="0" build="p"/>
      <p:bldP spid="11" grpId="0" build="p"/>
      <p:bldP spid="12" grpId="0" animBg="1"/>
      <p:bldP spid="13" grpId="0" animBg="1"/>
      <p:bldP spid="14" grpId="0" build="p"/>
      <p:bldP spid="15" grpId="0" build="p"/>
      <p:bldP spid="16" grpId="0" animBg="1"/>
      <p:bldP spid="17" grpId="0" animBg="1"/>
      <p:bldP spid="18" grpId="0" build="p"/>
      <p:bldP spid="19" grpId="0" build="p"/>
      <p:bldP spid="20" grpId="0" animBg="1"/>
      <p:bldP spid="21" grpId="0" animBg="1"/>
      <p:bldP spid="22" grpId="0" build="p"/>
      <p:bldP spid="23" grpId="0" bui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07_Image Layouts">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074E7E0D-20AF-56B5-04A0-CD3D6D35F300}"/>
              </a:ext>
            </a:extLst>
          </p:cNvPr>
          <p:cNvSpPr/>
          <p:nvPr/>
        </p:nvSpPr>
        <p:spPr>
          <a:xfrm rot="16200004">
            <a:off x="2302793" y="75451"/>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DDDDDD"/>
              </a:gs>
              <a:gs pos="100000">
                <a:srgbClr val="E9E9E9"/>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Oval 8">
            <a:extLst>
              <a:ext uri="{FF2B5EF4-FFF2-40B4-BE49-F238E27FC236}">
                <a16:creationId xmlns:a16="http://schemas.microsoft.com/office/drawing/2014/main" id="{C9973836-B04D-34C7-375A-A0E46BE83232}"/>
              </a:ext>
            </a:extLst>
          </p:cNvPr>
          <p:cNvSpPr/>
          <p:nvPr/>
        </p:nvSpPr>
        <p:spPr>
          <a:xfrm>
            <a:off x="1117058" y="1752465"/>
            <a:ext cx="1702329" cy="1702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176490"/>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4" name="Text Placeholder 3">
            <a:extLst>
              <a:ext uri="{FF2B5EF4-FFF2-40B4-BE49-F238E27FC236}">
                <a16:creationId xmlns:a16="http://schemas.microsoft.com/office/drawing/2014/main" id="{B6257538-6ABA-DDFD-EE54-7CF3BB7DE479}"/>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5" name="Title 13">
            <a:extLst>
              <a:ext uri="{FF2B5EF4-FFF2-40B4-BE49-F238E27FC236}">
                <a16:creationId xmlns:a16="http://schemas.microsoft.com/office/drawing/2014/main" id="{0EFA8B13-62CA-4D0D-97B6-2F785D3E9952}"/>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6" name="Picture Placeholder 7">
            <a:extLst>
              <a:ext uri="{FF2B5EF4-FFF2-40B4-BE49-F238E27FC236}">
                <a16:creationId xmlns:a16="http://schemas.microsoft.com/office/drawing/2014/main" id="{B10F411A-A49F-815E-3A2E-FC999A0C0F62}"/>
              </a:ext>
            </a:extLst>
          </p:cNvPr>
          <p:cNvSpPr txBox="1">
            <a:spLocks noGrp="1"/>
          </p:cNvSpPr>
          <p:nvPr>
            <p:ph type="pic" sz="quarter" idx="4294967295"/>
          </p:nvPr>
        </p:nvSpPr>
        <p:spPr>
          <a:xfrm>
            <a:off x="1215978" y="1851376"/>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7" name="Text Placeholder 3">
            <a:extLst>
              <a:ext uri="{FF2B5EF4-FFF2-40B4-BE49-F238E27FC236}">
                <a16:creationId xmlns:a16="http://schemas.microsoft.com/office/drawing/2014/main" id="{070755BF-25EA-9641-4909-AF89555BF0DC}"/>
              </a:ext>
            </a:extLst>
          </p:cNvPr>
          <p:cNvSpPr txBox="1">
            <a:spLocks noGrp="1"/>
          </p:cNvSpPr>
          <p:nvPr>
            <p:ph type="body" sz="quarter" idx="4294967295"/>
          </p:nvPr>
        </p:nvSpPr>
        <p:spPr>
          <a:xfrm>
            <a:off x="3047448" y="1861444"/>
            <a:ext cx="2429414" cy="303635"/>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8" name="Text Placeholder 3">
            <a:extLst>
              <a:ext uri="{FF2B5EF4-FFF2-40B4-BE49-F238E27FC236}">
                <a16:creationId xmlns:a16="http://schemas.microsoft.com/office/drawing/2014/main" id="{102BD5BB-63EC-6D1D-F4E4-76AFEAE2E254}"/>
              </a:ext>
            </a:extLst>
          </p:cNvPr>
          <p:cNvSpPr txBox="1">
            <a:spLocks noGrp="1"/>
          </p:cNvSpPr>
          <p:nvPr>
            <p:ph type="body" sz="quarter" idx="4294967295"/>
          </p:nvPr>
        </p:nvSpPr>
        <p:spPr>
          <a:xfrm>
            <a:off x="3047448" y="2158349"/>
            <a:ext cx="2429414" cy="252977"/>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9" name="Text Placeholder 3">
            <a:extLst>
              <a:ext uri="{FF2B5EF4-FFF2-40B4-BE49-F238E27FC236}">
                <a16:creationId xmlns:a16="http://schemas.microsoft.com/office/drawing/2014/main" id="{5C261FD3-9FD5-15EF-CF8D-6CDC2C4CD38E}"/>
              </a:ext>
            </a:extLst>
          </p:cNvPr>
          <p:cNvSpPr txBox="1">
            <a:spLocks noGrp="1"/>
          </p:cNvSpPr>
          <p:nvPr>
            <p:ph type="body" sz="quarter" idx="4294967295"/>
          </p:nvPr>
        </p:nvSpPr>
        <p:spPr>
          <a:xfrm>
            <a:off x="3027678" y="2432953"/>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10" name="Rounded Rectangle 46">
            <a:extLst>
              <a:ext uri="{FF2B5EF4-FFF2-40B4-BE49-F238E27FC236}">
                <a16:creationId xmlns:a16="http://schemas.microsoft.com/office/drawing/2014/main" id="{E260B64F-46F2-7C9E-ABDF-0A2FD74B95BC}"/>
              </a:ext>
            </a:extLst>
          </p:cNvPr>
          <p:cNvSpPr/>
          <p:nvPr/>
        </p:nvSpPr>
        <p:spPr>
          <a:xfrm rot="5399996" flipH="1">
            <a:off x="7765418" y="75451"/>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DDDDDD"/>
              </a:gs>
              <a:gs pos="100000">
                <a:srgbClr val="E9E9E9"/>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1" name="Oval 47">
            <a:extLst>
              <a:ext uri="{FF2B5EF4-FFF2-40B4-BE49-F238E27FC236}">
                <a16:creationId xmlns:a16="http://schemas.microsoft.com/office/drawing/2014/main" id="{666F313B-028B-3DAE-ABAB-219808DBF8BD}"/>
              </a:ext>
            </a:extLst>
          </p:cNvPr>
          <p:cNvSpPr/>
          <p:nvPr/>
        </p:nvSpPr>
        <p:spPr>
          <a:xfrm>
            <a:off x="9359368" y="1752465"/>
            <a:ext cx="1702329" cy="1702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0187AC"/>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12" name="Picture Placeholder 7">
            <a:extLst>
              <a:ext uri="{FF2B5EF4-FFF2-40B4-BE49-F238E27FC236}">
                <a16:creationId xmlns:a16="http://schemas.microsoft.com/office/drawing/2014/main" id="{97676ABC-BC46-0AB9-848D-14DFF1D1C3CD}"/>
              </a:ext>
            </a:extLst>
          </p:cNvPr>
          <p:cNvSpPr txBox="1">
            <a:spLocks noGrp="1"/>
          </p:cNvSpPr>
          <p:nvPr>
            <p:ph type="pic" sz="quarter" idx="4294967295"/>
          </p:nvPr>
        </p:nvSpPr>
        <p:spPr>
          <a:xfrm>
            <a:off x="9458279" y="1851376"/>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13" name="Text Placeholder 3">
            <a:extLst>
              <a:ext uri="{FF2B5EF4-FFF2-40B4-BE49-F238E27FC236}">
                <a16:creationId xmlns:a16="http://schemas.microsoft.com/office/drawing/2014/main" id="{C19B9FA1-F5A0-85E0-ED0A-F34A1FF55251}"/>
              </a:ext>
            </a:extLst>
          </p:cNvPr>
          <p:cNvSpPr txBox="1">
            <a:spLocks noGrp="1"/>
          </p:cNvSpPr>
          <p:nvPr>
            <p:ph type="body" sz="quarter" idx="4294967295"/>
          </p:nvPr>
        </p:nvSpPr>
        <p:spPr>
          <a:xfrm>
            <a:off x="6699964" y="1861444"/>
            <a:ext cx="2429414" cy="303635"/>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4" name="Text Placeholder 3">
            <a:extLst>
              <a:ext uri="{FF2B5EF4-FFF2-40B4-BE49-F238E27FC236}">
                <a16:creationId xmlns:a16="http://schemas.microsoft.com/office/drawing/2014/main" id="{B17CD46A-8BDD-3A89-3EC4-16ECF127D171}"/>
              </a:ext>
            </a:extLst>
          </p:cNvPr>
          <p:cNvSpPr txBox="1">
            <a:spLocks noGrp="1"/>
          </p:cNvSpPr>
          <p:nvPr>
            <p:ph type="body" sz="quarter" idx="4294967295"/>
          </p:nvPr>
        </p:nvSpPr>
        <p:spPr>
          <a:xfrm>
            <a:off x="6699964" y="2158349"/>
            <a:ext cx="2429414" cy="252977"/>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5" name="Text Placeholder 3">
            <a:extLst>
              <a:ext uri="{FF2B5EF4-FFF2-40B4-BE49-F238E27FC236}">
                <a16:creationId xmlns:a16="http://schemas.microsoft.com/office/drawing/2014/main" id="{6956CB18-CE0E-F9EB-3721-38B491EE90A8}"/>
              </a:ext>
            </a:extLst>
          </p:cNvPr>
          <p:cNvSpPr txBox="1">
            <a:spLocks noGrp="1"/>
          </p:cNvSpPr>
          <p:nvPr>
            <p:ph type="body" sz="quarter" idx="4294967295"/>
          </p:nvPr>
        </p:nvSpPr>
        <p:spPr>
          <a:xfrm>
            <a:off x="6680204" y="2432953"/>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16" name="Rounded Rectangle 76">
            <a:extLst>
              <a:ext uri="{FF2B5EF4-FFF2-40B4-BE49-F238E27FC236}">
                <a16:creationId xmlns:a16="http://schemas.microsoft.com/office/drawing/2014/main" id="{DFCFAB37-3C34-6C45-4B57-DFCA0D8BD476}"/>
              </a:ext>
            </a:extLst>
          </p:cNvPr>
          <p:cNvSpPr/>
          <p:nvPr/>
        </p:nvSpPr>
        <p:spPr>
          <a:xfrm rot="16200004">
            <a:off x="2302793" y="2432583"/>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DDDDDD"/>
              </a:gs>
              <a:gs pos="100000">
                <a:srgbClr val="E9E9E9"/>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7" name="Oval 77">
            <a:extLst>
              <a:ext uri="{FF2B5EF4-FFF2-40B4-BE49-F238E27FC236}">
                <a16:creationId xmlns:a16="http://schemas.microsoft.com/office/drawing/2014/main" id="{70857FCE-02BF-D2E0-D49A-0A121972E96F}"/>
              </a:ext>
            </a:extLst>
          </p:cNvPr>
          <p:cNvSpPr/>
          <p:nvPr/>
        </p:nvSpPr>
        <p:spPr>
          <a:xfrm>
            <a:off x="1117058" y="4109587"/>
            <a:ext cx="1702329" cy="1702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1AA4BE"/>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18" name="Picture Placeholder 7">
            <a:extLst>
              <a:ext uri="{FF2B5EF4-FFF2-40B4-BE49-F238E27FC236}">
                <a16:creationId xmlns:a16="http://schemas.microsoft.com/office/drawing/2014/main" id="{03FD74C1-B194-DCF3-5E25-91AFC5E2AB1B}"/>
              </a:ext>
            </a:extLst>
          </p:cNvPr>
          <p:cNvSpPr txBox="1">
            <a:spLocks noGrp="1"/>
          </p:cNvSpPr>
          <p:nvPr>
            <p:ph type="pic" sz="quarter" idx="4294967295"/>
          </p:nvPr>
        </p:nvSpPr>
        <p:spPr>
          <a:xfrm>
            <a:off x="1215978" y="4208498"/>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19" name="Text Placeholder 3">
            <a:extLst>
              <a:ext uri="{FF2B5EF4-FFF2-40B4-BE49-F238E27FC236}">
                <a16:creationId xmlns:a16="http://schemas.microsoft.com/office/drawing/2014/main" id="{481E8F19-95F8-791D-2911-66ADFEC22E13}"/>
              </a:ext>
            </a:extLst>
          </p:cNvPr>
          <p:cNvSpPr txBox="1">
            <a:spLocks noGrp="1"/>
          </p:cNvSpPr>
          <p:nvPr>
            <p:ph type="body" sz="quarter" idx="4294967295"/>
          </p:nvPr>
        </p:nvSpPr>
        <p:spPr>
          <a:xfrm>
            <a:off x="3047448" y="4196026"/>
            <a:ext cx="2429414" cy="303635"/>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20" name="Text Placeholder 3">
            <a:extLst>
              <a:ext uri="{FF2B5EF4-FFF2-40B4-BE49-F238E27FC236}">
                <a16:creationId xmlns:a16="http://schemas.microsoft.com/office/drawing/2014/main" id="{0DB7077B-E222-9DAB-2707-5C35882C7AC4}"/>
              </a:ext>
            </a:extLst>
          </p:cNvPr>
          <p:cNvSpPr txBox="1">
            <a:spLocks noGrp="1"/>
          </p:cNvSpPr>
          <p:nvPr>
            <p:ph type="body" sz="quarter" idx="4294967295"/>
          </p:nvPr>
        </p:nvSpPr>
        <p:spPr>
          <a:xfrm>
            <a:off x="3047448" y="4492922"/>
            <a:ext cx="2429414" cy="252977"/>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1" name="Text Placeholder 3">
            <a:extLst>
              <a:ext uri="{FF2B5EF4-FFF2-40B4-BE49-F238E27FC236}">
                <a16:creationId xmlns:a16="http://schemas.microsoft.com/office/drawing/2014/main" id="{518E0374-4039-B4C9-69C0-E415FFD6E573}"/>
              </a:ext>
            </a:extLst>
          </p:cNvPr>
          <p:cNvSpPr txBox="1">
            <a:spLocks noGrp="1"/>
          </p:cNvSpPr>
          <p:nvPr>
            <p:ph type="body" sz="quarter" idx="4294967295"/>
          </p:nvPr>
        </p:nvSpPr>
        <p:spPr>
          <a:xfrm>
            <a:off x="3027678" y="4767535"/>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22" name="Rounded Rectangle 103">
            <a:extLst>
              <a:ext uri="{FF2B5EF4-FFF2-40B4-BE49-F238E27FC236}">
                <a16:creationId xmlns:a16="http://schemas.microsoft.com/office/drawing/2014/main" id="{B7A36797-FB1F-E55C-BB12-EE80F17BFC5A}"/>
              </a:ext>
            </a:extLst>
          </p:cNvPr>
          <p:cNvSpPr/>
          <p:nvPr/>
        </p:nvSpPr>
        <p:spPr>
          <a:xfrm rot="5399996" flipH="1">
            <a:off x="7765418" y="2432583"/>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DDDDDD"/>
              </a:gs>
              <a:gs pos="100000">
                <a:srgbClr val="E9E9E9"/>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3" name="Oval 104">
            <a:extLst>
              <a:ext uri="{FF2B5EF4-FFF2-40B4-BE49-F238E27FC236}">
                <a16:creationId xmlns:a16="http://schemas.microsoft.com/office/drawing/2014/main" id="{5EF3D7F7-50B1-3D41-8762-EF0279D0915B}"/>
              </a:ext>
            </a:extLst>
          </p:cNvPr>
          <p:cNvSpPr/>
          <p:nvPr/>
        </p:nvSpPr>
        <p:spPr>
          <a:xfrm>
            <a:off x="9359368" y="4109587"/>
            <a:ext cx="1702329" cy="1702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52C3CB"/>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24" name="Picture Placeholder 7">
            <a:extLst>
              <a:ext uri="{FF2B5EF4-FFF2-40B4-BE49-F238E27FC236}">
                <a16:creationId xmlns:a16="http://schemas.microsoft.com/office/drawing/2014/main" id="{3FCE8AB5-DA2B-529B-20A5-54093F7AD035}"/>
              </a:ext>
            </a:extLst>
          </p:cNvPr>
          <p:cNvSpPr txBox="1">
            <a:spLocks noGrp="1"/>
          </p:cNvSpPr>
          <p:nvPr>
            <p:ph type="pic" sz="quarter" idx="4294967295"/>
          </p:nvPr>
        </p:nvSpPr>
        <p:spPr>
          <a:xfrm>
            <a:off x="9458279" y="4208498"/>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25" name="Text Placeholder 3">
            <a:extLst>
              <a:ext uri="{FF2B5EF4-FFF2-40B4-BE49-F238E27FC236}">
                <a16:creationId xmlns:a16="http://schemas.microsoft.com/office/drawing/2014/main" id="{5731C662-F618-B7CA-514A-0DD77D67AE4E}"/>
              </a:ext>
            </a:extLst>
          </p:cNvPr>
          <p:cNvSpPr txBox="1">
            <a:spLocks noGrp="1"/>
          </p:cNvSpPr>
          <p:nvPr>
            <p:ph type="body" sz="quarter" idx="4294967295"/>
          </p:nvPr>
        </p:nvSpPr>
        <p:spPr>
          <a:xfrm>
            <a:off x="6699964" y="4196026"/>
            <a:ext cx="2429414" cy="303635"/>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26" name="Text Placeholder 3">
            <a:extLst>
              <a:ext uri="{FF2B5EF4-FFF2-40B4-BE49-F238E27FC236}">
                <a16:creationId xmlns:a16="http://schemas.microsoft.com/office/drawing/2014/main" id="{1115DD56-AC33-8E04-6C00-9D90FD0424F0}"/>
              </a:ext>
            </a:extLst>
          </p:cNvPr>
          <p:cNvSpPr txBox="1">
            <a:spLocks noGrp="1"/>
          </p:cNvSpPr>
          <p:nvPr>
            <p:ph type="body" sz="quarter" idx="4294967295"/>
          </p:nvPr>
        </p:nvSpPr>
        <p:spPr>
          <a:xfrm>
            <a:off x="6699964" y="4492922"/>
            <a:ext cx="2429414" cy="252977"/>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7" name="Text Placeholder 3">
            <a:extLst>
              <a:ext uri="{FF2B5EF4-FFF2-40B4-BE49-F238E27FC236}">
                <a16:creationId xmlns:a16="http://schemas.microsoft.com/office/drawing/2014/main" id="{3ED2A46A-34B8-9F9D-0F6B-4F4803D05EB0}"/>
              </a:ext>
            </a:extLst>
          </p:cNvPr>
          <p:cNvSpPr txBox="1">
            <a:spLocks noGrp="1"/>
          </p:cNvSpPr>
          <p:nvPr>
            <p:ph type="body" sz="quarter" idx="4294967295"/>
          </p:nvPr>
        </p:nvSpPr>
        <p:spPr>
          <a:xfrm>
            <a:off x="6680204" y="4767535"/>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132958779"/>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0"/>
                                          </p:val>
                                        </p:tav>
                                        <p:tav tm="100000">
                                          <p:val>
                                            <p:strVal val="#ppt_w"/>
                                          </p:val>
                                        </p:tav>
                                      </p:tavLst>
                                    </p:anim>
                                    <p:anim calcmode="lin" valueType="num">
                                      <p:cBhvr>
                                        <p:cTn id="19" dur="500" fill="hold"/>
                                        <p:tgtEl>
                                          <p:spTgt spid="6"/>
                                        </p:tgtEl>
                                        <p:attrNameLst>
                                          <p:attrName>ppt_h</p:attrName>
                                        </p:attrNameLst>
                                      </p:cBhvr>
                                      <p:tavLst>
                                        <p:tav tm="0">
                                          <p:val>
                                            <p:str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1+#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0"/>
                                          </p:val>
                                        </p:tav>
                                        <p:tav tm="100000">
                                          <p:val>
                                            <p:strVal val="#ppt_w"/>
                                          </p:val>
                                        </p:tav>
                                      </p:tavLst>
                                    </p:anim>
                                    <p:anim calcmode="lin" valueType="num">
                                      <p:cBhvr>
                                        <p:cTn id="42" dur="500" fill="hold"/>
                                        <p:tgtEl>
                                          <p:spTgt spid="11"/>
                                        </p:tgtEl>
                                        <p:attrNameLst>
                                          <p:attrName>ppt_h</p:attrName>
                                        </p:attrNameLst>
                                      </p:cBhvr>
                                      <p:tavLst>
                                        <p:tav tm="0">
                                          <p:val>
                                            <p:strVal val="0"/>
                                          </p:val>
                                        </p:tav>
                                        <p:tav tm="100000">
                                          <p:val>
                                            <p:strVal val="#ppt_h"/>
                                          </p:val>
                                        </p:tav>
                                      </p:tavLst>
                                    </p:anim>
                                    <p:animEffect transition="in" filter="fade">
                                      <p:cBhvr>
                                        <p:cTn id="43" dur="500"/>
                                        <p:tgtEl>
                                          <p:spTgt spid="11"/>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0"/>
                                          </p:val>
                                        </p:tav>
                                        <p:tav tm="100000">
                                          <p:val>
                                            <p:strVal val="#ppt_w"/>
                                          </p:val>
                                        </p:tav>
                                      </p:tavLst>
                                    </p:anim>
                                    <p:anim calcmode="lin" valueType="num">
                                      <p:cBhvr>
                                        <p:cTn id="48" dur="500" fill="hold"/>
                                        <p:tgtEl>
                                          <p:spTgt spid="12"/>
                                        </p:tgtEl>
                                        <p:attrNameLst>
                                          <p:attrName>ppt_h</p:attrName>
                                        </p:attrNameLst>
                                      </p:cBhvr>
                                      <p:tavLst>
                                        <p:tav tm="0">
                                          <p:val>
                                            <p:str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right)">
                                      <p:cBhvr>
                                        <p:cTn id="53" dur="500"/>
                                        <p:tgtEl>
                                          <p:spTgt spid="13">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right)">
                                      <p:cBhvr>
                                        <p:cTn id="57" dur="500"/>
                                        <p:tgtEl>
                                          <p:spTgt spid="14">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Effect transition="in" filter="wipe(right)">
                                      <p:cBhvr>
                                        <p:cTn id="61" dur="500"/>
                                        <p:tgtEl>
                                          <p:spTgt spid="15">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ppt_x</p:attrName>
                                        </p:attrNameLst>
                                      </p:cBhvr>
                                      <p:tavLst>
                                        <p:tav tm="0">
                                          <p:val>
                                            <p:strVal val="0-#ppt_w/2"/>
                                          </p:val>
                                        </p:tav>
                                        <p:tav tm="100000">
                                          <p:val>
                                            <p:strVal val="#ppt_x"/>
                                          </p:val>
                                        </p:tav>
                                      </p:tavLst>
                                    </p:anim>
                                    <p:anim calcmode="lin" valueType="num">
                                      <p:cBhvr>
                                        <p:cTn id="66" dur="500" fill="hold"/>
                                        <p:tgtEl>
                                          <p:spTgt spid="16"/>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strVal val="0"/>
                                          </p:val>
                                        </p:tav>
                                        <p:tav tm="100000">
                                          <p:val>
                                            <p:strVal val="#ppt_w"/>
                                          </p:val>
                                        </p:tav>
                                      </p:tavLst>
                                    </p:anim>
                                    <p:anim calcmode="lin" valueType="num">
                                      <p:cBhvr>
                                        <p:cTn id="71" dur="500" fill="hold"/>
                                        <p:tgtEl>
                                          <p:spTgt spid="17"/>
                                        </p:tgtEl>
                                        <p:attrNameLst>
                                          <p:attrName>ppt_h</p:attrName>
                                        </p:attrNameLst>
                                      </p:cBhvr>
                                      <p:tavLst>
                                        <p:tav tm="0">
                                          <p:val>
                                            <p:strVal val="0"/>
                                          </p:val>
                                        </p:tav>
                                        <p:tav tm="100000">
                                          <p:val>
                                            <p:strVal val="#ppt_h"/>
                                          </p:val>
                                        </p:tav>
                                      </p:tavLst>
                                    </p:anim>
                                    <p:animEffect transition="in" filter="fade">
                                      <p:cBhvr>
                                        <p:cTn id="72" dur="500"/>
                                        <p:tgtEl>
                                          <p:spTgt spid="17"/>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strVal val="0"/>
                                          </p:val>
                                        </p:tav>
                                        <p:tav tm="100000">
                                          <p:val>
                                            <p:strVal val="#ppt_w"/>
                                          </p:val>
                                        </p:tav>
                                      </p:tavLst>
                                    </p:anim>
                                    <p:anim calcmode="lin" valueType="num">
                                      <p:cBhvr>
                                        <p:cTn id="77" dur="500" fill="hold"/>
                                        <p:tgtEl>
                                          <p:spTgt spid="18"/>
                                        </p:tgtEl>
                                        <p:attrNameLst>
                                          <p:attrName>ppt_h</p:attrName>
                                        </p:attrNameLst>
                                      </p:cBhvr>
                                      <p:tavLst>
                                        <p:tav tm="0">
                                          <p:val>
                                            <p:strVal val="0"/>
                                          </p:val>
                                        </p:tav>
                                        <p:tav tm="100000">
                                          <p:val>
                                            <p:strVal val="#ppt_h"/>
                                          </p:val>
                                        </p:tav>
                                      </p:tavLst>
                                    </p:anim>
                                    <p:animEffect transition="in" filter="fade">
                                      <p:cBhvr>
                                        <p:cTn id="78" dur="500"/>
                                        <p:tgtEl>
                                          <p:spTgt spid="18"/>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wipe(left)">
                                      <p:cBhvr>
                                        <p:cTn id="82" dur="500"/>
                                        <p:tgtEl>
                                          <p:spTgt spid="19">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wipe(left)">
                                      <p:cBhvr>
                                        <p:cTn id="86" dur="500"/>
                                        <p:tgtEl>
                                          <p:spTgt spid="20">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21">
                                            <p:txEl>
                                              <p:pRg st="0" end="0"/>
                                            </p:txEl>
                                          </p:spTgt>
                                        </p:tgtEl>
                                        <p:attrNameLst>
                                          <p:attrName>style.visibility</p:attrName>
                                        </p:attrNameLst>
                                      </p:cBhvr>
                                      <p:to>
                                        <p:strVal val="visible"/>
                                      </p:to>
                                    </p:set>
                                    <p:animEffect transition="in" filter="wipe(left)">
                                      <p:cBhvr>
                                        <p:cTn id="90" dur="500"/>
                                        <p:tgtEl>
                                          <p:spTgt spid="21">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ppt_x</p:attrName>
                                        </p:attrNameLst>
                                      </p:cBhvr>
                                      <p:tavLst>
                                        <p:tav tm="0">
                                          <p:val>
                                            <p:strVal val="1+#ppt_w/2"/>
                                          </p:val>
                                        </p:tav>
                                        <p:tav tm="100000">
                                          <p:val>
                                            <p:strVal val="#ppt_x"/>
                                          </p:val>
                                        </p:tav>
                                      </p:tavLst>
                                    </p:anim>
                                    <p:anim calcmode="lin" valueType="num">
                                      <p:cBhvr>
                                        <p:cTn id="95" dur="500" fill="hold"/>
                                        <p:tgtEl>
                                          <p:spTgt spid="2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strVal val="0"/>
                                          </p:val>
                                        </p:tav>
                                        <p:tav tm="100000">
                                          <p:val>
                                            <p:strVal val="#ppt_w"/>
                                          </p:val>
                                        </p:tav>
                                      </p:tavLst>
                                    </p:anim>
                                    <p:anim calcmode="lin" valueType="num">
                                      <p:cBhvr>
                                        <p:cTn id="100" dur="500" fill="hold"/>
                                        <p:tgtEl>
                                          <p:spTgt spid="23"/>
                                        </p:tgtEl>
                                        <p:attrNameLst>
                                          <p:attrName>ppt_h</p:attrName>
                                        </p:attrNameLst>
                                      </p:cBhvr>
                                      <p:tavLst>
                                        <p:tav tm="0">
                                          <p:val>
                                            <p:strVal val="0"/>
                                          </p:val>
                                        </p:tav>
                                        <p:tav tm="100000">
                                          <p:val>
                                            <p:strVal val="#ppt_h"/>
                                          </p:val>
                                        </p:tav>
                                      </p:tavLst>
                                    </p:anim>
                                    <p:animEffect transition="in" filter="fade">
                                      <p:cBhvr>
                                        <p:cTn id="101" dur="500"/>
                                        <p:tgtEl>
                                          <p:spTgt spid="2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strVal val="0"/>
                                          </p:val>
                                        </p:tav>
                                        <p:tav tm="100000">
                                          <p:val>
                                            <p:strVal val="#ppt_w"/>
                                          </p:val>
                                        </p:tav>
                                      </p:tavLst>
                                    </p:anim>
                                    <p:anim calcmode="lin" valueType="num">
                                      <p:cBhvr>
                                        <p:cTn id="106" dur="500" fill="hold"/>
                                        <p:tgtEl>
                                          <p:spTgt spid="24"/>
                                        </p:tgtEl>
                                        <p:attrNameLst>
                                          <p:attrName>ppt_h</p:attrName>
                                        </p:attrNameLst>
                                      </p:cBhvr>
                                      <p:tavLst>
                                        <p:tav tm="0">
                                          <p:val>
                                            <p:strVal val="0"/>
                                          </p:val>
                                        </p:tav>
                                        <p:tav tm="100000">
                                          <p:val>
                                            <p:strVal val="#ppt_h"/>
                                          </p:val>
                                        </p:tav>
                                      </p:tavLst>
                                    </p:anim>
                                    <p:animEffect transition="in" filter="fade">
                                      <p:cBhvr>
                                        <p:cTn id="107" dur="500"/>
                                        <p:tgtEl>
                                          <p:spTgt spid="24"/>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25">
                                            <p:txEl>
                                              <p:pRg st="0" end="0"/>
                                            </p:txEl>
                                          </p:spTgt>
                                        </p:tgtEl>
                                        <p:attrNameLst>
                                          <p:attrName>style.visibility</p:attrName>
                                        </p:attrNameLst>
                                      </p:cBhvr>
                                      <p:to>
                                        <p:strVal val="visible"/>
                                      </p:to>
                                    </p:set>
                                    <p:animEffect transition="in" filter="wipe(right)">
                                      <p:cBhvr>
                                        <p:cTn id="111" dur="500"/>
                                        <p:tgtEl>
                                          <p:spTgt spid="25">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26">
                                            <p:txEl>
                                              <p:pRg st="0" end="0"/>
                                            </p:txEl>
                                          </p:spTgt>
                                        </p:tgtEl>
                                        <p:attrNameLst>
                                          <p:attrName>style.visibility</p:attrName>
                                        </p:attrNameLst>
                                      </p:cBhvr>
                                      <p:to>
                                        <p:strVal val="visible"/>
                                      </p:to>
                                    </p:set>
                                    <p:animEffect transition="in" filter="wipe(right)">
                                      <p:cBhvr>
                                        <p:cTn id="115" dur="500"/>
                                        <p:tgtEl>
                                          <p:spTgt spid="26">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27">
                                            <p:txEl>
                                              <p:pRg st="0" end="0"/>
                                            </p:txEl>
                                          </p:spTgt>
                                        </p:tgtEl>
                                        <p:attrNameLst>
                                          <p:attrName>style.visibility</p:attrName>
                                        </p:attrNameLst>
                                      </p:cBhvr>
                                      <p:to>
                                        <p:strVal val="visible"/>
                                      </p:to>
                                    </p:set>
                                    <p:animEffect transition="in" filter="wipe(right)">
                                      <p:cBhvr>
                                        <p:cTn id="11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build="p"/>
      <p:bldP spid="8" grpId="0" build="p"/>
      <p:bldP spid="9" grpId="0" build="p"/>
      <p:bldP spid="10" grpId="0" animBg="1"/>
      <p:bldP spid="11" grpId="0" animBg="1"/>
      <p:bldP spid="12" grpId="0" animBg="1"/>
      <p:bldP spid="13" grpId="0" build="p"/>
      <p:bldP spid="14" grpId="0" build="p"/>
      <p:bldP spid="15" grpId="0" build="p"/>
      <p:bldP spid="16" grpId="0" animBg="1"/>
      <p:bldP spid="17" grpId="0" animBg="1"/>
      <p:bldP spid="18" grpId="0" animBg="1"/>
      <p:bldP spid="19" grpId="0" build="p"/>
      <p:bldP spid="20" grpId="0" build="p"/>
      <p:bldP spid="21" grpId="0" build="p"/>
      <p:bldP spid="22" grpId="0" animBg="1"/>
      <p:bldP spid="23" grpId="0" animBg="1"/>
      <p:bldP spid="24" grpId="0" animBg="1"/>
      <p:bldP spid="25" grpId="0" build="p"/>
      <p:bldP spid="26" grpId="0" build="p"/>
      <p:bldP spid="27" grpId="0" bui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08_Image Layouts">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56935B7F-2662-436D-BCB6-17559BDAD261}"/>
              </a:ext>
            </a:extLst>
          </p:cNvPr>
          <p:cNvSpPr/>
          <p:nvPr/>
        </p:nvSpPr>
        <p:spPr>
          <a:xfrm rot="16200004">
            <a:off x="2302793" y="75451"/>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Rounded Rectangle 8">
            <a:extLst>
              <a:ext uri="{FF2B5EF4-FFF2-40B4-BE49-F238E27FC236}">
                <a16:creationId xmlns:a16="http://schemas.microsoft.com/office/drawing/2014/main" id="{20E3AB8F-025F-A389-C840-9BFCB6C30899}"/>
              </a:ext>
            </a:extLst>
          </p:cNvPr>
          <p:cNvSpPr/>
          <p:nvPr/>
        </p:nvSpPr>
        <p:spPr>
          <a:xfrm>
            <a:off x="1117058" y="1752465"/>
            <a:ext cx="1702329" cy="170232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176490"/>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4" name="Text Placeholder 3">
            <a:extLst>
              <a:ext uri="{FF2B5EF4-FFF2-40B4-BE49-F238E27FC236}">
                <a16:creationId xmlns:a16="http://schemas.microsoft.com/office/drawing/2014/main" id="{342A91FF-E2CE-C26D-3D2C-6DA823C40A87}"/>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5" name="Title 13">
            <a:extLst>
              <a:ext uri="{FF2B5EF4-FFF2-40B4-BE49-F238E27FC236}">
                <a16:creationId xmlns:a16="http://schemas.microsoft.com/office/drawing/2014/main" id="{3F6ADA9C-A067-8399-00B2-137BBCA92103}"/>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6" name="Picture Placeholder 7">
            <a:extLst>
              <a:ext uri="{FF2B5EF4-FFF2-40B4-BE49-F238E27FC236}">
                <a16:creationId xmlns:a16="http://schemas.microsoft.com/office/drawing/2014/main" id="{D26739D2-D249-F209-C73A-11A1083CCF9D}"/>
              </a:ext>
            </a:extLst>
          </p:cNvPr>
          <p:cNvSpPr txBox="1">
            <a:spLocks noGrp="1"/>
          </p:cNvSpPr>
          <p:nvPr>
            <p:ph type="pic" sz="quarter" idx="4294967295"/>
          </p:nvPr>
        </p:nvSpPr>
        <p:spPr>
          <a:xfrm>
            <a:off x="1215978" y="1851376"/>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7" name="Text Placeholder 3">
            <a:extLst>
              <a:ext uri="{FF2B5EF4-FFF2-40B4-BE49-F238E27FC236}">
                <a16:creationId xmlns:a16="http://schemas.microsoft.com/office/drawing/2014/main" id="{9CFF1B9B-F6F0-DE2E-1859-A31AC471213D}"/>
              </a:ext>
            </a:extLst>
          </p:cNvPr>
          <p:cNvSpPr txBox="1">
            <a:spLocks noGrp="1"/>
          </p:cNvSpPr>
          <p:nvPr>
            <p:ph type="body" sz="quarter" idx="4294967295"/>
          </p:nvPr>
        </p:nvSpPr>
        <p:spPr>
          <a:xfrm>
            <a:off x="3047448" y="1861444"/>
            <a:ext cx="2429414" cy="303635"/>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8" name="Text Placeholder 3">
            <a:extLst>
              <a:ext uri="{FF2B5EF4-FFF2-40B4-BE49-F238E27FC236}">
                <a16:creationId xmlns:a16="http://schemas.microsoft.com/office/drawing/2014/main" id="{F79C1DDC-384C-2976-2AAC-5FB4076FB1C1}"/>
              </a:ext>
            </a:extLst>
          </p:cNvPr>
          <p:cNvSpPr txBox="1">
            <a:spLocks noGrp="1"/>
          </p:cNvSpPr>
          <p:nvPr>
            <p:ph type="body" sz="quarter" idx="4294967295"/>
          </p:nvPr>
        </p:nvSpPr>
        <p:spPr>
          <a:xfrm>
            <a:off x="3047448" y="2158349"/>
            <a:ext cx="2429414" cy="252977"/>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9" name="Text Placeholder 3">
            <a:extLst>
              <a:ext uri="{FF2B5EF4-FFF2-40B4-BE49-F238E27FC236}">
                <a16:creationId xmlns:a16="http://schemas.microsoft.com/office/drawing/2014/main" id="{B6569BBF-4358-B63A-03FC-D40D8B3E47E4}"/>
              </a:ext>
            </a:extLst>
          </p:cNvPr>
          <p:cNvSpPr txBox="1">
            <a:spLocks noGrp="1"/>
          </p:cNvSpPr>
          <p:nvPr>
            <p:ph type="body" sz="quarter" idx="4294967295"/>
          </p:nvPr>
        </p:nvSpPr>
        <p:spPr>
          <a:xfrm>
            <a:off x="3027678" y="2432953"/>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10" name="Rounded Rectangle 46">
            <a:extLst>
              <a:ext uri="{FF2B5EF4-FFF2-40B4-BE49-F238E27FC236}">
                <a16:creationId xmlns:a16="http://schemas.microsoft.com/office/drawing/2014/main" id="{042C68E9-E796-E549-865E-491B7F4DB979}"/>
              </a:ext>
            </a:extLst>
          </p:cNvPr>
          <p:cNvSpPr/>
          <p:nvPr/>
        </p:nvSpPr>
        <p:spPr>
          <a:xfrm rot="5399996" flipH="1">
            <a:off x="7765418" y="75451"/>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1" name="Rounded Rectangle 47">
            <a:extLst>
              <a:ext uri="{FF2B5EF4-FFF2-40B4-BE49-F238E27FC236}">
                <a16:creationId xmlns:a16="http://schemas.microsoft.com/office/drawing/2014/main" id="{8DDA10B5-81AB-334B-1941-BDC6692D7658}"/>
              </a:ext>
            </a:extLst>
          </p:cNvPr>
          <p:cNvSpPr/>
          <p:nvPr/>
        </p:nvSpPr>
        <p:spPr>
          <a:xfrm>
            <a:off x="9359368" y="1752465"/>
            <a:ext cx="1702329" cy="170232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0187AC"/>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12" name="Picture Placeholder 7">
            <a:extLst>
              <a:ext uri="{FF2B5EF4-FFF2-40B4-BE49-F238E27FC236}">
                <a16:creationId xmlns:a16="http://schemas.microsoft.com/office/drawing/2014/main" id="{91135532-D9BD-0F45-15A3-B8A4FEA168EF}"/>
              </a:ext>
            </a:extLst>
          </p:cNvPr>
          <p:cNvSpPr txBox="1">
            <a:spLocks noGrp="1"/>
          </p:cNvSpPr>
          <p:nvPr>
            <p:ph type="pic" sz="quarter" idx="4294967295"/>
          </p:nvPr>
        </p:nvSpPr>
        <p:spPr>
          <a:xfrm>
            <a:off x="9458279" y="1851376"/>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13" name="Text Placeholder 3">
            <a:extLst>
              <a:ext uri="{FF2B5EF4-FFF2-40B4-BE49-F238E27FC236}">
                <a16:creationId xmlns:a16="http://schemas.microsoft.com/office/drawing/2014/main" id="{168F07FC-F2C0-30B9-34EC-EBFB51EC837C}"/>
              </a:ext>
            </a:extLst>
          </p:cNvPr>
          <p:cNvSpPr txBox="1">
            <a:spLocks noGrp="1"/>
          </p:cNvSpPr>
          <p:nvPr>
            <p:ph type="body" sz="quarter" idx="4294967295"/>
          </p:nvPr>
        </p:nvSpPr>
        <p:spPr>
          <a:xfrm>
            <a:off x="6699964" y="1861444"/>
            <a:ext cx="2429414" cy="303635"/>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14" name="Text Placeholder 3">
            <a:extLst>
              <a:ext uri="{FF2B5EF4-FFF2-40B4-BE49-F238E27FC236}">
                <a16:creationId xmlns:a16="http://schemas.microsoft.com/office/drawing/2014/main" id="{B633955F-FCF9-4AEB-4E87-117F20E21D4B}"/>
              </a:ext>
            </a:extLst>
          </p:cNvPr>
          <p:cNvSpPr txBox="1">
            <a:spLocks noGrp="1"/>
          </p:cNvSpPr>
          <p:nvPr>
            <p:ph type="body" sz="quarter" idx="4294967295"/>
          </p:nvPr>
        </p:nvSpPr>
        <p:spPr>
          <a:xfrm>
            <a:off x="6699964" y="2158349"/>
            <a:ext cx="2429414" cy="252977"/>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5" name="Text Placeholder 3">
            <a:extLst>
              <a:ext uri="{FF2B5EF4-FFF2-40B4-BE49-F238E27FC236}">
                <a16:creationId xmlns:a16="http://schemas.microsoft.com/office/drawing/2014/main" id="{4D3660D0-48E8-A085-9A56-8BF7BC4AFD26}"/>
              </a:ext>
            </a:extLst>
          </p:cNvPr>
          <p:cNvSpPr txBox="1">
            <a:spLocks noGrp="1"/>
          </p:cNvSpPr>
          <p:nvPr>
            <p:ph type="body" sz="quarter" idx="4294967295"/>
          </p:nvPr>
        </p:nvSpPr>
        <p:spPr>
          <a:xfrm>
            <a:off x="6680204" y="2432953"/>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16" name="Rounded Rectangle 76">
            <a:extLst>
              <a:ext uri="{FF2B5EF4-FFF2-40B4-BE49-F238E27FC236}">
                <a16:creationId xmlns:a16="http://schemas.microsoft.com/office/drawing/2014/main" id="{B378159D-69D4-DA23-7E27-3C1011BC0275}"/>
              </a:ext>
            </a:extLst>
          </p:cNvPr>
          <p:cNvSpPr/>
          <p:nvPr/>
        </p:nvSpPr>
        <p:spPr>
          <a:xfrm rot="16200004">
            <a:off x="2302793" y="2432583"/>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7" name="Rounded Rectangle 77">
            <a:extLst>
              <a:ext uri="{FF2B5EF4-FFF2-40B4-BE49-F238E27FC236}">
                <a16:creationId xmlns:a16="http://schemas.microsoft.com/office/drawing/2014/main" id="{8DACC69A-200E-E082-E7AA-172479E8705A}"/>
              </a:ext>
            </a:extLst>
          </p:cNvPr>
          <p:cNvSpPr/>
          <p:nvPr/>
        </p:nvSpPr>
        <p:spPr>
          <a:xfrm>
            <a:off x="1117058" y="4109587"/>
            <a:ext cx="1702329" cy="170232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1AA4BE"/>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18" name="Picture Placeholder 7">
            <a:extLst>
              <a:ext uri="{FF2B5EF4-FFF2-40B4-BE49-F238E27FC236}">
                <a16:creationId xmlns:a16="http://schemas.microsoft.com/office/drawing/2014/main" id="{5620B707-7B7F-2E06-B230-24A752AC3031}"/>
              </a:ext>
            </a:extLst>
          </p:cNvPr>
          <p:cNvSpPr txBox="1">
            <a:spLocks noGrp="1"/>
          </p:cNvSpPr>
          <p:nvPr>
            <p:ph type="pic" sz="quarter" idx="4294967295"/>
          </p:nvPr>
        </p:nvSpPr>
        <p:spPr>
          <a:xfrm>
            <a:off x="1215978" y="4208498"/>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19" name="Text Placeholder 3">
            <a:extLst>
              <a:ext uri="{FF2B5EF4-FFF2-40B4-BE49-F238E27FC236}">
                <a16:creationId xmlns:a16="http://schemas.microsoft.com/office/drawing/2014/main" id="{5B1D6E42-D2CC-AC57-DC53-EC42D29ECF71}"/>
              </a:ext>
            </a:extLst>
          </p:cNvPr>
          <p:cNvSpPr txBox="1">
            <a:spLocks noGrp="1"/>
          </p:cNvSpPr>
          <p:nvPr>
            <p:ph type="body" sz="quarter" idx="4294967295"/>
          </p:nvPr>
        </p:nvSpPr>
        <p:spPr>
          <a:xfrm>
            <a:off x="3047448" y="4196026"/>
            <a:ext cx="2429414" cy="303635"/>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20" name="Text Placeholder 3">
            <a:extLst>
              <a:ext uri="{FF2B5EF4-FFF2-40B4-BE49-F238E27FC236}">
                <a16:creationId xmlns:a16="http://schemas.microsoft.com/office/drawing/2014/main" id="{5BA37FE4-A597-91A2-6A64-08A65F41FD03}"/>
              </a:ext>
            </a:extLst>
          </p:cNvPr>
          <p:cNvSpPr txBox="1">
            <a:spLocks noGrp="1"/>
          </p:cNvSpPr>
          <p:nvPr>
            <p:ph type="body" sz="quarter" idx="4294967295"/>
          </p:nvPr>
        </p:nvSpPr>
        <p:spPr>
          <a:xfrm>
            <a:off x="3047448" y="4492922"/>
            <a:ext cx="2429414" cy="252977"/>
          </a:xfrm>
          <a:prstGeom prst="rect">
            <a:avLst/>
          </a:prstGeom>
          <a:noFill/>
          <a:ln>
            <a:noFill/>
          </a:ln>
        </p:spPr>
        <p:txBody>
          <a:bodyPr vert="horz" wrap="squar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1" name="Text Placeholder 3">
            <a:extLst>
              <a:ext uri="{FF2B5EF4-FFF2-40B4-BE49-F238E27FC236}">
                <a16:creationId xmlns:a16="http://schemas.microsoft.com/office/drawing/2014/main" id="{57F3E815-2199-1908-D2AD-15BED564D893}"/>
              </a:ext>
            </a:extLst>
          </p:cNvPr>
          <p:cNvSpPr txBox="1">
            <a:spLocks noGrp="1"/>
          </p:cNvSpPr>
          <p:nvPr>
            <p:ph type="body" sz="quarter" idx="4294967295"/>
          </p:nvPr>
        </p:nvSpPr>
        <p:spPr>
          <a:xfrm>
            <a:off x="3027678" y="4767535"/>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
        <p:nvSpPr>
          <p:cNvPr id="22" name="Rounded Rectangle 103">
            <a:extLst>
              <a:ext uri="{FF2B5EF4-FFF2-40B4-BE49-F238E27FC236}">
                <a16:creationId xmlns:a16="http://schemas.microsoft.com/office/drawing/2014/main" id="{DAD08C07-1117-82BA-6985-F776CF8719EB}"/>
              </a:ext>
            </a:extLst>
          </p:cNvPr>
          <p:cNvSpPr/>
          <p:nvPr/>
        </p:nvSpPr>
        <p:spPr>
          <a:xfrm rot="5399996" flipH="1">
            <a:off x="7765418" y="2432583"/>
            <a:ext cx="2123712" cy="5056348"/>
          </a:xfrm>
          <a:custGeom>
            <a:avLst/>
            <a:gdLst>
              <a:gd name="f0" fmla="val 10800000"/>
              <a:gd name="f1" fmla="val 5400000"/>
              <a:gd name="f2" fmla="val 16200000"/>
              <a:gd name="f3" fmla="val w"/>
              <a:gd name="f4" fmla="val h"/>
              <a:gd name="f5" fmla="val ss"/>
              <a:gd name="f6" fmla="val 0"/>
              <a:gd name="f7" fmla="*/ 5419351 1 1725033"/>
              <a:gd name="f8" fmla="val 45"/>
              <a:gd name="f9" fmla="val 128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3" name="Rounded Rectangle 104">
            <a:extLst>
              <a:ext uri="{FF2B5EF4-FFF2-40B4-BE49-F238E27FC236}">
                <a16:creationId xmlns:a16="http://schemas.microsoft.com/office/drawing/2014/main" id="{8332FDB5-8030-FF96-F4D5-A68A19F13F16}"/>
              </a:ext>
            </a:extLst>
          </p:cNvPr>
          <p:cNvSpPr/>
          <p:nvPr/>
        </p:nvSpPr>
        <p:spPr>
          <a:xfrm>
            <a:off x="9359368" y="4109587"/>
            <a:ext cx="1702329" cy="170232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52C3CB"/>
            </a:solidFill>
            <a:custDash>
              <a:ds d="100000" sp="100000"/>
            </a:custDash>
            <a:miter/>
          </a:ln>
        </p:spPr>
        <p:txBody>
          <a:bodyPr vert="horz" wrap="square" lIns="91440" tIns="45720" rIns="91440" bIns="1219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67" b="0" i="0" u="none" strike="noStrike" kern="1200" cap="none" spc="0" baseline="0" dirty="0">
              <a:solidFill>
                <a:srgbClr val="FFFFFF"/>
              </a:solidFill>
              <a:uFillTx/>
              <a:latin typeface="Calibri"/>
            </a:endParaRPr>
          </a:p>
        </p:txBody>
      </p:sp>
      <p:sp>
        <p:nvSpPr>
          <p:cNvPr id="24" name="Picture Placeholder 7">
            <a:extLst>
              <a:ext uri="{FF2B5EF4-FFF2-40B4-BE49-F238E27FC236}">
                <a16:creationId xmlns:a16="http://schemas.microsoft.com/office/drawing/2014/main" id="{5562D2BF-17A9-893F-7020-CA1D00D7A3CE}"/>
              </a:ext>
            </a:extLst>
          </p:cNvPr>
          <p:cNvSpPr txBox="1">
            <a:spLocks noGrp="1"/>
          </p:cNvSpPr>
          <p:nvPr>
            <p:ph type="pic" sz="quarter" idx="4294967295"/>
          </p:nvPr>
        </p:nvSpPr>
        <p:spPr>
          <a:xfrm>
            <a:off x="9458279" y="4208498"/>
            <a:ext cx="1504508" cy="1504508"/>
          </a:xfrm>
          <a:prstGeom prst="rect">
            <a:avLst/>
          </a:prstGeom>
          <a:solidFill>
            <a:srgbClr val="E9E9E9"/>
          </a:solidFill>
          <a:ln>
            <a:noFill/>
          </a:ln>
        </p:spPr>
        <p:txBody>
          <a:bodyPr vert="horz" wrap="square" lIns="0" tIns="91440" rIns="0" bIns="91440" anchor="b" anchorCtr="1" compatLnSpc="1">
            <a:noAutofit/>
          </a:bodyPr>
          <a:lstStyle>
            <a:lvl1pPr marL="457190" marR="0" lvl="0" indent="-457190" algn="ctr" defTabSz="1219169" fontAlgn="auto">
              <a:lnSpc>
                <a:spcPct val="100000"/>
              </a:lnSpc>
              <a:spcBef>
                <a:spcPts val="300"/>
              </a:spcBef>
              <a:spcAft>
                <a:spcPts val="0"/>
              </a:spcAft>
              <a:buNone/>
              <a:tabLst/>
              <a:defRPr lang="en-US" sz="1067" b="0" i="0" u="none" strike="noStrike" cap="none" spc="0" baseline="0">
                <a:solidFill>
                  <a:srgbClr val="5C5C5C"/>
                </a:solidFill>
                <a:uFillTx/>
                <a:latin typeface="Calibri"/>
              </a:defRPr>
            </a:lvl1pPr>
          </a:lstStyle>
          <a:p>
            <a:pPr lvl="0"/>
            <a:r>
              <a:rPr lang="en-US" dirty="0"/>
              <a:t>Image Holder</a:t>
            </a:r>
          </a:p>
        </p:txBody>
      </p:sp>
      <p:sp>
        <p:nvSpPr>
          <p:cNvPr id="25" name="Text Placeholder 3">
            <a:extLst>
              <a:ext uri="{FF2B5EF4-FFF2-40B4-BE49-F238E27FC236}">
                <a16:creationId xmlns:a16="http://schemas.microsoft.com/office/drawing/2014/main" id="{C6F5A1E3-4D65-390E-4139-1A1490D6948A}"/>
              </a:ext>
            </a:extLst>
          </p:cNvPr>
          <p:cNvSpPr txBox="1">
            <a:spLocks noGrp="1"/>
          </p:cNvSpPr>
          <p:nvPr>
            <p:ph type="body" sz="quarter" idx="4294967295"/>
          </p:nvPr>
        </p:nvSpPr>
        <p:spPr>
          <a:xfrm>
            <a:off x="6699964" y="4196026"/>
            <a:ext cx="2429414" cy="303635"/>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name here</a:t>
            </a:r>
          </a:p>
        </p:txBody>
      </p:sp>
      <p:sp>
        <p:nvSpPr>
          <p:cNvPr id="26" name="Text Placeholder 3">
            <a:extLst>
              <a:ext uri="{FF2B5EF4-FFF2-40B4-BE49-F238E27FC236}">
                <a16:creationId xmlns:a16="http://schemas.microsoft.com/office/drawing/2014/main" id="{54B17438-BB1E-207E-C8E5-C36F832A9342}"/>
              </a:ext>
            </a:extLst>
          </p:cNvPr>
          <p:cNvSpPr txBox="1">
            <a:spLocks noGrp="1"/>
          </p:cNvSpPr>
          <p:nvPr>
            <p:ph type="body" sz="quarter" idx="4294967295"/>
          </p:nvPr>
        </p:nvSpPr>
        <p:spPr>
          <a:xfrm>
            <a:off x="6699964" y="4492922"/>
            <a:ext cx="2429414" cy="252977"/>
          </a:xfrm>
          <a:prstGeom prst="rect">
            <a:avLst/>
          </a:prstGeom>
          <a:noFill/>
          <a:ln>
            <a:noFill/>
          </a:ln>
        </p:spPr>
        <p:txBody>
          <a:bodyPr vert="horz" wrap="square" lIns="0" tIns="0" rIns="0" bIns="0" anchor="ctr" anchorCtr="0" compatLnSpc="1">
            <a:noAutofit/>
          </a:bodyPr>
          <a:lstStyle>
            <a:lvl1pPr marL="0" marR="0" lvl="0" indent="0" algn="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7" name="Text Placeholder 3">
            <a:extLst>
              <a:ext uri="{FF2B5EF4-FFF2-40B4-BE49-F238E27FC236}">
                <a16:creationId xmlns:a16="http://schemas.microsoft.com/office/drawing/2014/main" id="{2B7D86AD-8C6A-5E0E-443E-1FF5FAD9A6C2}"/>
              </a:ext>
            </a:extLst>
          </p:cNvPr>
          <p:cNvSpPr txBox="1">
            <a:spLocks noGrp="1"/>
          </p:cNvSpPr>
          <p:nvPr>
            <p:ph type="body" sz="quarter" idx="4294967295"/>
          </p:nvPr>
        </p:nvSpPr>
        <p:spPr>
          <a:xfrm>
            <a:off x="6680204" y="4767535"/>
            <a:ext cx="2458721" cy="774140"/>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vl5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5pPr>
            <a:lvl6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6pPr>
          </a:lstStyle>
          <a:p>
            <a:pPr lvl="0"/>
            <a:r>
              <a:rPr lang="en-US"/>
              <a:t>Add your Description here</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4843148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0"/>
                                          </p:val>
                                        </p:tav>
                                        <p:tav tm="100000">
                                          <p:val>
                                            <p:strVal val="#ppt_w"/>
                                          </p:val>
                                        </p:tav>
                                      </p:tavLst>
                                    </p:anim>
                                    <p:anim calcmode="lin" valueType="num">
                                      <p:cBhvr>
                                        <p:cTn id="19" dur="500" fill="hold"/>
                                        <p:tgtEl>
                                          <p:spTgt spid="6"/>
                                        </p:tgtEl>
                                        <p:attrNameLst>
                                          <p:attrName>ppt_h</p:attrName>
                                        </p:attrNameLst>
                                      </p:cBhvr>
                                      <p:tavLst>
                                        <p:tav tm="0">
                                          <p:val>
                                            <p:str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1+#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0"/>
                                          </p:val>
                                        </p:tav>
                                        <p:tav tm="100000">
                                          <p:val>
                                            <p:strVal val="#ppt_w"/>
                                          </p:val>
                                        </p:tav>
                                      </p:tavLst>
                                    </p:anim>
                                    <p:anim calcmode="lin" valueType="num">
                                      <p:cBhvr>
                                        <p:cTn id="42" dur="500" fill="hold"/>
                                        <p:tgtEl>
                                          <p:spTgt spid="11"/>
                                        </p:tgtEl>
                                        <p:attrNameLst>
                                          <p:attrName>ppt_h</p:attrName>
                                        </p:attrNameLst>
                                      </p:cBhvr>
                                      <p:tavLst>
                                        <p:tav tm="0">
                                          <p:val>
                                            <p:strVal val="0"/>
                                          </p:val>
                                        </p:tav>
                                        <p:tav tm="100000">
                                          <p:val>
                                            <p:strVal val="#ppt_h"/>
                                          </p:val>
                                        </p:tav>
                                      </p:tavLst>
                                    </p:anim>
                                    <p:animEffect transition="in" filter="fade">
                                      <p:cBhvr>
                                        <p:cTn id="43" dur="500"/>
                                        <p:tgtEl>
                                          <p:spTgt spid="11"/>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0"/>
                                          </p:val>
                                        </p:tav>
                                        <p:tav tm="100000">
                                          <p:val>
                                            <p:strVal val="#ppt_w"/>
                                          </p:val>
                                        </p:tav>
                                      </p:tavLst>
                                    </p:anim>
                                    <p:anim calcmode="lin" valueType="num">
                                      <p:cBhvr>
                                        <p:cTn id="48" dur="500" fill="hold"/>
                                        <p:tgtEl>
                                          <p:spTgt spid="12"/>
                                        </p:tgtEl>
                                        <p:attrNameLst>
                                          <p:attrName>ppt_h</p:attrName>
                                        </p:attrNameLst>
                                      </p:cBhvr>
                                      <p:tavLst>
                                        <p:tav tm="0">
                                          <p:val>
                                            <p:str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right)">
                                      <p:cBhvr>
                                        <p:cTn id="53" dur="500"/>
                                        <p:tgtEl>
                                          <p:spTgt spid="13">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right)">
                                      <p:cBhvr>
                                        <p:cTn id="57" dur="500"/>
                                        <p:tgtEl>
                                          <p:spTgt spid="14">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Effect transition="in" filter="wipe(right)">
                                      <p:cBhvr>
                                        <p:cTn id="61" dur="500"/>
                                        <p:tgtEl>
                                          <p:spTgt spid="15">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ppt_x</p:attrName>
                                        </p:attrNameLst>
                                      </p:cBhvr>
                                      <p:tavLst>
                                        <p:tav tm="0">
                                          <p:val>
                                            <p:strVal val="0-#ppt_w/2"/>
                                          </p:val>
                                        </p:tav>
                                        <p:tav tm="100000">
                                          <p:val>
                                            <p:strVal val="#ppt_x"/>
                                          </p:val>
                                        </p:tav>
                                      </p:tavLst>
                                    </p:anim>
                                    <p:anim calcmode="lin" valueType="num">
                                      <p:cBhvr>
                                        <p:cTn id="66" dur="500" fill="hold"/>
                                        <p:tgtEl>
                                          <p:spTgt spid="16"/>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strVal val="0"/>
                                          </p:val>
                                        </p:tav>
                                        <p:tav tm="100000">
                                          <p:val>
                                            <p:strVal val="#ppt_w"/>
                                          </p:val>
                                        </p:tav>
                                      </p:tavLst>
                                    </p:anim>
                                    <p:anim calcmode="lin" valueType="num">
                                      <p:cBhvr>
                                        <p:cTn id="71" dur="500" fill="hold"/>
                                        <p:tgtEl>
                                          <p:spTgt spid="17"/>
                                        </p:tgtEl>
                                        <p:attrNameLst>
                                          <p:attrName>ppt_h</p:attrName>
                                        </p:attrNameLst>
                                      </p:cBhvr>
                                      <p:tavLst>
                                        <p:tav tm="0">
                                          <p:val>
                                            <p:strVal val="0"/>
                                          </p:val>
                                        </p:tav>
                                        <p:tav tm="100000">
                                          <p:val>
                                            <p:strVal val="#ppt_h"/>
                                          </p:val>
                                        </p:tav>
                                      </p:tavLst>
                                    </p:anim>
                                    <p:animEffect transition="in" filter="fade">
                                      <p:cBhvr>
                                        <p:cTn id="72" dur="500"/>
                                        <p:tgtEl>
                                          <p:spTgt spid="17"/>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strVal val="0"/>
                                          </p:val>
                                        </p:tav>
                                        <p:tav tm="100000">
                                          <p:val>
                                            <p:strVal val="#ppt_w"/>
                                          </p:val>
                                        </p:tav>
                                      </p:tavLst>
                                    </p:anim>
                                    <p:anim calcmode="lin" valueType="num">
                                      <p:cBhvr>
                                        <p:cTn id="77" dur="500" fill="hold"/>
                                        <p:tgtEl>
                                          <p:spTgt spid="18"/>
                                        </p:tgtEl>
                                        <p:attrNameLst>
                                          <p:attrName>ppt_h</p:attrName>
                                        </p:attrNameLst>
                                      </p:cBhvr>
                                      <p:tavLst>
                                        <p:tav tm="0">
                                          <p:val>
                                            <p:strVal val="0"/>
                                          </p:val>
                                        </p:tav>
                                        <p:tav tm="100000">
                                          <p:val>
                                            <p:strVal val="#ppt_h"/>
                                          </p:val>
                                        </p:tav>
                                      </p:tavLst>
                                    </p:anim>
                                    <p:animEffect transition="in" filter="fade">
                                      <p:cBhvr>
                                        <p:cTn id="78" dur="500"/>
                                        <p:tgtEl>
                                          <p:spTgt spid="18"/>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wipe(left)">
                                      <p:cBhvr>
                                        <p:cTn id="82" dur="500"/>
                                        <p:tgtEl>
                                          <p:spTgt spid="19">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wipe(left)">
                                      <p:cBhvr>
                                        <p:cTn id="86" dur="500"/>
                                        <p:tgtEl>
                                          <p:spTgt spid="20">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21">
                                            <p:txEl>
                                              <p:pRg st="0" end="0"/>
                                            </p:txEl>
                                          </p:spTgt>
                                        </p:tgtEl>
                                        <p:attrNameLst>
                                          <p:attrName>style.visibility</p:attrName>
                                        </p:attrNameLst>
                                      </p:cBhvr>
                                      <p:to>
                                        <p:strVal val="visible"/>
                                      </p:to>
                                    </p:set>
                                    <p:animEffect transition="in" filter="wipe(left)">
                                      <p:cBhvr>
                                        <p:cTn id="90" dur="500"/>
                                        <p:tgtEl>
                                          <p:spTgt spid="21">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ppt_x</p:attrName>
                                        </p:attrNameLst>
                                      </p:cBhvr>
                                      <p:tavLst>
                                        <p:tav tm="0">
                                          <p:val>
                                            <p:strVal val="1+#ppt_w/2"/>
                                          </p:val>
                                        </p:tav>
                                        <p:tav tm="100000">
                                          <p:val>
                                            <p:strVal val="#ppt_x"/>
                                          </p:val>
                                        </p:tav>
                                      </p:tavLst>
                                    </p:anim>
                                    <p:anim calcmode="lin" valueType="num">
                                      <p:cBhvr>
                                        <p:cTn id="95" dur="500" fill="hold"/>
                                        <p:tgtEl>
                                          <p:spTgt spid="2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strVal val="0"/>
                                          </p:val>
                                        </p:tav>
                                        <p:tav tm="100000">
                                          <p:val>
                                            <p:strVal val="#ppt_w"/>
                                          </p:val>
                                        </p:tav>
                                      </p:tavLst>
                                    </p:anim>
                                    <p:anim calcmode="lin" valueType="num">
                                      <p:cBhvr>
                                        <p:cTn id="100" dur="500" fill="hold"/>
                                        <p:tgtEl>
                                          <p:spTgt spid="23"/>
                                        </p:tgtEl>
                                        <p:attrNameLst>
                                          <p:attrName>ppt_h</p:attrName>
                                        </p:attrNameLst>
                                      </p:cBhvr>
                                      <p:tavLst>
                                        <p:tav tm="0">
                                          <p:val>
                                            <p:strVal val="0"/>
                                          </p:val>
                                        </p:tav>
                                        <p:tav tm="100000">
                                          <p:val>
                                            <p:strVal val="#ppt_h"/>
                                          </p:val>
                                        </p:tav>
                                      </p:tavLst>
                                    </p:anim>
                                    <p:animEffect transition="in" filter="fade">
                                      <p:cBhvr>
                                        <p:cTn id="101" dur="500"/>
                                        <p:tgtEl>
                                          <p:spTgt spid="2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strVal val="0"/>
                                          </p:val>
                                        </p:tav>
                                        <p:tav tm="100000">
                                          <p:val>
                                            <p:strVal val="#ppt_w"/>
                                          </p:val>
                                        </p:tav>
                                      </p:tavLst>
                                    </p:anim>
                                    <p:anim calcmode="lin" valueType="num">
                                      <p:cBhvr>
                                        <p:cTn id="106" dur="500" fill="hold"/>
                                        <p:tgtEl>
                                          <p:spTgt spid="24"/>
                                        </p:tgtEl>
                                        <p:attrNameLst>
                                          <p:attrName>ppt_h</p:attrName>
                                        </p:attrNameLst>
                                      </p:cBhvr>
                                      <p:tavLst>
                                        <p:tav tm="0">
                                          <p:val>
                                            <p:strVal val="0"/>
                                          </p:val>
                                        </p:tav>
                                        <p:tav tm="100000">
                                          <p:val>
                                            <p:strVal val="#ppt_h"/>
                                          </p:val>
                                        </p:tav>
                                      </p:tavLst>
                                    </p:anim>
                                    <p:animEffect transition="in" filter="fade">
                                      <p:cBhvr>
                                        <p:cTn id="107" dur="500"/>
                                        <p:tgtEl>
                                          <p:spTgt spid="24"/>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25">
                                            <p:txEl>
                                              <p:pRg st="0" end="0"/>
                                            </p:txEl>
                                          </p:spTgt>
                                        </p:tgtEl>
                                        <p:attrNameLst>
                                          <p:attrName>style.visibility</p:attrName>
                                        </p:attrNameLst>
                                      </p:cBhvr>
                                      <p:to>
                                        <p:strVal val="visible"/>
                                      </p:to>
                                    </p:set>
                                    <p:animEffect transition="in" filter="wipe(right)">
                                      <p:cBhvr>
                                        <p:cTn id="111" dur="500"/>
                                        <p:tgtEl>
                                          <p:spTgt spid="25">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26">
                                            <p:txEl>
                                              <p:pRg st="0" end="0"/>
                                            </p:txEl>
                                          </p:spTgt>
                                        </p:tgtEl>
                                        <p:attrNameLst>
                                          <p:attrName>style.visibility</p:attrName>
                                        </p:attrNameLst>
                                      </p:cBhvr>
                                      <p:to>
                                        <p:strVal val="visible"/>
                                      </p:to>
                                    </p:set>
                                    <p:animEffect transition="in" filter="wipe(right)">
                                      <p:cBhvr>
                                        <p:cTn id="115" dur="500"/>
                                        <p:tgtEl>
                                          <p:spTgt spid="26">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27">
                                            <p:txEl>
                                              <p:pRg st="0" end="0"/>
                                            </p:txEl>
                                          </p:spTgt>
                                        </p:tgtEl>
                                        <p:attrNameLst>
                                          <p:attrName>style.visibility</p:attrName>
                                        </p:attrNameLst>
                                      </p:cBhvr>
                                      <p:to>
                                        <p:strVal val="visible"/>
                                      </p:to>
                                    </p:set>
                                    <p:animEffect transition="in" filter="wipe(right)">
                                      <p:cBhvr>
                                        <p:cTn id="11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build="p"/>
      <p:bldP spid="8" grpId="0" build="p"/>
      <p:bldP spid="9" grpId="0" build="p"/>
      <p:bldP spid="10" grpId="0" animBg="1"/>
      <p:bldP spid="11" grpId="0" animBg="1"/>
      <p:bldP spid="12" grpId="0" animBg="1"/>
      <p:bldP spid="13" grpId="0" build="p"/>
      <p:bldP spid="14" grpId="0" build="p"/>
      <p:bldP spid="15" grpId="0" build="p"/>
      <p:bldP spid="16" grpId="0" animBg="1"/>
      <p:bldP spid="17" grpId="0" animBg="1"/>
      <p:bldP spid="18" grpId="0" animBg="1"/>
      <p:bldP spid="19" grpId="0" build="p"/>
      <p:bldP spid="20" grpId="0" build="p"/>
      <p:bldP spid="21" grpId="0" build="p"/>
      <p:bldP spid="22" grpId="0" animBg="1"/>
      <p:bldP spid="23" grpId="0" animBg="1"/>
      <p:bldP spid="24" grpId="0" animBg="1"/>
      <p:bldP spid="25" grpId="0" build="p"/>
      <p:bldP spid="26" grpId="0" build="p"/>
      <p:bldP spid="27" grpId="0" bui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77_Image Layouts">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A45B02F-4128-7111-6FBA-589D19B242E2}"/>
              </a:ext>
            </a:extLst>
          </p:cNvPr>
          <p:cNvSpPr txBox="1">
            <a:spLocks noGrp="1"/>
          </p:cNvSpPr>
          <p:nvPr>
            <p:ph type="pic" sz="quarter" idx="4294967295"/>
          </p:nvPr>
        </p:nvSpPr>
        <p:spPr>
          <a:xfrm>
            <a:off x="0" y="2566739"/>
            <a:ext cx="12191996" cy="4291260"/>
          </a:xfrm>
          <a:prstGeom prst="rect">
            <a:avLst/>
          </a:prstGeom>
          <a:solidFill>
            <a:srgbClr val="E9E9E9"/>
          </a:solidFill>
          <a:ln>
            <a:noFill/>
          </a:ln>
        </p:spPr>
        <p:txBody>
          <a:bodyPr vert="horz" wrap="square" lIns="0" tIns="91440" rIns="0" bIns="640080" anchor="b"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5C5C5C"/>
                </a:solidFill>
                <a:uFillTx/>
                <a:latin typeface="Calibri"/>
              </a:defRPr>
            </a:lvl1pPr>
          </a:lstStyle>
          <a:p>
            <a:pPr lvl="0"/>
            <a:r>
              <a:rPr lang="en-US" dirty="0"/>
              <a:t>Image Holder</a:t>
            </a:r>
          </a:p>
        </p:txBody>
      </p:sp>
      <p:sp>
        <p:nvSpPr>
          <p:cNvPr id="3" name="Text Placeholder 3">
            <a:extLst>
              <a:ext uri="{FF2B5EF4-FFF2-40B4-BE49-F238E27FC236}">
                <a16:creationId xmlns:a16="http://schemas.microsoft.com/office/drawing/2014/main" id="{B096E927-8638-802C-BB22-BF45D00264D4}"/>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4" name="Title 13">
            <a:extLst>
              <a:ext uri="{FF2B5EF4-FFF2-40B4-BE49-F238E27FC236}">
                <a16:creationId xmlns:a16="http://schemas.microsoft.com/office/drawing/2014/main" id="{92D1D815-7937-9A9D-DD7F-4BCEBE3B71BA}"/>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5" name="Picture Placeholder 7">
            <a:extLst>
              <a:ext uri="{FF2B5EF4-FFF2-40B4-BE49-F238E27FC236}">
                <a16:creationId xmlns:a16="http://schemas.microsoft.com/office/drawing/2014/main" id="{908D337D-90C6-0E5A-45A3-B61A4A4DD1F4}"/>
              </a:ext>
            </a:extLst>
          </p:cNvPr>
          <p:cNvSpPr txBox="1">
            <a:spLocks noGrp="1"/>
          </p:cNvSpPr>
          <p:nvPr>
            <p:ph type="pic" sz="quarter" idx="4294967295"/>
          </p:nvPr>
        </p:nvSpPr>
        <p:spPr>
          <a:xfrm>
            <a:off x="5149626" y="1625867"/>
            <a:ext cx="1881634" cy="1881634"/>
          </a:xfrm>
          <a:prstGeom prst="rect">
            <a:avLst/>
          </a:prstGeom>
          <a:solidFill>
            <a:srgbClr val="E9E9E9"/>
          </a:solidFill>
          <a:ln w="19046">
            <a:solidFill>
              <a:srgbClr val="929292"/>
            </a:solidFill>
            <a:prstDash val="solid"/>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6" name="Picture Placeholder 7">
            <a:extLst>
              <a:ext uri="{FF2B5EF4-FFF2-40B4-BE49-F238E27FC236}">
                <a16:creationId xmlns:a16="http://schemas.microsoft.com/office/drawing/2014/main" id="{7EA9C32C-11FF-6A70-ED8A-D26136466020}"/>
              </a:ext>
            </a:extLst>
          </p:cNvPr>
          <p:cNvSpPr txBox="1">
            <a:spLocks noGrp="1"/>
          </p:cNvSpPr>
          <p:nvPr>
            <p:ph type="pic" sz="quarter" idx="4294967295"/>
          </p:nvPr>
        </p:nvSpPr>
        <p:spPr>
          <a:xfrm>
            <a:off x="553029" y="1625867"/>
            <a:ext cx="1881634" cy="1881634"/>
          </a:xfrm>
          <a:prstGeom prst="rect">
            <a:avLst/>
          </a:prstGeom>
          <a:solidFill>
            <a:srgbClr val="E9E9E9"/>
          </a:solidFill>
          <a:ln w="19046">
            <a:solidFill>
              <a:srgbClr val="929292"/>
            </a:solidFill>
            <a:prstDash val="solid"/>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7" name="Picture Placeholder 7">
            <a:extLst>
              <a:ext uri="{FF2B5EF4-FFF2-40B4-BE49-F238E27FC236}">
                <a16:creationId xmlns:a16="http://schemas.microsoft.com/office/drawing/2014/main" id="{395E2C21-E0DC-0BAF-2C46-956E67DC3A9B}"/>
              </a:ext>
            </a:extLst>
          </p:cNvPr>
          <p:cNvSpPr txBox="1">
            <a:spLocks noGrp="1"/>
          </p:cNvSpPr>
          <p:nvPr>
            <p:ph type="pic" sz="quarter" idx="4294967295"/>
          </p:nvPr>
        </p:nvSpPr>
        <p:spPr>
          <a:xfrm>
            <a:off x="2851327" y="1625867"/>
            <a:ext cx="1881634" cy="1881634"/>
          </a:xfrm>
          <a:prstGeom prst="rect">
            <a:avLst/>
          </a:prstGeom>
          <a:solidFill>
            <a:srgbClr val="E9E9E9"/>
          </a:solidFill>
          <a:ln w="19046">
            <a:solidFill>
              <a:srgbClr val="929292"/>
            </a:solidFill>
            <a:prstDash val="solid"/>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8" name="Picture Placeholder 7">
            <a:extLst>
              <a:ext uri="{FF2B5EF4-FFF2-40B4-BE49-F238E27FC236}">
                <a16:creationId xmlns:a16="http://schemas.microsoft.com/office/drawing/2014/main" id="{018551FD-5798-94B2-92BB-611FCE492C25}"/>
              </a:ext>
            </a:extLst>
          </p:cNvPr>
          <p:cNvSpPr txBox="1">
            <a:spLocks noGrp="1"/>
          </p:cNvSpPr>
          <p:nvPr>
            <p:ph type="pic" sz="quarter" idx="4294967295"/>
          </p:nvPr>
        </p:nvSpPr>
        <p:spPr>
          <a:xfrm>
            <a:off x="9809719" y="1625867"/>
            <a:ext cx="1881634" cy="1881634"/>
          </a:xfrm>
          <a:prstGeom prst="rect">
            <a:avLst/>
          </a:prstGeom>
          <a:solidFill>
            <a:srgbClr val="E9E9E9"/>
          </a:solidFill>
          <a:ln w="19046">
            <a:solidFill>
              <a:srgbClr val="929292"/>
            </a:solidFill>
            <a:prstDash val="solid"/>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9" name="Picture Placeholder 7">
            <a:extLst>
              <a:ext uri="{FF2B5EF4-FFF2-40B4-BE49-F238E27FC236}">
                <a16:creationId xmlns:a16="http://schemas.microsoft.com/office/drawing/2014/main" id="{0B97F94D-73F6-61CB-0D48-F7FD1BB0344D}"/>
              </a:ext>
            </a:extLst>
          </p:cNvPr>
          <p:cNvSpPr txBox="1">
            <a:spLocks noGrp="1"/>
          </p:cNvSpPr>
          <p:nvPr>
            <p:ph type="pic" sz="quarter" idx="4294967295"/>
          </p:nvPr>
        </p:nvSpPr>
        <p:spPr>
          <a:xfrm>
            <a:off x="7479673" y="1625867"/>
            <a:ext cx="1881634" cy="1881634"/>
          </a:xfrm>
          <a:prstGeom prst="rect">
            <a:avLst/>
          </a:prstGeom>
          <a:solidFill>
            <a:srgbClr val="E9E9E9"/>
          </a:solidFill>
          <a:ln w="19046">
            <a:solidFill>
              <a:srgbClr val="929292"/>
            </a:solidFill>
            <a:prstDash val="solid"/>
          </a:ln>
        </p:spPr>
        <p:txBody>
          <a:bodyPr vert="horz" wrap="square" lIns="0" tIns="91440" rIns="0" bIns="182880" anchor="b" anchorCtr="1" compatLnSpc="1">
            <a:noAutofit/>
          </a:bodyPr>
          <a:lstStyle>
            <a:lvl1pPr marL="457190" marR="0" lvl="0" indent="-457190" algn="ctr" defTabSz="1219169" fontAlgn="auto">
              <a:lnSpc>
                <a:spcPct val="100000"/>
              </a:lnSpc>
              <a:spcBef>
                <a:spcPts val="300"/>
              </a:spcBef>
              <a:spcAft>
                <a:spcPts val="0"/>
              </a:spcAft>
              <a:buNone/>
              <a:tabLst/>
              <a:defRPr lang="en-US" sz="1333" b="0" i="0" u="none" strike="noStrike" cap="none" spc="0" baseline="0">
                <a:solidFill>
                  <a:srgbClr val="5C5C5C"/>
                </a:solidFill>
                <a:uFillTx/>
                <a:latin typeface="Calibri"/>
              </a:defRPr>
            </a:lvl1pPr>
          </a:lstStyle>
          <a:p>
            <a:pPr lvl="0"/>
            <a:r>
              <a:rPr lang="en-US" dirty="0"/>
              <a:t>Image Holder</a:t>
            </a:r>
          </a:p>
        </p:txBody>
      </p:sp>
      <p:sp>
        <p:nvSpPr>
          <p:cNvPr id="10" name="Text Placeholder 3">
            <a:extLst>
              <a:ext uri="{FF2B5EF4-FFF2-40B4-BE49-F238E27FC236}">
                <a16:creationId xmlns:a16="http://schemas.microsoft.com/office/drawing/2014/main" id="{6E8B76D7-BAA0-E83D-02E8-042F3C75506D}"/>
              </a:ext>
            </a:extLst>
          </p:cNvPr>
          <p:cNvSpPr txBox="1">
            <a:spLocks noGrp="1"/>
          </p:cNvSpPr>
          <p:nvPr>
            <p:ph type="body" sz="quarter" idx="4294967295"/>
          </p:nvPr>
        </p:nvSpPr>
        <p:spPr>
          <a:xfrm>
            <a:off x="485116" y="3764694"/>
            <a:ext cx="2017449"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11" name="Text Placeholder 3">
            <a:extLst>
              <a:ext uri="{FF2B5EF4-FFF2-40B4-BE49-F238E27FC236}">
                <a16:creationId xmlns:a16="http://schemas.microsoft.com/office/drawing/2014/main" id="{6DC02658-6394-EFAB-C2F1-B0EBBBB4F966}"/>
              </a:ext>
            </a:extLst>
          </p:cNvPr>
          <p:cNvSpPr txBox="1">
            <a:spLocks noGrp="1"/>
          </p:cNvSpPr>
          <p:nvPr>
            <p:ph type="body" sz="quarter" idx="4294967295"/>
          </p:nvPr>
        </p:nvSpPr>
        <p:spPr>
          <a:xfrm>
            <a:off x="485116" y="4139296"/>
            <a:ext cx="2017449" cy="31137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2" name="Text Placeholder 3">
            <a:extLst>
              <a:ext uri="{FF2B5EF4-FFF2-40B4-BE49-F238E27FC236}">
                <a16:creationId xmlns:a16="http://schemas.microsoft.com/office/drawing/2014/main" id="{1A4BF386-3D68-AAB1-C94B-13B0B91CF06E}"/>
              </a:ext>
            </a:extLst>
          </p:cNvPr>
          <p:cNvSpPr txBox="1">
            <a:spLocks noGrp="1"/>
          </p:cNvSpPr>
          <p:nvPr>
            <p:ph type="body" sz="quarter" idx="4294967295"/>
          </p:nvPr>
        </p:nvSpPr>
        <p:spPr>
          <a:xfrm>
            <a:off x="2783415" y="3764694"/>
            <a:ext cx="2017449"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13" name="Text Placeholder 3">
            <a:extLst>
              <a:ext uri="{FF2B5EF4-FFF2-40B4-BE49-F238E27FC236}">
                <a16:creationId xmlns:a16="http://schemas.microsoft.com/office/drawing/2014/main" id="{6EEB7872-700F-CA70-BEA8-5BA3E9C7E36D}"/>
              </a:ext>
            </a:extLst>
          </p:cNvPr>
          <p:cNvSpPr txBox="1">
            <a:spLocks noGrp="1"/>
          </p:cNvSpPr>
          <p:nvPr>
            <p:ph type="body" sz="quarter" idx="4294967295"/>
          </p:nvPr>
        </p:nvSpPr>
        <p:spPr>
          <a:xfrm>
            <a:off x="2783415" y="4139296"/>
            <a:ext cx="2017449" cy="31137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4" name="Text Placeholder 3">
            <a:extLst>
              <a:ext uri="{FF2B5EF4-FFF2-40B4-BE49-F238E27FC236}">
                <a16:creationId xmlns:a16="http://schemas.microsoft.com/office/drawing/2014/main" id="{D23D8B8F-42F6-601A-99BC-3840B2883C38}"/>
              </a:ext>
            </a:extLst>
          </p:cNvPr>
          <p:cNvSpPr txBox="1">
            <a:spLocks noGrp="1"/>
          </p:cNvSpPr>
          <p:nvPr>
            <p:ph type="body" sz="quarter" idx="4294967295"/>
          </p:nvPr>
        </p:nvSpPr>
        <p:spPr>
          <a:xfrm>
            <a:off x="5081713" y="3764694"/>
            <a:ext cx="2017449"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15" name="Text Placeholder 3">
            <a:extLst>
              <a:ext uri="{FF2B5EF4-FFF2-40B4-BE49-F238E27FC236}">
                <a16:creationId xmlns:a16="http://schemas.microsoft.com/office/drawing/2014/main" id="{BAC36569-0810-2388-905D-A14925C2A76A}"/>
              </a:ext>
            </a:extLst>
          </p:cNvPr>
          <p:cNvSpPr txBox="1">
            <a:spLocks noGrp="1"/>
          </p:cNvSpPr>
          <p:nvPr>
            <p:ph type="body" sz="quarter" idx="4294967295"/>
          </p:nvPr>
        </p:nvSpPr>
        <p:spPr>
          <a:xfrm>
            <a:off x="5081713" y="4139296"/>
            <a:ext cx="2017449" cy="31137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6" name="Text Placeholder 3">
            <a:extLst>
              <a:ext uri="{FF2B5EF4-FFF2-40B4-BE49-F238E27FC236}">
                <a16:creationId xmlns:a16="http://schemas.microsoft.com/office/drawing/2014/main" id="{CFF627DF-C27C-5532-A3D3-0AC1B14E0DDF}"/>
              </a:ext>
            </a:extLst>
          </p:cNvPr>
          <p:cNvSpPr txBox="1">
            <a:spLocks noGrp="1"/>
          </p:cNvSpPr>
          <p:nvPr>
            <p:ph type="body" sz="quarter" idx="4294967295"/>
          </p:nvPr>
        </p:nvSpPr>
        <p:spPr>
          <a:xfrm>
            <a:off x="7411760" y="3764694"/>
            <a:ext cx="2017449"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17" name="Text Placeholder 3">
            <a:extLst>
              <a:ext uri="{FF2B5EF4-FFF2-40B4-BE49-F238E27FC236}">
                <a16:creationId xmlns:a16="http://schemas.microsoft.com/office/drawing/2014/main" id="{F23ECFBA-D3FA-1E4A-196F-CD3BE90A54AE}"/>
              </a:ext>
            </a:extLst>
          </p:cNvPr>
          <p:cNvSpPr txBox="1">
            <a:spLocks noGrp="1"/>
          </p:cNvSpPr>
          <p:nvPr>
            <p:ph type="body" sz="quarter" idx="4294967295"/>
          </p:nvPr>
        </p:nvSpPr>
        <p:spPr>
          <a:xfrm>
            <a:off x="7411760" y="4139296"/>
            <a:ext cx="2017449" cy="31137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18" name="Text Placeholder 3">
            <a:extLst>
              <a:ext uri="{FF2B5EF4-FFF2-40B4-BE49-F238E27FC236}">
                <a16:creationId xmlns:a16="http://schemas.microsoft.com/office/drawing/2014/main" id="{B3E9B165-7300-5FB7-97A2-1C97D05AC74F}"/>
              </a:ext>
            </a:extLst>
          </p:cNvPr>
          <p:cNvSpPr txBox="1">
            <a:spLocks noGrp="1"/>
          </p:cNvSpPr>
          <p:nvPr>
            <p:ph type="body" sz="quarter" idx="4294967295"/>
          </p:nvPr>
        </p:nvSpPr>
        <p:spPr>
          <a:xfrm>
            <a:off x="9741807" y="3764694"/>
            <a:ext cx="2017449" cy="394170"/>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19" name="Text Placeholder 3">
            <a:extLst>
              <a:ext uri="{FF2B5EF4-FFF2-40B4-BE49-F238E27FC236}">
                <a16:creationId xmlns:a16="http://schemas.microsoft.com/office/drawing/2014/main" id="{768A8B23-B965-958F-8706-B67E375AC405}"/>
              </a:ext>
            </a:extLst>
          </p:cNvPr>
          <p:cNvSpPr txBox="1">
            <a:spLocks noGrp="1"/>
          </p:cNvSpPr>
          <p:nvPr>
            <p:ph type="body" sz="quarter" idx="4294967295"/>
          </p:nvPr>
        </p:nvSpPr>
        <p:spPr>
          <a:xfrm>
            <a:off x="9741807" y="4139296"/>
            <a:ext cx="2017449" cy="31137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Tree>
    <p:extLst>
      <p:ext uri="{BB962C8B-B14F-4D97-AF65-F5344CB8AC3E}">
        <p14:creationId xmlns:p14="http://schemas.microsoft.com/office/powerpoint/2010/main" val="168879057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0"/>
                                          </p:val>
                                        </p:tav>
                                        <p:tav tm="100000">
                                          <p:val>
                                            <p:strVal val="#ppt_w"/>
                                          </p:val>
                                        </p:tav>
                                      </p:tavLst>
                                    </p:anim>
                                    <p:anim calcmode="lin" valueType="num">
                                      <p:cBhvr>
                                        <p:cTn id="8" dur="500" fill="hold"/>
                                        <p:tgtEl>
                                          <p:spTgt spid="6"/>
                                        </p:tgtEl>
                                        <p:attrNameLst>
                                          <p:attrName>ppt_h</p:attrName>
                                        </p:attrNameLst>
                                      </p:cBhvr>
                                      <p:tavLst>
                                        <p:tav tm="0">
                                          <p:val>
                                            <p:str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str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strVal val="0"/>
                                          </p:val>
                                        </p:tav>
                                        <p:tav tm="100000">
                                          <p:val>
                                            <p:strVal val="#ppt_h"/>
                                          </p:val>
                                        </p:tav>
                                      </p:tavLst>
                                    </p:anim>
                                    <p:animEffect transition="in" filter="fade">
                                      <p:cBhvr>
                                        <p:cTn id="15" dur="500"/>
                                        <p:tgtEl>
                                          <p:spTgt spid="10">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500" fill="hold"/>
                                        <p:tgtEl>
                                          <p:spTgt spid="11">
                                            <p:txEl>
                                              <p:pRg st="0" end="0"/>
                                            </p:txEl>
                                          </p:spTgt>
                                        </p:tgtEl>
                                        <p:attrNameLst>
                                          <p:attrName>ppt_w</p:attrName>
                                        </p:attrNameLst>
                                      </p:cBhvr>
                                      <p:tavLst>
                                        <p:tav tm="0">
                                          <p:val>
                                            <p:strVal val="0"/>
                                          </p:val>
                                        </p:tav>
                                        <p:tav tm="100000">
                                          <p:val>
                                            <p:strVal val="#ppt_w"/>
                                          </p:val>
                                        </p:tav>
                                      </p:tavLst>
                                    </p:anim>
                                    <p:anim calcmode="lin" valueType="num">
                                      <p:cBhvr>
                                        <p:cTn id="20" dur="500" fill="hold"/>
                                        <p:tgtEl>
                                          <p:spTgt spid="11">
                                            <p:txEl>
                                              <p:pRg st="0" end="0"/>
                                            </p:txEl>
                                          </p:spTgt>
                                        </p:tgtEl>
                                        <p:attrNameLst>
                                          <p:attrName>ppt_h</p:attrName>
                                        </p:attrNameLst>
                                      </p:cBhvr>
                                      <p:tavLst>
                                        <p:tav tm="0">
                                          <p:val>
                                            <p:strVal val="0"/>
                                          </p:val>
                                        </p:tav>
                                        <p:tav tm="100000">
                                          <p:val>
                                            <p:strVal val="#ppt_h"/>
                                          </p:val>
                                        </p:tav>
                                      </p:tavLst>
                                    </p:anim>
                                    <p:animEffect transition="in" filter="fade">
                                      <p:cBhvr>
                                        <p:cTn id="21" dur="500"/>
                                        <p:tgtEl>
                                          <p:spTgt spid="11">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0"/>
                                          </p:val>
                                        </p:tav>
                                        <p:tav tm="100000">
                                          <p:val>
                                            <p:strVal val="#ppt_w"/>
                                          </p:val>
                                        </p:tav>
                                      </p:tavLst>
                                    </p:anim>
                                    <p:anim calcmode="lin" valueType="num">
                                      <p:cBhvr>
                                        <p:cTn id="26" dur="500" fill="hold"/>
                                        <p:tgtEl>
                                          <p:spTgt spid="7"/>
                                        </p:tgtEl>
                                        <p:attrNameLst>
                                          <p:attrName>ppt_h</p:attrName>
                                        </p:attrNameLst>
                                      </p:cBhvr>
                                      <p:tavLst>
                                        <p:tav tm="0">
                                          <p:val>
                                            <p:str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p:cTn id="31" dur="500" fill="hold"/>
                                        <p:tgtEl>
                                          <p:spTgt spid="12">
                                            <p:txEl>
                                              <p:pRg st="0" end="0"/>
                                            </p:txEl>
                                          </p:spTgt>
                                        </p:tgtEl>
                                        <p:attrNameLst>
                                          <p:attrName>ppt_w</p:attrName>
                                        </p:attrNameLst>
                                      </p:cBhvr>
                                      <p:tavLst>
                                        <p:tav tm="0">
                                          <p:val>
                                            <p:strVal val="0"/>
                                          </p:val>
                                        </p:tav>
                                        <p:tav tm="100000">
                                          <p:val>
                                            <p:strVal val="#ppt_w"/>
                                          </p:val>
                                        </p:tav>
                                      </p:tavLst>
                                    </p:anim>
                                    <p:anim calcmode="lin" valueType="num">
                                      <p:cBhvr>
                                        <p:cTn id="32" dur="500" fill="hold"/>
                                        <p:tgtEl>
                                          <p:spTgt spid="12">
                                            <p:txEl>
                                              <p:pRg st="0" end="0"/>
                                            </p:txEl>
                                          </p:spTgt>
                                        </p:tgtEl>
                                        <p:attrNameLst>
                                          <p:attrName>ppt_h</p:attrName>
                                        </p:attrNameLst>
                                      </p:cBhvr>
                                      <p:tavLst>
                                        <p:tav tm="0">
                                          <p:val>
                                            <p:strVal val="0"/>
                                          </p:val>
                                        </p:tav>
                                        <p:tav tm="100000">
                                          <p:val>
                                            <p:strVal val="#ppt_h"/>
                                          </p:val>
                                        </p:tav>
                                      </p:tavLst>
                                    </p:anim>
                                    <p:animEffect transition="in" filter="fade">
                                      <p:cBhvr>
                                        <p:cTn id="33" dur="500"/>
                                        <p:tgtEl>
                                          <p:spTgt spid="12">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str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strVal val="0"/>
                                          </p:val>
                                        </p:tav>
                                        <p:tav tm="100000">
                                          <p:val>
                                            <p:strVal val="#ppt_h"/>
                                          </p:val>
                                        </p:tav>
                                      </p:tavLst>
                                    </p:anim>
                                    <p:animEffect transition="in" filter="fade">
                                      <p:cBhvr>
                                        <p:cTn id="39" dur="500"/>
                                        <p:tgtEl>
                                          <p:spTgt spid="13">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strVal val="0"/>
                                          </p:val>
                                        </p:tav>
                                        <p:tav tm="100000">
                                          <p:val>
                                            <p:strVal val="#ppt_w"/>
                                          </p:val>
                                        </p:tav>
                                      </p:tavLst>
                                    </p:anim>
                                    <p:anim calcmode="lin" valueType="num">
                                      <p:cBhvr>
                                        <p:cTn id="44" dur="500" fill="hold"/>
                                        <p:tgtEl>
                                          <p:spTgt spid="5"/>
                                        </p:tgtEl>
                                        <p:attrNameLst>
                                          <p:attrName>ppt_h</p:attrName>
                                        </p:attrNameLst>
                                      </p:cBhvr>
                                      <p:tavLst>
                                        <p:tav tm="0">
                                          <p:val>
                                            <p:strVal val="0"/>
                                          </p:val>
                                        </p:tav>
                                        <p:tav tm="100000">
                                          <p:val>
                                            <p:strVal val="#ppt_h"/>
                                          </p:val>
                                        </p:tav>
                                      </p:tavLst>
                                    </p:anim>
                                    <p:animEffect transition="in" filter="fade">
                                      <p:cBhvr>
                                        <p:cTn id="45" dur="500"/>
                                        <p:tgtEl>
                                          <p:spTgt spid="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p:cTn id="49" dur="500" fill="hold"/>
                                        <p:tgtEl>
                                          <p:spTgt spid="14">
                                            <p:txEl>
                                              <p:pRg st="0" end="0"/>
                                            </p:txEl>
                                          </p:spTgt>
                                        </p:tgtEl>
                                        <p:attrNameLst>
                                          <p:attrName>ppt_w</p:attrName>
                                        </p:attrNameLst>
                                      </p:cBhvr>
                                      <p:tavLst>
                                        <p:tav tm="0">
                                          <p:val>
                                            <p:strVal val="0"/>
                                          </p:val>
                                        </p:tav>
                                        <p:tav tm="100000">
                                          <p:val>
                                            <p:strVal val="#ppt_w"/>
                                          </p:val>
                                        </p:tav>
                                      </p:tavLst>
                                    </p:anim>
                                    <p:anim calcmode="lin" valueType="num">
                                      <p:cBhvr>
                                        <p:cTn id="50" dur="500" fill="hold"/>
                                        <p:tgtEl>
                                          <p:spTgt spid="14">
                                            <p:txEl>
                                              <p:pRg st="0" end="0"/>
                                            </p:txEl>
                                          </p:spTgt>
                                        </p:tgtEl>
                                        <p:attrNameLst>
                                          <p:attrName>ppt_h</p:attrName>
                                        </p:attrNameLst>
                                      </p:cBhvr>
                                      <p:tavLst>
                                        <p:tav tm="0">
                                          <p:val>
                                            <p:strVal val="0"/>
                                          </p:val>
                                        </p:tav>
                                        <p:tav tm="100000">
                                          <p:val>
                                            <p:strVal val="#ppt_h"/>
                                          </p:val>
                                        </p:tav>
                                      </p:tavLst>
                                    </p:anim>
                                    <p:animEffect transition="in" filter="fade">
                                      <p:cBhvr>
                                        <p:cTn id="51" dur="500"/>
                                        <p:tgtEl>
                                          <p:spTgt spid="14">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0"/>
                                          </p:val>
                                        </p:tav>
                                        <p:tav tm="100000">
                                          <p:val>
                                            <p:strVal val="#ppt_h"/>
                                          </p:val>
                                        </p:tav>
                                      </p:tavLst>
                                    </p:anim>
                                    <p:animEffect transition="in" filter="fade">
                                      <p:cBhvr>
                                        <p:cTn id="57" dur="500"/>
                                        <p:tgtEl>
                                          <p:spTgt spid="15">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0"/>
                                          </p:val>
                                        </p:tav>
                                        <p:tav tm="100000">
                                          <p:val>
                                            <p:strVal val="#ppt_w"/>
                                          </p:val>
                                        </p:tav>
                                      </p:tavLst>
                                    </p:anim>
                                    <p:anim calcmode="lin" valueType="num">
                                      <p:cBhvr>
                                        <p:cTn id="62" dur="500" fill="hold"/>
                                        <p:tgtEl>
                                          <p:spTgt spid="9"/>
                                        </p:tgtEl>
                                        <p:attrNameLst>
                                          <p:attrName>ppt_h</p:attrName>
                                        </p:attrNameLst>
                                      </p:cBhvr>
                                      <p:tavLst>
                                        <p:tav tm="0">
                                          <p:val>
                                            <p:strVal val="0"/>
                                          </p:val>
                                        </p:tav>
                                        <p:tav tm="100000">
                                          <p:val>
                                            <p:strVal val="#ppt_h"/>
                                          </p:val>
                                        </p:tav>
                                      </p:tavLst>
                                    </p:anim>
                                    <p:animEffect transition="in" filter="fade">
                                      <p:cBhvr>
                                        <p:cTn id="63" dur="500"/>
                                        <p:tgtEl>
                                          <p:spTgt spid="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p:cTn id="67" dur="500" fill="hold"/>
                                        <p:tgtEl>
                                          <p:spTgt spid="16">
                                            <p:txEl>
                                              <p:pRg st="0" end="0"/>
                                            </p:txEl>
                                          </p:spTgt>
                                        </p:tgtEl>
                                        <p:attrNameLst>
                                          <p:attrName>ppt_w</p:attrName>
                                        </p:attrNameLst>
                                      </p:cBhvr>
                                      <p:tavLst>
                                        <p:tav tm="0">
                                          <p:val>
                                            <p:strVal val="0"/>
                                          </p:val>
                                        </p:tav>
                                        <p:tav tm="100000">
                                          <p:val>
                                            <p:strVal val="#ppt_w"/>
                                          </p:val>
                                        </p:tav>
                                      </p:tavLst>
                                    </p:anim>
                                    <p:anim calcmode="lin" valueType="num">
                                      <p:cBhvr>
                                        <p:cTn id="68" dur="500" fill="hold"/>
                                        <p:tgtEl>
                                          <p:spTgt spid="16">
                                            <p:txEl>
                                              <p:pRg st="0" end="0"/>
                                            </p:txEl>
                                          </p:spTgt>
                                        </p:tgtEl>
                                        <p:attrNameLst>
                                          <p:attrName>ppt_h</p:attrName>
                                        </p:attrNameLst>
                                      </p:cBhvr>
                                      <p:tavLst>
                                        <p:tav tm="0">
                                          <p:val>
                                            <p:strVal val="0"/>
                                          </p:val>
                                        </p:tav>
                                        <p:tav tm="100000">
                                          <p:val>
                                            <p:strVal val="#ppt_h"/>
                                          </p:val>
                                        </p:tav>
                                      </p:tavLst>
                                    </p:anim>
                                    <p:animEffect transition="in" filter="fade">
                                      <p:cBhvr>
                                        <p:cTn id="69" dur="500"/>
                                        <p:tgtEl>
                                          <p:spTgt spid="16">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p:cTn id="73" dur="500" fill="hold"/>
                                        <p:tgtEl>
                                          <p:spTgt spid="17">
                                            <p:txEl>
                                              <p:pRg st="0" end="0"/>
                                            </p:txEl>
                                          </p:spTgt>
                                        </p:tgtEl>
                                        <p:attrNameLst>
                                          <p:attrName>ppt_w</p:attrName>
                                        </p:attrNameLst>
                                      </p:cBhvr>
                                      <p:tavLst>
                                        <p:tav tm="0">
                                          <p:val>
                                            <p:strVal val="0"/>
                                          </p:val>
                                        </p:tav>
                                        <p:tav tm="100000">
                                          <p:val>
                                            <p:strVal val="#ppt_w"/>
                                          </p:val>
                                        </p:tav>
                                      </p:tavLst>
                                    </p:anim>
                                    <p:anim calcmode="lin" valueType="num">
                                      <p:cBhvr>
                                        <p:cTn id="74" dur="500" fill="hold"/>
                                        <p:tgtEl>
                                          <p:spTgt spid="17">
                                            <p:txEl>
                                              <p:pRg st="0" end="0"/>
                                            </p:txEl>
                                          </p:spTgt>
                                        </p:tgtEl>
                                        <p:attrNameLst>
                                          <p:attrName>ppt_h</p:attrName>
                                        </p:attrNameLst>
                                      </p:cBhvr>
                                      <p:tavLst>
                                        <p:tav tm="0">
                                          <p:val>
                                            <p:strVal val="0"/>
                                          </p:val>
                                        </p:tav>
                                        <p:tav tm="100000">
                                          <p:val>
                                            <p:strVal val="#ppt_h"/>
                                          </p:val>
                                        </p:tav>
                                      </p:tavLst>
                                    </p:anim>
                                    <p:animEffect transition="in" filter="fade">
                                      <p:cBhvr>
                                        <p:cTn id="75" dur="500"/>
                                        <p:tgtEl>
                                          <p:spTgt spid="17">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strVal val="0"/>
                                          </p:val>
                                        </p:tav>
                                        <p:tav tm="100000">
                                          <p:val>
                                            <p:strVal val="#ppt_w"/>
                                          </p:val>
                                        </p:tav>
                                      </p:tavLst>
                                    </p:anim>
                                    <p:anim calcmode="lin" valueType="num">
                                      <p:cBhvr>
                                        <p:cTn id="80" dur="500" fill="hold"/>
                                        <p:tgtEl>
                                          <p:spTgt spid="8"/>
                                        </p:tgtEl>
                                        <p:attrNameLst>
                                          <p:attrName>ppt_h</p:attrName>
                                        </p:attrNameLst>
                                      </p:cBhvr>
                                      <p:tavLst>
                                        <p:tav tm="0">
                                          <p:val>
                                            <p:strVal val="0"/>
                                          </p:val>
                                        </p:tav>
                                        <p:tav tm="100000">
                                          <p:val>
                                            <p:strVal val="#ppt_h"/>
                                          </p:val>
                                        </p:tav>
                                      </p:tavLst>
                                    </p:anim>
                                    <p:animEffect transition="in" filter="fade">
                                      <p:cBhvr>
                                        <p:cTn id="81" dur="500"/>
                                        <p:tgtEl>
                                          <p:spTgt spid="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 calcmode="lin" valueType="num">
                                      <p:cBhvr>
                                        <p:cTn id="85" dur="500" fill="hold"/>
                                        <p:tgtEl>
                                          <p:spTgt spid="18">
                                            <p:txEl>
                                              <p:pRg st="0" end="0"/>
                                            </p:txEl>
                                          </p:spTgt>
                                        </p:tgtEl>
                                        <p:attrNameLst>
                                          <p:attrName>ppt_w</p:attrName>
                                        </p:attrNameLst>
                                      </p:cBhvr>
                                      <p:tavLst>
                                        <p:tav tm="0">
                                          <p:val>
                                            <p:strVal val="0"/>
                                          </p:val>
                                        </p:tav>
                                        <p:tav tm="100000">
                                          <p:val>
                                            <p:strVal val="#ppt_w"/>
                                          </p:val>
                                        </p:tav>
                                      </p:tavLst>
                                    </p:anim>
                                    <p:anim calcmode="lin" valueType="num">
                                      <p:cBhvr>
                                        <p:cTn id="86" dur="500" fill="hold"/>
                                        <p:tgtEl>
                                          <p:spTgt spid="18">
                                            <p:txEl>
                                              <p:pRg st="0" end="0"/>
                                            </p:txEl>
                                          </p:spTgt>
                                        </p:tgtEl>
                                        <p:attrNameLst>
                                          <p:attrName>ppt_h</p:attrName>
                                        </p:attrNameLst>
                                      </p:cBhvr>
                                      <p:tavLst>
                                        <p:tav tm="0">
                                          <p:val>
                                            <p:strVal val="0"/>
                                          </p:val>
                                        </p:tav>
                                        <p:tav tm="100000">
                                          <p:val>
                                            <p:strVal val="#ppt_h"/>
                                          </p:val>
                                        </p:tav>
                                      </p:tavLst>
                                    </p:anim>
                                    <p:animEffect transition="in" filter="fade">
                                      <p:cBhvr>
                                        <p:cTn id="87" dur="500"/>
                                        <p:tgtEl>
                                          <p:spTgt spid="1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 calcmode="lin" valueType="num">
                                      <p:cBhvr>
                                        <p:cTn id="91" dur="500" fill="hold"/>
                                        <p:tgtEl>
                                          <p:spTgt spid="19">
                                            <p:txEl>
                                              <p:pRg st="0" end="0"/>
                                            </p:txEl>
                                          </p:spTgt>
                                        </p:tgtEl>
                                        <p:attrNameLst>
                                          <p:attrName>ppt_w</p:attrName>
                                        </p:attrNameLst>
                                      </p:cBhvr>
                                      <p:tavLst>
                                        <p:tav tm="0">
                                          <p:val>
                                            <p:strVal val="0"/>
                                          </p:val>
                                        </p:tav>
                                        <p:tav tm="100000">
                                          <p:val>
                                            <p:strVal val="#ppt_w"/>
                                          </p:val>
                                        </p:tav>
                                      </p:tavLst>
                                    </p:anim>
                                    <p:anim calcmode="lin" valueType="num">
                                      <p:cBhvr>
                                        <p:cTn id="92" dur="500" fill="hold"/>
                                        <p:tgtEl>
                                          <p:spTgt spid="19">
                                            <p:txEl>
                                              <p:pRg st="0" end="0"/>
                                            </p:txEl>
                                          </p:spTgt>
                                        </p:tgtEl>
                                        <p:attrNameLst>
                                          <p:attrName>ppt_h</p:attrName>
                                        </p:attrNameLst>
                                      </p:cBhvr>
                                      <p:tavLst>
                                        <p:tav tm="0">
                                          <p:val>
                                            <p:strVal val="0"/>
                                          </p:val>
                                        </p:tav>
                                        <p:tav tm="100000">
                                          <p:val>
                                            <p:strVal val="#ppt_h"/>
                                          </p:val>
                                        </p:tav>
                                      </p:tavLst>
                                    </p:anim>
                                    <p:animEffect transition="in" filter="fade">
                                      <p:cBhvr>
                                        <p:cTn id="9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bldP spid="11" grpId="0" build="p"/>
      <p:bldP spid="12" grpId="0" build="p"/>
      <p:bldP spid="13" grpId="0" build="p"/>
      <p:bldP spid="14" grpId="0" build="p"/>
      <p:bldP spid="15" grpId="0" build="p"/>
      <p:bldP spid="16" grpId="0" build="p"/>
      <p:bldP spid="17" grpId="0" build="p"/>
      <p:bldP spid="18" grpId="0" build="p"/>
      <p:bldP spid="19"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8003637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06_Image Layouts">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C52F5213-01E0-3BE0-9FF3-485DACECCF14}"/>
              </a:ext>
            </a:extLst>
          </p:cNvPr>
          <p:cNvSpPr/>
          <p:nvPr/>
        </p:nvSpPr>
        <p:spPr>
          <a:xfrm>
            <a:off x="511049" y="1536704"/>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Rounded Rectangle 15">
            <a:extLst>
              <a:ext uri="{FF2B5EF4-FFF2-40B4-BE49-F238E27FC236}">
                <a16:creationId xmlns:a16="http://schemas.microsoft.com/office/drawing/2014/main" id="{AC70A6A3-1690-F4B9-D6F2-5F8A39A3E4FC}"/>
              </a:ext>
            </a:extLst>
          </p:cNvPr>
          <p:cNvSpPr/>
          <p:nvPr/>
        </p:nvSpPr>
        <p:spPr>
          <a:xfrm>
            <a:off x="2783589" y="1536704"/>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Rounded Rectangle 16">
            <a:extLst>
              <a:ext uri="{FF2B5EF4-FFF2-40B4-BE49-F238E27FC236}">
                <a16:creationId xmlns:a16="http://schemas.microsoft.com/office/drawing/2014/main" id="{4EB5EA26-8377-78AF-7390-4640046334F5}"/>
              </a:ext>
            </a:extLst>
          </p:cNvPr>
          <p:cNvSpPr/>
          <p:nvPr/>
        </p:nvSpPr>
        <p:spPr>
          <a:xfrm>
            <a:off x="5056119" y="1536704"/>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Rounded Rectangle 17">
            <a:extLst>
              <a:ext uri="{FF2B5EF4-FFF2-40B4-BE49-F238E27FC236}">
                <a16:creationId xmlns:a16="http://schemas.microsoft.com/office/drawing/2014/main" id="{C6EFE565-5D36-A575-29FA-E7D3DB1D1107}"/>
              </a:ext>
            </a:extLst>
          </p:cNvPr>
          <p:cNvSpPr/>
          <p:nvPr/>
        </p:nvSpPr>
        <p:spPr>
          <a:xfrm>
            <a:off x="9601200" y="1536704"/>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6" name="Rounded Rectangle 18">
            <a:extLst>
              <a:ext uri="{FF2B5EF4-FFF2-40B4-BE49-F238E27FC236}">
                <a16:creationId xmlns:a16="http://schemas.microsoft.com/office/drawing/2014/main" id="{D2D66C0B-1A4C-375F-8C65-5F3DA15378AD}"/>
              </a:ext>
            </a:extLst>
          </p:cNvPr>
          <p:cNvSpPr/>
          <p:nvPr/>
        </p:nvSpPr>
        <p:spPr>
          <a:xfrm>
            <a:off x="7328659" y="1536704"/>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7" name="Rounded Rectangle 19">
            <a:extLst>
              <a:ext uri="{FF2B5EF4-FFF2-40B4-BE49-F238E27FC236}">
                <a16:creationId xmlns:a16="http://schemas.microsoft.com/office/drawing/2014/main" id="{6EC575F2-8C9D-B36A-52C2-DD18DD252E94}"/>
              </a:ext>
            </a:extLst>
          </p:cNvPr>
          <p:cNvSpPr/>
          <p:nvPr/>
        </p:nvSpPr>
        <p:spPr>
          <a:xfrm>
            <a:off x="511049" y="3873901"/>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8" name="Rounded Rectangle 20">
            <a:extLst>
              <a:ext uri="{FF2B5EF4-FFF2-40B4-BE49-F238E27FC236}">
                <a16:creationId xmlns:a16="http://schemas.microsoft.com/office/drawing/2014/main" id="{12EEFD02-5AB0-A0A5-3C9E-6278E5E539DB}"/>
              </a:ext>
            </a:extLst>
          </p:cNvPr>
          <p:cNvSpPr/>
          <p:nvPr/>
        </p:nvSpPr>
        <p:spPr>
          <a:xfrm>
            <a:off x="2783589" y="3873901"/>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Rounded Rectangle 21">
            <a:extLst>
              <a:ext uri="{FF2B5EF4-FFF2-40B4-BE49-F238E27FC236}">
                <a16:creationId xmlns:a16="http://schemas.microsoft.com/office/drawing/2014/main" id="{AEC08307-72A7-4B15-38B8-B76067474467}"/>
              </a:ext>
            </a:extLst>
          </p:cNvPr>
          <p:cNvSpPr/>
          <p:nvPr/>
        </p:nvSpPr>
        <p:spPr>
          <a:xfrm>
            <a:off x="5056119" y="3873901"/>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0" name="Rounded Rectangle 22">
            <a:extLst>
              <a:ext uri="{FF2B5EF4-FFF2-40B4-BE49-F238E27FC236}">
                <a16:creationId xmlns:a16="http://schemas.microsoft.com/office/drawing/2014/main" id="{908A7C18-90FB-8B35-A163-95A0CC70B089}"/>
              </a:ext>
            </a:extLst>
          </p:cNvPr>
          <p:cNvSpPr/>
          <p:nvPr/>
        </p:nvSpPr>
        <p:spPr>
          <a:xfrm>
            <a:off x="9601200" y="3873901"/>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1" name="Rounded Rectangle 23">
            <a:extLst>
              <a:ext uri="{FF2B5EF4-FFF2-40B4-BE49-F238E27FC236}">
                <a16:creationId xmlns:a16="http://schemas.microsoft.com/office/drawing/2014/main" id="{0F33D8D3-BA15-E67F-3DB6-E7981BC6B898}"/>
              </a:ext>
            </a:extLst>
          </p:cNvPr>
          <p:cNvSpPr/>
          <p:nvPr/>
        </p:nvSpPr>
        <p:spPr>
          <a:xfrm>
            <a:off x="7328659" y="3873901"/>
            <a:ext cx="2069588" cy="2161541"/>
          </a:xfrm>
          <a:custGeom>
            <a:avLst/>
            <a:gdLst>
              <a:gd name="f0" fmla="val 10800000"/>
              <a:gd name="f1" fmla="val 5400000"/>
              <a:gd name="f2" fmla="val 16200000"/>
              <a:gd name="f3" fmla="val w"/>
              <a:gd name="f4" fmla="val h"/>
              <a:gd name="f5" fmla="val ss"/>
              <a:gd name="f6" fmla="val 0"/>
              <a:gd name="f7" fmla="*/ 5419351 1 1725033"/>
              <a:gd name="f8" fmla="val 45"/>
              <a:gd name="f9" fmla="val 180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cap="flat">
            <a:solidFill>
              <a:srgbClr val="C9C9C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2" name="Text Placeholder 3">
            <a:extLst>
              <a:ext uri="{FF2B5EF4-FFF2-40B4-BE49-F238E27FC236}">
                <a16:creationId xmlns:a16="http://schemas.microsoft.com/office/drawing/2014/main" id="{2C6B6558-EDCE-4584-48D0-D8599C978F01}"/>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13" name="Title 13">
            <a:extLst>
              <a:ext uri="{FF2B5EF4-FFF2-40B4-BE49-F238E27FC236}">
                <a16:creationId xmlns:a16="http://schemas.microsoft.com/office/drawing/2014/main" id="{05E15106-F939-F3D9-4D96-ECB87B8D283B}"/>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
        <p:nvSpPr>
          <p:cNvPr id="14" name="Picture Placeholder 7">
            <a:extLst>
              <a:ext uri="{FF2B5EF4-FFF2-40B4-BE49-F238E27FC236}">
                <a16:creationId xmlns:a16="http://schemas.microsoft.com/office/drawing/2014/main" id="{6E43893B-F44D-71FF-37F9-F1573AF22A78}"/>
              </a:ext>
            </a:extLst>
          </p:cNvPr>
          <p:cNvSpPr txBox="1">
            <a:spLocks noGrp="1"/>
          </p:cNvSpPr>
          <p:nvPr>
            <p:ph type="pic" sz="quarter" idx="4294967295"/>
          </p:nvPr>
        </p:nvSpPr>
        <p:spPr>
          <a:xfrm>
            <a:off x="885267" y="1694611"/>
            <a:ext cx="1321143" cy="1324252"/>
          </a:xfrm>
          <a:prstGeom prst="rect">
            <a:avLst/>
          </a:prstGeom>
          <a:solidFill>
            <a:srgbClr val="E9E9E9"/>
          </a:solidFill>
          <a:ln w="28575">
            <a:solidFill>
              <a:srgbClr val="176490"/>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15" name="Picture Placeholder 7">
            <a:extLst>
              <a:ext uri="{FF2B5EF4-FFF2-40B4-BE49-F238E27FC236}">
                <a16:creationId xmlns:a16="http://schemas.microsoft.com/office/drawing/2014/main" id="{43ACEEBC-06EF-8CC1-F493-FE7C6E4977D4}"/>
              </a:ext>
            </a:extLst>
          </p:cNvPr>
          <p:cNvSpPr txBox="1">
            <a:spLocks noGrp="1"/>
          </p:cNvSpPr>
          <p:nvPr>
            <p:ph type="pic" sz="quarter" idx="4294967295"/>
          </p:nvPr>
        </p:nvSpPr>
        <p:spPr>
          <a:xfrm>
            <a:off x="3157807" y="1694611"/>
            <a:ext cx="1321143" cy="1324252"/>
          </a:xfrm>
          <a:prstGeom prst="rect">
            <a:avLst/>
          </a:prstGeom>
          <a:solidFill>
            <a:srgbClr val="E9E9E9"/>
          </a:solidFill>
          <a:ln w="28575">
            <a:solidFill>
              <a:srgbClr val="0187AC"/>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16" name="Picture Placeholder 7">
            <a:extLst>
              <a:ext uri="{FF2B5EF4-FFF2-40B4-BE49-F238E27FC236}">
                <a16:creationId xmlns:a16="http://schemas.microsoft.com/office/drawing/2014/main" id="{97B7F12B-D88B-0660-BB45-6EEE897E7D7D}"/>
              </a:ext>
            </a:extLst>
          </p:cNvPr>
          <p:cNvSpPr txBox="1">
            <a:spLocks noGrp="1"/>
          </p:cNvSpPr>
          <p:nvPr>
            <p:ph type="pic" sz="quarter" idx="4294967295"/>
          </p:nvPr>
        </p:nvSpPr>
        <p:spPr>
          <a:xfrm>
            <a:off x="5430347" y="1694611"/>
            <a:ext cx="1321143" cy="1324252"/>
          </a:xfrm>
          <a:prstGeom prst="rect">
            <a:avLst/>
          </a:prstGeom>
          <a:solidFill>
            <a:srgbClr val="E9E9E9"/>
          </a:solidFill>
          <a:ln w="28575">
            <a:solidFill>
              <a:srgbClr val="1AA4BE"/>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17" name="Picture Placeholder 7">
            <a:extLst>
              <a:ext uri="{FF2B5EF4-FFF2-40B4-BE49-F238E27FC236}">
                <a16:creationId xmlns:a16="http://schemas.microsoft.com/office/drawing/2014/main" id="{378AFC18-3922-FD88-336B-4FAA9BC1B4A3}"/>
              </a:ext>
            </a:extLst>
          </p:cNvPr>
          <p:cNvSpPr txBox="1">
            <a:spLocks noGrp="1"/>
          </p:cNvSpPr>
          <p:nvPr>
            <p:ph type="pic" sz="quarter" idx="4294967295"/>
          </p:nvPr>
        </p:nvSpPr>
        <p:spPr>
          <a:xfrm>
            <a:off x="9975427" y="1694611"/>
            <a:ext cx="1321143" cy="1324252"/>
          </a:xfrm>
          <a:prstGeom prst="rect">
            <a:avLst/>
          </a:prstGeom>
          <a:solidFill>
            <a:srgbClr val="E9E9E9"/>
          </a:solidFill>
          <a:ln w="28575">
            <a:solidFill>
              <a:srgbClr val="42BDC6"/>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18" name="Picture Placeholder 7">
            <a:extLst>
              <a:ext uri="{FF2B5EF4-FFF2-40B4-BE49-F238E27FC236}">
                <a16:creationId xmlns:a16="http://schemas.microsoft.com/office/drawing/2014/main" id="{1E6673FB-3CEA-A3E3-35F6-308BC8EFFD8F}"/>
              </a:ext>
            </a:extLst>
          </p:cNvPr>
          <p:cNvSpPr txBox="1">
            <a:spLocks noGrp="1"/>
          </p:cNvSpPr>
          <p:nvPr>
            <p:ph type="pic" sz="quarter" idx="4294967295"/>
          </p:nvPr>
        </p:nvSpPr>
        <p:spPr>
          <a:xfrm>
            <a:off x="7702887" y="1694611"/>
            <a:ext cx="1321143" cy="1324252"/>
          </a:xfrm>
          <a:prstGeom prst="rect">
            <a:avLst/>
          </a:prstGeom>
          <a:solidFill>
            <a:srgbClr val="E9E9E9"/>
          </a:solidFill>
          <a:ln w="28575">
            <a:solidFill>
              <a:srgbClr val="52C3CB"/>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19" name="Picture Placeholder 7">
            <a:extLst>
              <a:ext uri="{FF2B5EF4-FFF2-40B4-BE49-F238E27FC236}">
                <a16:creationId xmlns:a16="http://schemas.microsoft.com/office/drawing/2014/main" id="{B7D7EE2C-36D9-DA2B-1ECD-D294EE79F995}"/>
              </a:ext>
            </a:extLst>
          </p:cNvPr>
          <p:cNvSpPr txBox="1">
            <a:spLocks noGrp="1"/>
          </p:cNvSpPr>
          <p:nvPr>
            <p:ph type="pic" sz="quarter" idx="4294967295"/>
          </p:nvPr>
        </p:nvSpPr>
        <p:spPr>
          <a:xfrm>
            <a:off x="885267" y="4044647"/>
            <a:ext cx="1321143" cy="1324252"/>
          </a:xfrm>
          <a:prstGeom prst="rect">
            <a:avLst/>
          </a:prstGeom>
          <a:solidFill>
            <a:srgbClr val="E9E9E9"/>
          </a:solidFill>
          <a:ln w="28575">
            <a:solidFill>
              <a:srgbClr val="176490"/>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20" name="Picture Placeholder 7">
            <a:extLst>
              <a:ext uri="{FF2B5EF4-FFF2-40B4-BE49-F238E27FC236}">
                <a16:creationId xmlns:a16="http://schemas.microsoft.com/office/drawing/2014/main" id="{E1B95288-57FD-07BA-3CEA-29764D1EE60D}"/>
              </a:ext>
            </a:extLst>
          </p:cNvPr>
          <p:cNvSpPr txBox="1">
            <a:spLocks noGrp="1"/>
          </p:cNvSpPr>
          <p:nvPr>
            <p:ph type="pic" sz="quarter" idx="4294967295"/>
          </p:nvPr>
        </p:nvSpPr>
        <p:spPr>
          <a:xfrm>
            <a:off x="3157807" y="4044647"/>
            <a:ext cx="1321143" cy="1324252"/>
          </a:xfrm>
          <a:prstGeom prst="rect">
            <a:avLst/>
          </a:prstGeom>
          <a:solidFill>
            <a:srgbClr val="E9E9E9"/>
          </a:solidFill>
          <a:ln w="28575">
            <a:solidFill>
              <a:srgbClr val="0187AC"/>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21" name="Picture Placeholder 7">
            <a:extLst>
              <a:ext uri="{FF2B5EF4-FFF2-40B4-BE49-F238E27FC236}">
                <a16:creationId xmlns:a16="http://schemas.microsoft.com/office/drawing/2014/main" id="{1D13D36B-42FD-D84F-947B-BF0B592FFBAD}"/>
              </a:ext>
            </a:extLst>
          </p:cNvPr>
          <p:cNvSpPr txBox="1">
            <a:spLocks noGrp="1"/>
          </p:cNvSpPr>
          <p:nvPr>
            <p:ph type="pic" sz="quarter" idx="4294967295"/>
          </p:nvPr>
        </p:nvSpPr>
        <p:spPr>
          <a:xfrm>
            <a:off x="5430347" y="4044647"/>
            <a:ext cx="1321143" cy="1324252"/>
          </a:xfrm>
          <a:prstGeom prst="rect">
            <a:avLst/>
          </a:prstGeom>
          <a:solidFill>
            <a:srgbClr val="E9E9E9"/>
          </a:solidFill>
          <a:ln w="28575">
            <a:solidFill>
              <a:srgbClr val="1AA4BE"/>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22" name="Picture Placeholder 7">
            <a:extLst>
              <a:ext uri="{FF2B5EF4-FFF2-40B4-BE49-F238E27FC236}">
                <a16:creationId xmlns:a16="http://schemas.microsoft.com/office/drawing/2014/main" id="{AFB077C6-30B0-12D7-1CF7-9C8BEE46332C}"/>
              </a:ext>
            </a:extLst>
          </p:cNvPr>
          <p:cNvSpPr txBox="1">
            <a:spLocks noGrp="1"/>
          </p:cNvSpPr>
          <p:nvPr>
            <p:ph type="pic" sz="quarter" idx="4294967295"/>
          </p:nvPr>
        </p:nvSpPr>
        <p:spPr>
          <a:xfrm>
            <a:off x="9975427" y="4044647"/>
            <a:ext cx="1321143" cy="1324252"/>
          </a:xfrm>
          <a:prstGeom prst="rect">
            <a:avLst/>
          </a:prstGeom>
          <a:solidFill>
            <a:srgbClr val="E9E9E9"/>
          </a:solidFill>
          <a:ln w="28575">
            <a:solidFill>
              <a:srgbClr val="42BDC6"/>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23" name="Picture Placeholder 7">
            <a:extLst>
              <a:ext uri="{FF2B5EF4-FFF2-40B4-BE49-F238E27FC236}">
                <a16:creationId xmlns:a16="http://schemas.microsoft.com/office/drawing/2014/main" id="{BC05247D-3073-DDCB-CDC9-B9FDC3C5B30F}"/>
              </a:ext>
            </a:extLst>
          </p:cNvPr>
          <p:cNvSpPr txBox="1">
            <a:spLocks noGrp="1"/>
          </p:cNvSpPr>
          <p:nvPr>
            <p:ph type="pic" sz="quarter" idx="4294967295"/>
          </p:nvPr>
        </p:nvSpPr>
        <p:spPr>
          <a:xfrm>
            <a:off x="7702887" y="4044647"/>
            <a:ext cx="1321143" cy="1324252"/>
          </a:xfrm>
          <a:prstGeom prst="rect">
            <a:avLst/>
          </a:prstGeom>
          <a:solidFill>
            <a:srgbClr val="E9E9E9"/>
          </a:solidFill>
          <a:ln w="28575">
            <a:solidFill>
              <a:srgbClr val="52C3CB"/>
            </a:solidFill>
            <a:prstDash val="solid"/>
          </a:ln>
        </p:spPr>
        <p:txBody>
          <a:bodyPr vert="horz" wrap="square" lIns="0" tIns="91440" rIns="0" bIns="91440" anchor="b" anchorCtr="1" compatLnSpc="1">
            <a:noAutofit/>
          </a:bodyPr>
          <a:lstStyle>
            <a:lvl1pPr marL="457190" marR="0" lvl="0" indent="-457190" algn="ctr" defTabSz="1219169" fontAlgn="auto">
              <a:lnSpc>
                <a:spcPct val="100000"/>
              </a:lnSpc>
              <a:spcBef>
                <a:spcPts val="200"/>
              </a:spcBef>
              <a:spcAft>
                <a:spcPts val="0"/>
              </a:spcAft>
              <a:buNone/>
              <a:tabLst/>
              <a:defRPr lang="en-US" sz="933" b="0" i="0" u="none" strike="noStrike" cap="none" spc="0" baseline="0">
                <a:solidFill>
                  <a:srgbClr val="5C5C5C"/>
                </a:solidFill>
                <a:uFillTx/>
                <a:latin typeface="Calibri"/>
              </a:defRPr>
            </a:lvl1pPr>
          </a:lstStyle>
          <a:p>
            <a:pPr lvl="0"/>
            <a:r>
              <a:rPr lang="en-US" dirty="0"/>
              <a:t>Image Holder</a:t>
            </a:r>
          </a:p>
        </p:txBody>
      </p:sp>
      <p:sp>
        <p:nvSpPr>
          <p:cNvPr id="24" name="Text Placeholder 3">
            <a:extLst>
              <a:ext uri="{FF2B5EF4-FFF2-40B4-BE49-F238E27FC236}">
                <a16:creationId xmlns:a16="http://schemas.microsoft.com/office/drawing/2014/main" id="{DEE149EC-ACBC-205B-349E-35BE86EE78E3}"/>
              </a:ext>
            </a:extLst>
          </p:cNvPr>
          <p:cNvSpPr txBox="1">
            <a:spLocks noGrp="1"/>
          </p:cNvSpPr>
          <p:nvPr>
            <p:ph type="body" sz="quarter" idx="4294967295"/>
          </p:nvPr>
        </p:nvSpPr>
        <p:spPr>
          <a:xfrm>
            <a:off x="563188" y="3116631"/>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25" name="Text Placeholder 3">
            <a:extLst>
              <a:ext uri="{FF2B5EF4-FFF2-40B4-BE49-F238E27FC236}">
                <a16:creationId xmlns:a16="http://schemas.microsoft.com/office/drawing/2014/main" id="{DF14CC36-4A95-4209-CDA0-02B44795E536}"/>
              </a:ext>
            </a:extLst>
          </p:cNvPr>
          <p:cNvSpPr txBox="1">
            <a:spLocks noGrp="1"/>
          </p:cNvSpPr>
          <p:nvPr>
            <p:ph type="body" sz="quarter" idx="4294967295"/>
          </p:nvPr>
        </p:nvSpPr>
        <p:spPr>
          <a:xfrm>
            <a:off x="563188" y="3407913"/>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6" name="Text Placeholder 3">
            <a:extLst>
              <a:ext uri="{FF2B5EF4-FFF2-40B4-BE49-F238E27FC236}">
                <a16:creationId xmlns:a16="http://schemas.microsoft.com/office/drawing/2014/main" id="{9349374B-5F95-D2BC-FD0B-8C9A9D7368F1}"/>
              </a:ext>
            </a:extLst>
          </p:cNvPr>
          <p:cNvSpPr txBox="1">
            <a:spLocks noGrp="1"/>
          </p:cNvSpPr>
          <p:nvPr>
            <p:ph type="body" sz="quarter" idx="4294967295"/>
          </p:nvPr>
        </p:nvSpPr>
        <p:spPr>
          <a:xfrm>
            <a:off x="2783589" y="3116631"/>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27" name="Text Placeholder 3">
            <a:extLst>
              <a:ext uri="{FF2B5EF4-FFF2-40B4-BE49-F238E27FC236}">
                <a16:creationId xmlns:a16="http://schemas.microsoft.com/office/drawing/2014/main" id="{3BF8B305-2B57-A222-683B-9A43E094D0F4}"/>
              </a:ext>
            </a:extLst>
          </p:cNvPr>
          <p:cNvSpPr txBox="1">
            <a:spLocks noGrp="1"/>
          </p:cNvSpPr>
          <p:nvPr>
            <p:ph type="body" sz="quarter" idx="4294967295"/>
          </p:nvPr>
        </p:nvSpPr>
        <p:spPr>
          <a:xfrm>
            <a:off x="2783589" y="3407913"/>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28" name="Text Placeholder 3">
            <a:extLst>
              <a:ext uri="{FF2B5EF4-FFF2-40B4-BE49-F238E27FC236}">
                <a16:creationId xmlns:a16="http://schemas.microsoft.com/office/drawing/2014/main" id="{8AF2FE41-DE90-DD98-5FF8-277CBB30BFB0}"/>
              </a:ext>
            </a:extLst>
          </p:cNvPr>
          <p:cNvSpPr txBox="1">
            <a:spLocks noGrp="1"/>
          </p:cNvSpPr>
          <p:nvPr>
            <p:ph type="body" sz="quarter" idx="4294967295"/>
          </p:nvPr>
        </p:nvSpPr>
        <p:spPr>
          <a:xfrm>
            <a:off x="5108268" y="3116631"/>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29" name="Text Placeholder 3">
            <a:extLst>
              <a:ext uri="{FF2B5EF4-FFF2-40B4-BE49-F238E27FC236}">
                <a16:creationId xmlns:a16="http://schemas.microsoft.com/office/drawing/2014/main" id="{BB36C198-41B5-0740-66D5-11535A2EBE94}"/>
              </a:ext>
            </a:extLst>
          </p:cNvPr>
          <p:cNvSpPr txBox="1">
            <a:spLocks noGrp="1"/>
          </p:cNvSpPr>
          <p:nvPr>
            <p:ph type="body" sz="quarter" idx="4294967295"/>
          </p:nvPr>
        </p:nvSpPr>
        <p:spPr>
          <a:xfrm>
            <a:off x="5108268" y="3407913"/>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30" name="Text Placeholder 3">
            <a:extLst>
              <a:ext uri="{FF2B5EF4-FFF2-40B4-BE49-F238E27FC236}">
                <a16:creationId xmlns:a16="http://schemas.microsoft.com/office/drawing/2014/main" id="{DDEBEF77-B2C9-4A4A-A6EC-18E068BB3730}"/>
              </a:ext>
            </a:extLst>
          </p:cNvPr>
          <p:cNvSpPr txBox="1">
            <a:spLocks noGrp="1"/>
          </p:cNvSpPr>
          <p:nvPr>
            <p:ph type="body" sz="quarter" idx="4294967295"/>
          </p:nvPr>
        </p:nvSpPr>
        <p:spPr>
          <a:xfrm>
            <a:off x="7324380" y="3116631"/>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31" name="Text Placeholder 3">
            <a:extLst>
              <a:ext uri="{FF2B5EF4-FFF2-40B4-BE49-F238E27FC236}">
                <a16:creationId xmlns:a16="http://schemas.microsoft.com/office/drawing/2014/main" id="{6146C669-CC9E-A8D9-DCAF-E32D5A02070E}"/>
              </a:ext>
            </a:extLst>
          </p:cNvPr>
          <p:cNvSpPr txBox="1">
            <a:spLocks noGrp="1"/>
          </p:cNvSpPr>
          <p:nvPr>
            <p:ph type="body" sz="quarter" idx="4294967295"/>
          </p:nvPr>
        </p:nvSpPr>
        <p:spPr>
          <a:xfrm>
            <a:off x="7324380" y="3407913"/>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32" name="Text Placeholder 3">
            <a:extLst>
              <a:ext uri="{FF2B5EF4-FFF2-40B4-BE49-F238E27FC236}">
                <a16:creationId xmlns:a16="http://schemas.microsoft.com/office/drawing/2014/main" id="{C3E3BC3C-53C2-D114-5050-BFB95D051F07}"/>
              </a:ext>
            </a:extLst>
          </p:cNvPr>
          <p:cNvSpPr txBox="1">
            <a:spLocks noGrp="1"/>
          </p:cNvSpPr>
          <p:nvPr>
            <p:ph type="body" sz="quarter" idx="4294967295"/>
          </p:nvPr>
        </p:nvSpPr>
        <p:spPr>
          <a:xfrm>
            <a:off x="9622697" y="3116631"/>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33" name="Text Placeholder 3">
            <a:extLst>
              <a:ext uri="{FF2B5EF4-FFF2-40B4-BE49-F238E27FC236}">
                <a16:creationId xmlns:a16="http://schemas.microsoft.com/office/drawing/2014/main" id="{1F592497-7A67-91CD-261D-E66E33F901BE}"/>
              </a:ext>
            </a:extLst>
          </p:cNvPr>
          <p:cNvSpPr txBox="1">
            <a:spLocks noGrp="1"/>
          </p:cNvSpPr>
          <p:nvPr>
            <p:ph type="body" sz="quarter" idx="4294967295"/>
          </p:nvPr>
        </p:nvSpPr>
        <p:spPr>
          <a:xfrm>
            <a:off x="9622697" y="3407913"/>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34" name="Text Placeholder 3">
            <a:extLst>
              <a:ext uri="{FF2B5EF4-FFF2-40B4-BE49-F238E27FC236}">
                <a16:creationId xmlns:a16="http://schemas.microsoft.com/office/drawing/2014/main" id="{C092B170-3C30-9BD9-3E33-232478E7E603}"/>
              </a:ext>
            </a:extLst>
          </p:cNvPr>
          <p:cNvSpPr txBox="1">
            <a:spLocks noGrp="1"/>
          </p:cNvSpPr>
          <p:nvPr>
            <p:ph type="body" sz="quarter" idx="4294967295"/>
          </p:nvPr>
        </p:nvSpPr>
        <p:spPr>
          <a:xfrm>
            <a:off x="563188" y="5447263"/>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35" name="Text Placeholder 3">
            <a:extLst>
              <a:ext uri="{FF2B5EF4-FFF2-40B4-BE49-F238E27FC236}">
                <a16:creationId xmlns:a16="http://schemas.microsoft.com/office/drawing/2014/main" id="{C691613F-1A79-3854-D732-2A844B000733}"/>
              </a:ext>
            </a:extLst>
          </p:cNvPr>
          <p:cNvSpPr txBox="1">
            <a:spLocks noGrp="1"/>
          </p:cNvSpPr>
          <p:nvPr>
            <p:ph type="body" sz="quarter" idx="4294967295"/>
          </p:nvPr>
        </p:nvSpPr>
        <p:spPr>
          <a:xfrm>
            <a:off x="563188" y="5738545"/>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36" name="Text Placeholder 3">
            <a:extLst>
              <a:ext uri="{FF2B5EF4-FFF2-40B4-BE49-F238E27FC236}">
                <a16:creationId xmlns:a16="http://schemas.microsoft.com/office/drawing/2014/main" id="{EB1BC722-EC5D-FC1A-D0A0-0C68F16C755C}"/>
              </a:ext>
            </a:extLst>
          </p:cNvPr>
          <p:cNvSpPr txBox="1">
            <a:spLocks noGrp="1"/>
          </p:cNvSpPr>
          <p:nvPr>
            <p:ph type="body" sz="quarter" idx="4294967295"/>
          </p:nvPr>
        </p:nvSpPr>
        <p:spPr>
          <a:xfrm>
            <a:off x="2783589" y="5447263"/>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37" name="Text Placeholder 3">
            <a:extLst>
              <a:ext uri="{FF2B5EF4-FFF2-40B4-BE49-F238E27FC236}">
                <a16:creationId xmlns:a16="http://schemas.microsoft.com/office/drawing/2014/main" id="{411ECDB2-6B6F-CCCF-99DF-5D1D1EB881BE}"/>
              </a:ext>
            </a:extLst>
          </p:cNvPr>
          <p:cNvSpPr txBox="1">
            <a:spLocks noGrp="1"/>
          </p:cNvSpPr>
          <p:nvPr>
            <p:ph type="body" sz="quarter" idx="4294967295"/>
          </p:nvPr>
        </p:nvSpPr>
        <p:spPr>
          <a:xfrm>
            <a:off x="2783589" y="5738545"/>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38" name="Text Placeholder 3">
            <a:extLst>
              <a:ext uri="{FF2B5EF4-FFF2-40B4-BE49-F238E27FC236}">
                <a16:creationId xmlns:a16="http://schemas.microsoft.com/office/drawing/2014/main" id="{78700797-F1DD-11EA-E400-74FB2D3AD660}"/>
              </a:ext>
            </a:extLst>
          </p:cNvPr>
          <p:cNvSpPr txBox="1">
            <a:spLocks noGrp="1"/>
          </p:cNvSpPr>
          <p:nvPr>
            <p:ph type="body" sz="quarter" idx="4294967295"/>
          </p:nvPr>
        </p:nvSpPr>
        <p:spPr>
          <a:xfrm>
            <a:off x="5108268" y="5447263"/>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39" name="Text Placeholder 3">
            <a:extLst>
              <a:ext uri="{FF2B5EF4-FFF2-40B4-BE49-F238E27FC236}">
                <a16:creationId xmlns:a16="http://schemas.microsoft.com/office/drawing/2014/main" id="{0DC8143B-CBEA-FAD2-1E82-0918BE728560}"/>
              </a:ext>
            </a:extLst>
          </p:cNvPr>
          <p:cNvSpPr txBox="1">
            <a:spLocks noGrp="1"/>
          </p:cNvSpPr>
          <p:nvPr>
            <p:ph type="body" sz="quarter" idx="4294967295"/>
          </p:nvPr>
        </p:nvSpPr>
        <p:spPr>
          <a:xfrm>
            <a:off x="5108268" y="5738545"/>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40" name="Text Placeholder 3">
            <a:extLst>
              <a:ext uri="{FF2B5EF4-FFF2-40B4-BE49-F238E27FC236}">
                <a16:creationId xmlns:a16="http://schemas.microsoft.com/office/drawing/2014/main" id="{3F186678-DEFE-1069-427E-BE45A46C658A}"/>
              </a:ext>
            </a:extLst>
          </p:cNvPr>
          <p:cNvSpPr txBox="1">
            <a:spLocks noGrp="1"/>
          </p:cNvSpPr>
          <p:nvPr>
            <p:ph type="body" sz="quarter" idx="4294967295"/>
          </p:nvPr>
        </p:nvSpPr>
        <p:spPr>
          <a:xfrm>
            <a:off x="7324380" y="5447263"/>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41" name="Text Placeholder 3">
            <a:extLst>
              <a:ext uri="{FF2B5EF4-FFF2-40B4-BE49-F238E27FC236}">
                <a16:creationId xmlns:a16="http://schemas.microsoft.com/office/drawing/2014/main" id="{B55590BE-80CC-B41E-118E-132297046C4E}"/>
              </a:ext>
            </a:extLst>
          </p:cNvPr>
          <p:cNvSpPr txBox="1">
            <a:spLocks noGrp="1"/>
          </p:cNvSpPr>
          <p:nvPr>
            <p:ph type="body" sz="quarter" idx="4294967295"/>
          </p:nvPr>
        </p:nvSpPr>
        <p:spPr>
          <a:xfrm>
            <a:off x="7324380" y="5738545"/>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
        <p:nvSpPr>
          <p:cNvPr id="42" name="Text Placeholder 3">
            <a:extLst>
              <a:ext uri="{FF2B5EF4-FFF2-40B4-BE49-F238E27FC236}">
                <a16:creationId xmlns:a16="http://schemas.microsoft.com/office/drawing/2014/main" id="{834A1446-B7B2-A75D-1B5C-68DF295641A4}"/>
              </a:ext>
            </a:extLst>
          </p:cNvPr>
          <p:cNvSpPr txBox="1">
            <a:spLocks noGrp="1"/>
          </p:cNvSpPr>
          <p:nvPr>
            <p:ph type="body" sz="quarter" idx="4294967295"/>
          </p:nvPr>
        </p:nvSpPr>
        <p:spPr>
          <a:xfrm>
            <a:off x="9622697" y="5447263"/>
            <a:ext cx="2017449" cy="267681"/>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867" b="1" i="0" u="none" strike="noStrike" cap="none" spc="0" baseline="0">
                <a:solidFill>
                  <a:srgbClr val="929292"/>
                </a:solidFill>
                <a:uFillTx/>
                <a:latin typeface="Calibri"/>
              </a:defRPr>
            </a:lvl1pPr>
          </a:lstStyle>
          <a:p>
            <a:pPr lvl="0"/>
            <a:r>
              <a:rPr lang="en-US"/>
              <a:t>Click to add here</a:t>
            </a:r>
          </a:p>
        </p:txBody>
      </p:sp>
      <p:sp>
        <p:nvSpPr>
          <p:cNvPr id="43" name="Text Placeholder 3">
            <a:extLst>
              <a:ext uri="{FF2B5EF4-FFF2-40B4-BE49-F238E27FC236}">
                <a16:creationId xmlns:a16="http://schemas.microsoft.com/office/drawing/2014/main" id="{4EAEF8A1-A103-70B3-5398-6A2CBBB8CFAD}"/>
              </a:ext>
            </a:extLst>
          </p:cNvPr>
          <p:cNvSpPr txBox="1">
            <a:spLocks noGrp="1"/>
          </p:cNvSpPr>
          <p:nvPr>
            <p:ph type="body" sz="quarter" idx="4294967295"/>
          </p:nvPr>
        </p:nvSpPr>
        <p:spPr>
          <a:xfrm>
            <a:off x="9622697" y="5738545"/>
            <a:ext cx="2017449" cy="211455"/>
          </a:xfrm>
          <a:prstGeom prst="rect">
            <a:avLst/>
          </a:prstGeom>
          <a:noFill/>
          <a:ln>
            <a:noFill/>
          </a:ln>
        </p:spPr>
        <p:txBody>
          <a:bodyPr vert="horz" wrap="squar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a:t>Click to add Text</a:t>
            </a:r>
          </a:p>
        </p:txBody>
      </p:sp>
    </p:spTree>
    <p:extLst>
      <p:ext uri="{BB962C8B-B14F-4D97-AF65-F5344CB8AC3E}">
        <p14:creationId xmlns:p14="http://schemas.microsoft.com/office/powerpoint/2010/main" val="180422969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0"/>
                                          </p:val>
                                        </p:tav>
                                        <p:tav tm="100000">
                                          <p:val>
                                            <p:strVal val="#ppt_w"/>
                                          </p:val>
                                        </p:tav>
                                      </p:tavLst>
                                    </p:anim>
                                    <p:anim calcmode="lin" valueType="num">
                                      <p:cBhvr>
                                        <p:cTn id="14" dur="500" fill="hold"/>
                                        <p:tgtEl>
                                          <p:spTgt spid="14"/>
                                        </p:tgtEl>
                                        <p:attrNameLst>
                                          <p:attrName>ppt_h</p:attrName>
                                        </p:attrNameLst>
                                      </p:cBhvr>
                                      <p:tavLst>
                                        <p:tav tm="0">
                                          <p:val>
                                            <p:str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p:cTn id="19" dur="500" fill="hold"/>
                                        <p:tgtEl>
                                          <p:spTgt spid="24">
                                            <p:txEl>
                                              <p:pRg st="0" end="0"/>
                                            </p:txEl>
                                          </p:spTgt>
                                        </p:tgtEl>
                                        <p:attrNameLst>
                                          <p:attrName>ppt_w</p:attrName>
                                        </p:attrNameLst>
                                      </p:cBhvr>
                                      <p:tavLst>
                                        <p:tav tm="0">
                                          <p:val>
                                            <p:strVal val="0"/>
                                          </p:val>
                                        </p:tav>
                                        <p:tav tm="100000">
                                          <p:val>
                                            <p:strVal val="#ppt_w"/>
                                          </p:val>
                                        </p:tav>
                                      </p:tavLst>
                                    </p:anim>
                                    <p:anim calcmode="lin" valueType="num">
                                      <p:cBhvr>
                                        <p:cTn id="20" dur="500" fill="hold"/>
                                        <p:tgtEl>
                                          <p:spTgt spid="24">
                                            <p:txEl>
                                              <p:pRg st="0" end="0"/>
                                            </p:txEl>
                                          </p:spTgt>
                                        </p:tgtEl>
                                        <p:attrNameLst>
                                          <p:attrName>ppt_h</p:attrName>
                                        </p:attrNameLst>
                                      </p:cBhvr>
                                      <p:tavLst>
                                        <p:tav tm="0">
                                          <p:val>
                                            <p:strVal val="0"/>
                                          </p:val>
                                        </p:tav>
                                        <p:tav tm="100000">
                                          <p:val>
                                            <p:strVal val="#ppt_h"/>
                                          </p:val>
                                        </p:tav>
                                      </p:tavLst>
                                    </p:anim>
                                    <p:animEffect transition="in" filter="fade">
                                      <p:cBhvr>
                                        <p:cTn id="21" dur="500"/>
                                        <p:tgtEl>
                                          <p:spTgt spid="24">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 calcmode="lin" valueType="num">
                                      <p:cBhvr>
                                        <p:cTn id="25" dur="500" fill="hold"/>
                                        <p:tgtEl>
                                          <p:spTgt spid="25">
                                            <p:txEl>
                                              <p:pRg st="0" end="0"/>
                                            </p:txEl>
                                          </p:spTgt>
                                        </p:tgtEl>
                                        <p:attrNameLst>
                                          <p:attrName>ppt_w</p:attrName>
                                        </p:attrNameLst>
                                      </p:cBhvr>
                                      <p:tavLst>
                                        <p:tav tm="0">
                                          <p:val>
                                            <p:strVal val="0"/>
                                          </p:val>
                                        </p:tav>
                                        <p:tav tm="100000">
                                          <p:val>
                                            <p:strVal val="#ppt_w"/>
                                          </p:val>
                                        </p:tav>
                                      </p:tavLst>
                                    </p:anim>
                                    <p:anim calcmode="lin" valueType="num">
                                      <p:cBhvr>
                                        <p:cTn id="26" dur="500" fill="hold"/>
                                        <p:tgtEl>
                                          <p:spTgt spid="25">
                                            <p:txEl>
                                              <p:pRg st="0" end="0"/>
                                            </p:txEl>
                                          </p:spTgt>
                                        </p:tgtEl>
                                        <p:attrNameLst>
                                          <p:attrName>ppt_h</p:attrName>
                                        </p:attrNameLst>
                                      </p:cBhvr>
                                      <p:tavLst>
                                        <p:tav tm="0">
                                          <p:val>
                                            <p:strVal val="0"/>
                                          </p:val>
                                        </p:tav>
                                        <p:tav tm="100000">
                                          <p:val>
                                            <p:strVal val="#ppt_h"/>
                                          </p:val>
                                        </p:tav>
                                      </p:tavLst>
                                    </p:anim>
                                    <p:animEffect transition="in" filter="fade">
                                      <p:cBhvr>
                                        <p:cTn id="27" dur="500"/>
                                        <p:tgtEl>
                                          <p:spTgt spid="25">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0"/>
                                          </p:val>
                                        </p:tav>
                                        <p:tav tm="100000">
                                          <p:val>
                                            <p:strVal val="#ppt_w"/>
                                          </p:val>
                                        </p:tav>
                                      </p:tavLst>
                                    </p:anim>
                                    <p:anim calcmode="lin" valueType="num">
                                      <p:cBhvr>
                                        <p:cTn id="32" dur="500" fill="hold"/>
                                        <p:tgtEl>
                                          <p:spTgt spid="3"/>
                                        </p:tgtEl>
                                        <p:attrNameLst>
                                          <p:attrName>ppt_h</p:attrName>
                                        </p:attrNameLst>
                                      </p:cBhvr>
                                      <p:tavLst>
                                        <p:tav tm="0">
                                          <p:val>
                                            <p:str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0"/>
                                          </p:val>
                                        </p:tav>
                                        <p:tav tm="100000">
                                          <p:val>
                                            <p:strVal val="#ppt_w"/>
                                          </p:val>
                                        </p:tav>
                                      </p:tavLst>
                                    </p:anim>
                                    <p:anim calcmode="lin" valueType="num">
                                      <p:cBhvr>
                                        <p:cTn id="38" dur="500" fill="hold"/>
                                        <p:tgtEl>
                                          <p:spTgt spid="15"/>
                                        </p:tgtEl>
                                        <p:attrNameLst>
                                          <p:attrName>ppt_h</p:attrName>
                                        </p:attrNameLst>
                                      </p:cBhvr>
                                      <p:tavLst>
                                        <p:tav tm="0">
                                          <p:val>
                                            <p:str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p:cTn id="43" dur="500" fill="hold"/>
                                        <p:tgtEl>
                                          <p:spTgt spid="26">
                                            <p:txEl>
                                              <p:pRg st="0" end="0"/>
                                            </p:txEl>
                                          </p:spTgt>
                                        </p:tgtEl>
                                        <p:attrNameLst>
                                          <p:attrName>ppt_w</p:attrName>
                                        </p:attrNameLst>
                                      </p:cBhvr>
                                      <p:tavLst>
                                        <p:tav tm="0">
                                          <p:val>
                                            <p:strVal val="0"/>
                                          </p:val>
                                        </p:tav>
                                        <p:tav tm="100000">
                                          <p:val>
                                            <p:strVal val="#ppt_w"/>
                                          </p:val>
                                        </p:tav>
                                      </p:tavLst>
                                    </p:anim>
                                    <p:anim calcmode="lin" valueType="num">
                                      <p:cBhvr>
                                        <p:cTn id="44" dur="500" fill="hold"/>
                                        <p:tgtEl>
                                          <p:spTgt spid="26">
                                            <p:txEl>
                                              <p:pRg st="0" end="0"/>
                                            </p:txEl>
                                          </p:spTgt>
                                        </p:tgtEl>
                                        <p:attrNameLst>
                                          <p:attrName>ppt_h</p:attrName>
                                        </p:attrNameLst>
                                      </p:cBhvr>
                                      <p:tavLst>
                                        <p:tav tm="0">
                                          <p:val>
                                            <p:strVal val="0"/>
                                          </p:val>
                                        </p:tav>
                                        <p:tav tm="100000">
                                          <p:val>
                                            <p:strVal val="#ppt_h"/>
                                          </p:val>
                                        </p:tav>
                                      </p:tavLst>
                                    </p:anim>
                                    <p:animEffect transition="in" filter="fade">
                                      <p:cBhvr>
                                        <p:cTn id="45" dur="500"/>
                                        <p:tgtEl>
                                          <p:spTgt spid="26">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p:cTn id="49" dur="500" fill="hold"/>
                                        <p:tgtEl>
                                          <p:spTgt spid="27">
                                            <p:txEl>
                                              <p:pRg st="0" end="0"/>
                                            </p:txEl>
                                          </p:spTgt>
                                        </p:tgtEl>
                                        <p:attrNameLst>
                                          <p:attrName>ppt_w</p:attrName>
                                        </p:attrNameLst>
                                      </p:cBhvr>
                                      <p:tavLst>
                                        <p:tav tm="0">
                                          <p:val>
                                            <p:strVal val="0"/>
                                          </p:val>
                                        </p:tav>
                                        <p:tav tm="100000">
                                          <p:val>
                                            <p:strVal val="#ppt_w"/>
                                          </p:val>
                                        </p:tav>
                                      </p:tavLst>
                                    </p:anim>
                                    <p:anim calcmode="lin" valueType="num">
                                      <p:cBhvr>
                                        <p:cTn id="50" dur="500" fill="hold"/>
                                        <p:tgtEl>
                                          <p:spTgt spid="27">
                                            <p:txEl>
                                              <p:pRg st="0" end="0"/>
                                            </p:txEl>
                                          </p:spTgt>
                                        </p:tgtEl>
                                        <p:attrNameLst>
                                          <p:attrName>ppt_h</p:attrName>
                                        </p:attrNameLst>
                                      </p:cBhvr>
                                      <p:tavLst>
                                        <p:tav tm="0">
                                          <p:val>
                                            <p:strVal val="0"/>
                                          </p:val>
                                        </p:tav>
                                        <p:tav tm="100000">
                                          <p:val>
                                            <p:strVal val="#ppt_h"/>
                                          </p:val>
                                        </p:tav>
                                      </p:tavLst>
                                    </p:anim>
                                    <p:animEffect transition="in" filter="fade">
                                      <p:cBhvr>
                                        <p:cTn id="51" dur="500"/>
                                        <p:tgtEl>
                                          <p:spTgt spid="27">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strVal val="0"/>
                                          </p:val>
                                        </p:tav>
                                        <p:tav tm="100000">
                                          <p:val>
                                            <p:strVal val="#ppt_w"/>
                                          </p:val>
                                        </p:tav>
                                      </p:tavLst>
                                    </p:anim>
                                    <p:anim calcmode="lin" valueType="num">
                                      <p:cBhvr>
                                        <p:cTn id="56" dur="500" fill="hold"/>
                                        <p:tgtEl>
                                          <p:spTgt spid="4"/>
                                        </p:tgtEl>
                                        <p:attrNameLst>
                                          <p:attrName>ppt_h</p:attrName>
                                        </p:attrNameLst>
                                      </p:cBhvr>
                                      <p:tavLst>
                                        <p:tav tm="0">
                                          <p:val>
                                            <p:strVal val="0"/>
                                          </p:val>
                                        </p:tav>
                                        <p:tav tm="100000">
                                          <p:val>
                                            <p:strVal val="#ppt_h"/>
                                          </p:val>
                                        </p:tav>
                                      </p:tavLst>
                                    </p:anim>
                                    <p:animEffect transition="in" filter="fade">
                                      <p:cBhvr>
                                        <p:cTn id="57" dur="500"/>
                                        <p:tgtEl>
                                          <p:spTgt spid="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strVal val="0"/>
                                          </p:val>
                                        </p:tav>
                                        <p:tav tm="100000">
                                          <p:val>
                                            <p:strVal val="#ppt_w"/>
                                          </p:val>
                                        </p:tav>
                                      </p:tavLst>
                                    </p:anim>
                                    <p:anim calcmode="lin" valueType="num">
                                      <p:cBhvr>
                                        <p:cTn id="62" dur="500" fill="hold"/>
                                        <p:tgtEl>
                                          <p:spTgt spid="16"/>
                                        </p:tgtEl>
                                        <p:attrNameLst>
                                          <p:attrName>ppt_h</p:attrName>
                                        </p:attrNameLst>
                                      </p:cBhvr>
                                      <p:tavLst>
                                        <p:tav tm="0">
                                          <p:val>
                                            <p:str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p:cTn id="67" dur="500" fill="hold"/>
                                        <p:tgtEl>
                                          <p:spTgt spid="28">
                                            <p:txEl>
                                              <p:pRg st="0" end="0"/>
                                            </p:txEl>
                                          </p:spTgt>
                                        </p:tgtEl>
                                        <p:attrNameLst>
                                          <p:attrName>ppt_w</p:attrName>
                                        </p:attrNameLst>
                                      </p:cBhvr>
                                      <p:tavLst>
                                        <p:tav tm="0">
                                          <p:val>
                                            <p:strVal val="0"/>
                                          </p:val>
                                        </p:tav>
                                        <p:tav tm="100000">
                                          <p:val>
                                            <p:strVal val="#ppt_w"/>
                                          </p:val>
                                        </p:tav>
                                      </p:tavLst>
                                    </p:anim>
                                    <p:anim calcmode="lin" valueType="num">
                                      <p:cBhvr>
                                        <p:cTn id="68" dur="500" fill="hold"/>
                                        <p:tgtEl>
                                          <p:spTgt spid="28">
                                            <p:txEl>
                                              <p:pRg st="0" end="0"/>
                                            </p:txEl>
                                          </p:spTgt>
                                        </p:tgtEl>
                                        <p:attrNameLst>
                                          <p:attrName>ppt_h</p:attrName>
                                        </p:attrNameLst>
                                      </p:cBhvr>
                                      <p:tavLst>
                                        <p:tav tm="0">
                                          <p:val>
                                            <p:strVal val="0"/>
                                          </p:val>
                                        </p:tav>
                                        <p:tav tm="100000">
                                          <p:val>
                                            <p:strVal val="#ppt_h"/>
                                          </p:val>
                                        </p:tav>
                                      </p:tavLst>
                                    </p:anim>
                                    <p:animEffect transition="in" filter="fade">
                                      <p:cBhvr>
                                        <p:cTn id="69" dur="500"/>
                                        <p:tgtEl>
                                          <p:spTgt spid="28">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9">
                                            <p:txEl>
                                              <p:pRg st="0" end="0"/>
                                            </p:txEl>
                                          </p:spTgt>
                                        </p:tgtEl>
                                        <p:attrNameLst>
                                          <p:attrName>style.visibility</p:attrName>
                                        </p:attrNameLst>
                                      </p:cBhvr>
                                      <p:to>
                                        <p:strVal val="visible"/>
                                      </p:to>
                                    </p:set>
                                    <p:anim calcmode="lin" valueType="num">
                                      <p:cBhvr>
                                        <p:cTn id="73" dur="500" fill="hold"/>
                                        <p:tgtEl>
                                          <p:spTgt spid="29">
                                            <p:txEl>
                                              <p:pRg st="0" end="0"/>
                                            </p:txEl>
                                          </p:spTgt>
                                        </p:tgtEl>
                                        <p:attrNameLst>
                                          <p:attrName>ppt_w</p:attrName>
                                        </p:attrNameLst>
                                      </p:cBhvr>
                                      <p:tavLst>
                                        <p:tav tm="0">
                                          <p:val>
                                            <p:strVal val="0"/>
                                          </p:val>
                                        </p:tav>
                                        <p:tav tm="100000">
                                          <p:val>
                                            <p:strVal val="#ppt_w"/>
                                          </p:val>
                                        </p:tav>
                                      </p:tavLst>
                                    </p:anim>
                                    <p:anim calcmode="lin" valueType="num">
                                      <p:cBhvr>
                                        <p:cTn id="74" dur="500" fill="hold"/>
                                        <p:tgtEl>
                                          <p:spTgt spid="29">
                                            <p:txEl>
                                              <p:pRg st="0" end="0"/>
                                            </p:txEl>
                                          </p:spTgt>
                                        </p:tgtEl>
                                        <p:attrNameLst>
                                          <p:attrName>ppt_h</p:attrName>
                                        </p:attrNameLst>
                                      </p:cBhvr>
                                      <p:tavLst>
                                        <p:tav tm="0">
                                          <p:val>
                                            <p:strVal val="0"/>
                                          </p:val>
                                        </p:tav>
                                        <p:tav tm="100000">
                                          <p:val>
                                            <p:strVal val="#ppt_h"/>
                                          </p:val>
                                        </p:tav>
                                      </p:tavLst>
                                    </p:anim>
                                    <p:animEffect transition="in" filter="fade">
                                      <p:cBhvr>
                                        <p:cTn id="75" dur="500"/>
                                        <p:tgtEl>
                                          <p:spTgt spid="29">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strVal val="0"/>
                                          </p:val>
                                        </p:tav>
                                        <p:tav tm="100000">
                                          <p:val>
                                            <p:strVal val="#ppt_w"/>
                                          </p:val>
                                        </p:tav>
                                      </p:tavLst>
                                    </p:anim>
                                    <p:anim calcmode="lin" valueType="num">
                                      <p:cBhvr>
                                        <p:cTn id="80" dur="500" fill="hold"/>
                                        <p:tgtEl>
                                          <p:spTgt spid="6"/>
                                        </p:tgtEl>
                                        <p:attrNameLst>
                                          <p:attrName>ppt_h</p:attrName>
                                        </p:attrNameLst>
                                      </p:cBhvr>
                                      <p:tavLst>
                                        <p:tav tm="0">
                                          <p:val>
                                            <p:strVal val="0"/>
                                          </p:val>
                                        </p:tav>
                                        <p:tav tm="100000">
                                          <p:val>
                                            <p:strVal val="#ppt_h"/>
                                          </p:val>
                                        </p:tav>
                                      </p:tavLst>
                                    </p:anim>
                                    <p:animEffect transition="in" filter="fade">
                                      <p:cBhvr>
                                        <p:cTn id="81" dur="500"/>
                                        <p:tgtEl>
                                          <p:spTgt spid="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strVal val="0"/>
                                          </p:val>
                                        </p:tav>
                                        <p:tav tm="100000">
                                          <p:val>
                                            <p:strVal val="#ppt_w"/>
                                          </p:val>
                                        </p:tav>
                                      </p:tavLst>
                                    </p:anim>
                                    <p:anim calcmode="lin" valueType="num">
                                      <p:cBhvr>
                                        <p:cTn id="86" dur="500" fill="hold"/>
                                        <p:tgtEl>
                                          <p:spTgt spid="18"/>
                                        </p:tgtEl>
                                        <p:attrNameLst>
                                          <p:attrName>ppt_h</p:attrName>
                                        </p:attrNameLst>
                                      </p:cBhvr>
                                      <p:tavLst>
                                        <p:tav tm="0">
                                          <p:val>
                                            <p:strVal val="0"/>
                                          </p:val>
                                        </p:tav>
                                        <p:tav tm="100000">
                                          <p:val>
                                            <p:strVal val="#ppt_h"/>
                                          </p:val>
                                        </p:tav>
                                      </p:tavLst>
                                    </p:anim>
                                    <p:animEffect transition="in" filter="fade">
                                      <p:cBhvr>
                                        <p:cTn id="87" dur="500"/>
                                        <p:tgtEl>
                                          <p:spTgt spid="1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0">
                                            <p:txEl>
                                              <p:pRg st="0" end="0"/>
                                            </p:txEl>
                                          </p:spTgt>
                                        </p:tgtEl>
                                        <p:attrNameLst>
                                          <p:attrName>style.visibility</p:attrName>
                                        </p:attrNameLst>
                                      </p:cBhvr>
                                      <p:to>
                                        <p:strVal val="visible"/>
                                      </p:to>
                                    </p:set>
                                    <p:anim calcmode="lin" valueType="num">
                                      <p:cBhvr>
                                        <p:cTn id="91" dur="500" fill="hold"/>
                                        <p:tgtEl>
                                          <p:spTgt spid="30">
                                            <p:txEl>
                                              <p:pRg st="0" end="0"/>
                                            </p:txEl>
                                          </p:spTgt>
                                        </p:tgtEl>
                                        <p:attrNameLst>
                                          <p:attrName>ppt_w</p:attrName>
                                        </p:attrNameLst>
                                      </p:cBhvr>
                                      <p:tavLst>
                                        <p:tav tm="0">
                                          <p:val>
                                            <p:strVal val="0"/>
                                          </p:val>
                                        </p:tav>
                                        <p:tav tm="100000">
                                          <p:val>
                                            <p:strVal val="#ppt_w"/>
                                          </p:val>
                                        </p:tav>
                                      </p:tavLst>
                                    </p:anim>
                                    <p:anim calcmode="lin" valueType="num">
                                      <p:cBhvr>
                                        <p:cTn id="92" dur="500" fill="hold"/>
                                        <p:tgtEl>
                                          <p:spTgt spid="30">
                                            <p:txEl>
                                              <p:pRg st="0" end="0"/>
                                            </p:txEl>
                                          </p:spTgt>
                                        </p:tgtEl>
                                        <p:attrNameLst>
                                          <p:attrName>ppt_h</p:attrName>
                                        </p:attrNameLst>
                                      </p:cBhvr>
                                      <p:tavLst>
                                        <p:tav tm="0">
                                          <p:val>
                                            <p:strVal val="0"/>
                                          </p:val>
                                        </p:tav>
                                        <p:tav tm="100000">
                                          <p:val>
                                            <p:strVal val="#ppt_h"/>
                                          </p:val>
                                        </p:tav>
                                      </p:tavLst>
                                    </p:anim>
                                    <p:animEffect transition="in" filter="fade">
                                      <p:cBhvr>
                                        <p:cTn id="93" dur="500"/>
                                        <p:tgtEl>
                                          <p:spTgt spid="30">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1">
                                            <p:txEl>
                                              <p:pRg st="0" end="0"/>
                                            </p:txEl>
                                          </p:spTgt>
                                        </p:tgtEl>
                                        <p:attrNameLst>
                                          <p:attrName>style.visibility</p:attrName>
                                        </p:attrNameLst>
                                      </p:cBhvr>
                                      <p:to>
                                        <p:strVal val="visible"/>
                                      </p:to>
                                    </p:set>
                                    <p:anim calcmode="lin" valueType="num">
                                      <p:cBhvr>
                                        <p:cTn id="97" dur="500" fill="hold"/>
                                        <p:tgtEl>
                                          <p:spTgt spid="31">
                                            <p:txEl>
                                              <p:pRg st="0" end="0"/>
                                            </p:txEl>
                                          </p:spTgt>
                                        </p:tgtEl>
                                        <p:attrNameLst>
                                          <p:attrName>ppt_w</p:attrName>
                                        </p:attrNameLst>
                                      </p:cBhvr>
                                      <p:tavLst>
                                        <p:tav tm="0">
                                          <p:val>
                                            <p:strVal val="0"/>
                                          </p:val>
                                        </p:tav>
                                        <p:tav tm="100000">
                                          <p:val>
                                            <p:strVal val="#ppt_w"/>
                                          </p:val>
                                        </p:tav>
                                      </p:tavLst>
                                    </p:anim>
                                    <p:anim calcmode="lin" valueType="num">
                                      <p:cBhvr>
                                        <p:cTn id="98" dur="500" fill="hold"/>
                                        <p:tgtEl>
                                          <p:spTgt spid="31">
                                            <p:txEl>
                                              <p:pRg st="0" end="0"/>
                                            </p:txEl>
                                          </p:spTgt>
                                        </p:tgtEl>
                                        <p:attrNameLst>
                                          <p:attrName>ppt_h</p:attrName>
                                        </p:attrNameLst>
                                      </p:cBhvr>
                                      <p:tavLst>
                                        <p:tav tm="0">
                                          <p:val>
                                            <p:strVal val="0"/>
                                          </p:val>
                                        </p:tav>
                                        <p:tav tm="100000">
                                          <p:val>
                                            <p:strVal val="#ppt_h"/>
                                          </p:val>
                                        </p:tav>
                                      </p:tavLst>
                                    </p:anim>
                                    <p:animEffect transition="in" filter="fade">
                                      <p:cBhvr>
                                        <p:cTn id="99" dur="500"/>
                                        <p:tgtEl>
                                          <p:spTgt spid="31">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strVal val="0"/>
                                          </p:val>
                                        </p:tav>
                                        <p:tav tm="100000">
                                          <p:val>
                                            <p:strVal val="#ppt_w"/>
                                          </p:val>
                                        </p:tav>
                                      </p:tavLst>
                                    </p:anim>
                                    <p:anim calcmode="lin" valueType="num">
                                      <p:cBhvr>
                                        <p:cTn id="104" dur="500" fill="hold"/>
                                        <p:tgtEl>
                                          <p:spTgt spid="5"/>
                                        </p:tgtEl>
                                        <p:attrNameLst>
                                          <p:attrName>ppt_h</p:attrName>
                                        </p:attrNameLst>
                                      </p:cBhvr>
                                      <p:tavLst>
                                        <p:tav tm="0">
                                          <p:val>
                                            <p:strVal val="0"/>
                                          </p:val>
                                        </p:tav>
                                        <p:tav tm="100000">
                                          <p:val>
                                            <p:strVal val="#ppt_h"/>
                                          </p:val>
                                        </p:tav>
                                      </p:tavLst>
                                    </p:anim>
                                    <p:animEffect transition="in" filter="fade">
                                      <p:cBhvr>
                                        <p:cTn id="105" dur="500"/>
                                        <p:tgtEl>
                                          <p:spTgt spid="5"/>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strVal val="0"/>
                                          </p:val>
                                        </p:tav>
                                        <p:tav tm="100000">
                                          <p:val>
                                            <p:strVal val="#ppt_w"/>
                                          </p:val>
                                        </p:tav>
                                      </p:tavLst>
                                    </p:anim>
                                    <p:anim calcmode="lin" valueType="num">
                                      <p:cBhvr>
                                        <p:cTn id="110" dur="500" fill="hold"/>
                                        <p:tgtEl>
                                          <p:spTgt spid="17"/>
                                        </p:tgtEl>
                                        <p:attrNameLst>
                                          <p:attrName>ppt_h</p:attrName>
                                        </p:attrNameLst>
                                      </p:cBhvr>
                                      <p:tavLst>
                                        <p:tav tm="0">
                                          <p:val>
                                            <p:strVal val="0"/>
                                          </p:val>
                                        </p:tav>
                                        <p:tav tm="100000">
                                          <p:val>
                                            <p:strVal val="#ppt_h"/>
                                          </p:val>
                                        </p:tav>
                                      </p:tavLst>
                                    </p:anim>
                                    <p:animEffect transition="in" filter="fade">
                                      <p:cBhvr>
                                        <p:cTn id="111" dur="500"/>
                                        <p:tgtEl>
                                          <p:spTgt spid="1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2">
                                            <p:txEl>
                                              <p:pRg st="0" end="0"/>
                                            </p:txEl>
                                          </p:spTgt>
                                        </p:tgtEl>
                                        <p:attrNameLst>
                                          <p:attrName>style.visibility</p:attrName>
                                        </p:attrNameLst>
                                      </p:cBhvr>
                                      <p:to>
                                        <p:strVal val="visible"/>
                                      </p:to>
                                    </p:set>
                                    <p:anim calcmode="lin" valueType="num">
                                      <p:cBhvr>
                                        <p:cTn id="115" dur="500" fill="hold"/>
                                        <p:tgtEl>
                                          <p:spTgt spid="32">
                                            <p:txEl>
                                              <p:pRg st="0" end="0"/>
                                            </p:txEl>
                                          </p:spTgt>
                                        </p:tgtEl>
                                        <p:attrNameLst>
                                          <p:attrName>ppt_w</p:attrName>
                                        </p:attrNameLst>
                                      </p:cBhvr>
                                      <p:tavLst>
                                        <p:tav tm="0">
                                          <p:val>
                                            <p:strVal val="0"/>
                                          </p:val>
                                        </p:tav>
                                        <p:tav tm="100000">
                                          <p:val>
                                            <p:strVal val="#ppt_w"/>
                                          </p:val>
                                        </p:tav>
                                      </p:tavLst>
                                    </p:anim>
                                    <p:anim calcmode="lin" valueType="num">
                                      <p:cBhvr>
                                        <p:cTn id="116" dur="500" fill="hold"/>
                                        <p:tgtEl>
                                          <p:spTgt spid="32">
                                            <p:txEl>
                                              <p:pRg st="0" end="0"/>
                                            </p:txEl>
                                          </p:spTgt>
                                        </p:tgtEl>
                                        <p:attrNameLst>
                                          <p:attrName>ppt_h</p:attrName>
                                        </p:attrNameLst>
                                      </p:cBhvr>
                                      <p:tavLst>
                                        <p:tav tm="0">
                                          <p:val>
                                            <p:strVal val="0"/>
                                          </p:val>
                                        </p:tav>
                                        <p:tav tm="100000">
                                          <p:val>
                                            <p:strVal val="#ppt_h"/>
                                          </p:val>
                                        </p:tav>
                                      </p:tavLst>
                                    </p:anim>
                                    <p:animEffect transition="in" filter="fade">
                                      <p:cBhvr>
                                        <p:cTn id="117" dur="500"/>
                                        <p:tgtEl>
                                          <p:spTgt spid="32">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3">
                                            <p:txEl>
                                              <p:pRg st="0" end="0"/>
                                            </p:txEl>
                                          </p:spTgt>
                                        </p:tgtEl>
                                        <p:attrNameLst>
                                          <p:attrName>style.visibility</p:attrName>
                                        </p:attrNameLst>
                                      </p:cBhvr>
                                      <p:to>
                                        <p:strVal val="visible"/>
                                      </p:to>
                                    </p:set>
                                    <p:anim calcmode="lin" valueType="num">
                                      <p:cBhvr>
                                        <p:cTn id="121" dur="500" fill="hold"/>
                                        <p:tgtEl>
                                          <p:spTgt spid="33">
                                            <p:txEl>
                                              <p:pRg st="0" end="0"/>
                                            </p:txEl>
                                          </p:spTgt>
                                        </p:tgtEl>
                                        <p:attrNameLst>
                                          <p:attrName>ppt_w</p:attrName>
                                        </p:attrNameLst>
                                      </p:cBhvr>
                                      <p:tavLst>
                                        <p:tav tm="0">
                                          <p:val>
                                            <p:strVal val="0"/>
                                          </p:val>
                                        </p:tav>
                                        <p:tav tm="100000">
                                          <p:val>
                                            <p:strVal val="#ppt_w"/>
                                          </p:val>
                                        </p:tav>
                                      </p:tavLst>
                                    </p:anim>
                                    <p:anim calcmode="lin" valueType="num">
                                      <p:cBhvr>
                                        <p:cTn id="122" dur="500" fill="hold"/>
                                        <p:tgtEl>
                                          <p:spTgt spid="33">
                                            <p:txEl>
                                              <p:pRg st="0" end="0"/>
                                            </p:txEl>
                                          </p:spTgt>
                                        </p:tgtEl>
                                        <p:attrNameLst>
                                          <p:attrName>ppt_h</p:attrName>
                                        </p:attrNameLst>
                                      </p:cBhvr>
                                      <p:tavLst>
                                        <p:tav tm="0">
                                          <p:val>
                                            <p:strVal val="0"/>
                                          </p:val>
                                        </p:tav>
                                        <p:tav tm="100000">
                                          <p:val>
                                            <p:strVal val="#ppt_h"/>
                                          </p:val>
                                        </p:tav>
                                      </p:tavLst>
                                    </p:anim>
                                    <p:animEffect transition="in" filter="fade">
                                      <p:cBhvr>
                                        <p:cTn id="123" dur="500"/>
                                        <p:tgtEl>
                                          <p:spTgt spid="33">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p:cTn id="127" dur="500" fill="hold"/>
                                        <p:tgtEl>
                                          <p:spTgt spid="7"/>
                                        </p:tgtEl>
                                        <p:attrNameLst>
                                          <p:attrName>ppt_w</p:attrName>
                                        </p:attrNameLst>
                                      </p:cBhvr>
                                      <p:tavLst>
                                        <p:tav tm="0">
                                          <p:val>
                                            <p:strVal val="0"/>
                                          </p:val>
                                        </p:tav>
                                        <p:tav tm="100000">
                                          <p:val>
                                            <p:strVal val="#ppt_w"/>
                                          </p:val>
                                        </p:tav>
                                      </p:tavLst>
                                    </p:anim>
                                    <p:anim calcmode="lin" valueType="num">
                                      <p:cBhvr>
                                        <p:cTn id="128" dur="500" fill="hold"/>
                                        <p:tgtEl>
                                          <p:spTgt spid="7"/>
                                        </p:tgtEl>
                                        <p:attrNameLst>
                                          <p:attrName>ppt_h</p:attrName>
                                        </p:attrNameLst>
                                      </p:cBhvr>
                                      <p:tavLst>
                                        <p:tav tm="0">
                                          <p:val>
                                            <p:strVal val="0"/>
                                          </p:val>
                                        </p:tav>
                                        <p:tav tm="100000">
                                          <p:val>
                                            <p:strVal val="#ppt_h"/>
                                          </p:val>
                                        </p:tav>
                                      </p:tavLst>
                                    </p:anim>
                                    <p:animEffect transition="in" filter="fade">
                                      <p:cBhvr>
                                        <p:cTn id="129" dur="500"/>
                                        <p:tgtEl>
                                          <p:spTgt spid="7"/>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500" fill="hold"/>
                                        <p:tgtEl>
                                          <p:spTgt spid="19"/>
                                        </p:tgtEl>
                                        <p:attrNameLst>
                                          <p:attrName>ppt_w</p:attrName>
                                        </p:attrNameLst>
                                      </p:cBhvr>
                                      <p:tavLst>
                                        <p:tav tm="0">
                                          <p:val>
                                            <p:strVal val="0"/>
                                          </p:val>
                                        </p:tav>
                                        <p:tav tm="100000">
                                          <p:val>
                                            <p:strVal val="#ppt_w"/>
                                          </p:val>
                                        </p:tav>
                                      </p:tavLst>
                                    </p:anim>
                                    <p:anim calcmode="lin" valueType="num">
                                      <p:cBhvr>
                                        <p:cTn id="134" dur="500" fill="hold"/>
                                        <p:tgtEl>
                                          <p:spTgt spid="19"/>
                                        </p:tgtEl>
                                        <p:attrNameLst>
                                          <p:attrName>ppt_h</p:attrName>
                                        </p:attrNameLst>
                                      </p:cBhvr>
                                      <p:tavLst>
                                        <p:tav tm="0">
                                          <p:val>
                                            <p:strVal val="0"/>
                                          </p:val>
                                        </p:tav>
                                        <p:tav tm="100000">
                                          <p:val>
                                            <p:strVal val="#ppt_h"/>
                                          </p:val>
                                        </p:tav>
                                      </p:tavLst>
                                    </p:anim>
                                    <p:animEffect transition="in" filter="fade">
                                      <p:cBhvr>
                                        <p:cTn id="135" dur="500"/>
                                        <p:tgtEl>
                                          <p:spTgt spid="1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4">
                                            <p:txEl>
                                              <p:pRg st="0" end="0"/>
                                            </p:txEl>
                                          </p:spTgt>
                                        </p:tgtEl>
                                        <p:attrNameLst>
                                          <p:attrName>style.visibility</p:attrName>
                                        </p:attrNameLst>
                                      </p:cBhvr>
                                      <p:to>
                                        <p:strVal val="visible"/>
                                      </p:to>
                                    </p:set>
                                    <p:anim calcmode="lin" valueType="num">
                                      <p:cBhvr>
                                        <p:cTn id="139" dur="500" fill="hold"/>
                                        <p:tgtEl>
                                          <p:spTgt spid="34">
                                            <p:txEl>
                                              <p:pRg st="0" end="0"/>
                                            </p:txEl>
                                          </p:spTgt>
                                        </p:tgtEl>
                                        <p:attrNameLst>
                                          <p:attrName>ppt_w</p:attrName>
                                        </p:attrNameLst>
                                      </p:cBhvr>
                                      <p:tavLst>
                                        <p:tav tm="0">
                                          <p:val>
                                            <p:strVal val="0"/>
                                          </p:val>
                                        </p:tav>
                                        <p:tav tm="100000">
                                          <p:val>
                                            <p:strVal val="#ppt_w"/>
                                          </p:val>
                                        </p:tav>
                                      </p:tavLst>
                                    </p:anim>
                                    <p:anim calcmode="lin" valueType="num">
                                      <p:cBhvr>
                                        <p:cTn id="140" dur="500" fill="hold"/>
                                        <p:tgtEl>
                                          <p:spTgt spid="34">
                                            <p:txEl>
                                              <p:pRg st="0" end="0"/>
                                            </p:txEl>
                                          </p:spTgt>
                                        </p:tgtEl>
                                        <p:attrNameLst>
                                          <p:attrName>ppt_h</p:attrName>
                                        </p:attrNameLst>
                                      </p:cBhvr>
                                      <p:tavLst>
                                        <p:tav tm="0">
                                          <p:val>
                                            <p:strVal val="0"/>
                                          </p:val>
                                        </p:tav>
                                        <p:tav tm="100000">
                                          <p:val>
                                            <p:strVal val="#ppt_h"/>
                                          </p:val>
                                        </p:tav>
                                      </p:tavLst>
                                    </p:anim>
                                    <p:animEffect transition="in" filter="fade">
                                      <p:cBhvr>
                                        <p:cTn id="141" dur="500"/>
                                        <p:tgtEl>
                                          <p:spTgt spid="34">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5">
                                            <p:txEl>
                                              <p:pRg st="0" end="0"/>
                                            </p:txEl>
                                          </p:spTgt>
                                        </p:tgtEl>
                                        <p:attrNameLst>
                                          <p:attrName>style.visibility</p:attrName>
                                        </p:attrNameLst>
                                      </p:cBhvr>
                                      <p:to>
                                        <p:strVal val="visible"/>
                                      </p:to>
                                    </p:set>
                                    <p:anim calcmode="lin" valueType="num">
                                      <p:cBhvr>
                                        <p:cTn id="145" dur="500" fill="hold"/>
                                        <p:tgtEl>
                                          <p:spTgt spid="35">
                                            <p:txEl>
                                              <p:pRg st="0" end="0"/>
                                            </p:txEl>
                                          </p:spTgt>
                                        </p:tgtEl>
                                        <p:attrNameLst>
                                          <p:attrName>ppt_w</p:attrName>
                                        </p:attrNameLst>
                                      </p:cBhvr>
                                      <p:tavLst>
                                        <p:tav tm="0">
                                          <p:val>
                                            <p:strVal val="0"/>
                                          </p:val>
                                        </p:tav>
                                        <p:tav tm="100000">
                                          <p:val>
                                            <p:strVal val="#ppt_w"/>
                                          </p:val>
                                        </p:tav>
                                      </p:tavLst>
                                    </p:anim>
                                    <p:anim calcmode="lin" valueType="num">
                                      <p:cBhvr>
                                        <p:cTn id="146" dur="500" fill="hold"/>
                                        <p:tgtEl>
                                          <p:spTgt spid="35">
                                            <p:txEl>
                                              <p:pRg st="0" end="0"/>
                                            </p:txEl>
                                          </p:spTgt>
                                        </p:tgtEl>
                                        <p:attrNameLst>
                                          <p:attrName>ppt_h</p:attrName>
                                        </p:attrNameLst>
                                      </p:cBhvr>
                                      <p:tavLst>
                                        <p:tav tm="0">
                                          <p:val>
                                            <p:strVal val="0"/>
                                          </p:val>
                                        </p:tav>
                                        <p:tav tm="100000">
                                          <p:val>
                                            <p:strVal val="#ppt_h"/>
                                          </p:val>
                                        </p:tav>
                                      </p:tavLst>
                                    </p:anim>
                                    <p:animEffect transition="in" filter="fade">
                                      <p:cBhvr>
                                        <p:cTn id="147" dur="500"/>
                                        <p:tgtEl>
                                          <p:spTgt spid="35">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p:cTn id="151" dur="500" fill="hold"/>
                                        <p:tgtEl>
                                          <p:spTgt spid="8"/>
                                        </p:tgtEl>
                                        <p:attrNameLst>
                                          <p:attrName>ppt_w</p:attrName>
                                        </p:attrNameLst>
                                      </p:cBhvr>
                                      <p:tavLst>
                                        <p:tav tm="0">
                                          <p:val>
                                            <p:strVal val="0"/>
                                          </p:val>
                                        </p:tav>
                                        <p:tav tm="100000">
                                          <p:val>
                                            <p:strVal val="#ppt_w"/>
                                          </p:val>
                                        </p:tav>
                                      </p:tavLst>
                                    </p:anim>
                                    <p:anim calcmode="lin" valueType="num">
                                      <p:cBhvr>
                                        <p:cTn id="152" dur="500" fill="hold"/>
                                        <p:tgtEl>
                                          <p:spTgt spid="8"/>
                                        </p:tgtEl>
                                        <p:attrNameLst>
                                          <p:attrName>ppt_h</p:attrName>
                                        </p:attrNameLst>
                                      </p:cBhvr>
                                      <p:tavLst>
                                        <p:tav tm="0">
                                          <p:val>
                                            <p:strVal val="0"/>
                                          </p:val>
                                        </p:tav>
                                        <p:tav tm="100000">
                                          <p:val>
                                            <p:strVal val="#ppt_h"/>
                                          </p:val>
                                        </p:tav>
                                      </p:tavLst>
                                    </p:anim>
                                    <p:animEffect transition="in" filter="fade">
                                      <p:cBhvr>
                                        <p:cTn id="153" dur="500"/>
                                        <p:tgtEl>
                                          <p:spTgt spid="8"/>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20"/>
                                        </p:tgtEl>
                                        <p:attrNameLst>
                                          <p:attrName>style.visibility</p:attrName>
                                        </p:attrNameLst>
                                      </p:cBhvr>
                                      <p:to>
                                        <p:strVal val="visible"/>
                                      </p:to>
                                    </p:set>
                                    <p:anim calcmode="lin" valueType="num">
                                      <p:cBhvr>
                                        <p:cTn id="157" dur="500" fill="hold"/>
                                        <p:tgtEl>
                                          <p:spTgt spid="20"/>
                                        </p:tgtEl>
                                        <p:attrNameLst>
                                          <p:attrName>ppt_w</p:attrName>
                                        </p:attrNameLst>
                                      </p:cBhvr>
                                      <p:tavLst>
                                        <p:tav tm="0">
                                          <p:val>
                                            <p:strVal val="0"/>
                                          </p:val>
                                        </p:tav>
                                        <p:tav tm="100000">
                                          <p:val>
                                            <p:strVal val="#ppt_w"/>
                                          </p:val>
                                        </p:tav>
                                      </p:tavLst>
                                    </p:anim>
                                    <p:anim calcmode="lin" valueType="num">
                                      <p:cBhvr>
                                        <p:cTn id="158" dur="500" fill="hold"/>
                                        <p:tgtEl>
                                          <p:spTgt spid="20"/>
                                        </p:tgtEl>
                                        <p:attrNameLst>
                                          <p:attrName>ppt_h</p:attrName>
                                        </p:attrNameLst>
                                      </p:cBhvr>
                                      <p:tavLst>
                                        <p:tav tm="0">
                                          <p:val>
                                            <p:strVal val="0"/>
                                          </p:val>
                                        </p:tav>
                                        <p:tav tm="100000">
                                          <p:val>
                                            <p:strVal val="#ppt_h"/>
                                          </p:val>
                                        </p:tav>
                                      </p:tavLst>
                                    </p:anim>
                                    <p:animEffect transition="in" filter="fade">
                                      <p:cBhvr>
                                        <p:cTn id="159" dur="500"/>
                                        <p:tgtEl>
                                          <p:spTgt spid="2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6">
                                            <p:txEl>
                                              <p:pRg st="0" end="0"/>
                                            </p:txEl>
                                          </p:spTgt>
                                        </p:tgtEl>
                                        <p:attrNameLst>
                                          <p:attrName>style.visibility</p:attrName>
                                        </p:attrNameLst>
                                      </p:cBhvr>
                                      <p:to>
                                        <p:strVal val="visible"/>
                                      </p:to>
                                    </p:set>
                                    <p:anim calcmode="lin" valueType="num">
                                      <p:cBhvr>
                                        <p:cTn id="163" dur="500" fill="hold"/>
                                        <p:tgtEl>
                                          <p:spTgt spid="36">
                                            <p:txEl>
                                              <p:pRg st="0" end="0"/>
                                            </p:txEl>
                                          </p:spTgt>
                                        </p:tgtEl>
                                        <p:attrNameLst>
                                          <p:attrName>ppt_w</p:attrName>
                                        </p:attrNameLst>
                                      </p:cBhvr>
                                      <p:tavLst>
                                        <p:tav tm="0">
                                          <p:val>
                                            <p:strVal val="0"/>
                                          </p:val>
                                        </p:tav>
                                        <p:tav tm="100000">
                                          <p:val>
                                            <p:strVal val="#ppt_w"/>
                                          </p:val>
                                        </p:tav>
                                      </p:tavLst>
                                    </p:anim>
                                    <p:anim calcmode="lin" valueType="num">
                                      <p:cBhvr>
                                        <p:cTn id="164" dur="500" fill="hold"/>
                                        <p:tgtEl>
                                          <p:spTgt spid="36">
                                            <p:txEl>
                                              <p:pRg st="0" end="0"/>
                                            </p:txEl>
                                          </p:spTgt>
                                        </p:tgtEl>
                                        <p:attrNameLst>
                                          <p:attrName>ppt_h</p:attrName>
                                        </p:attrNameLst>
                                      </p:cBhvr>
                                      <p:tavLst>
                                        <p:tav tm="0">
                                          <p:val>
                                            <p:strVal val="0"/>
                                          </p:val>
                                        </p:tav>
                                        <p:tav tm="100000">
                                          <p:val>
                                            <p:strVal val="#ppt_h"/>
                                          </p:val>
                                        </p:tav>
                                      </p:tavLst>
                                    </p:anim>
                                    <p:animEffect transition="in" filter="fade">
                                      <p:cBhvr>
                                        <p:cTn id="165" dur="500"/>
                                        <p:tgtEl>
                                          <p:spTgt spid="36">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7">
                                            <p:txEl>
                                              <p:pRg st="0" end="0"/>
                                            </p:txEl>
                                          </p:spTgt>
                                        </p:tgtEl>
                                        <p:attrNameLst>
                                          <p:attrName>style.visibility</p:attrName>
                                        </p:attrNameLst>
                                      </p:cBhvr>
                                      <p:to>
                                        <p:strVal val="visible"/>
                                      </p:to>
                                    </p:set>
                                    <p:anim calcmode="lin" valueType="num">
                                      <p:cBhvr>
                                        <p:cTn id="169" dur="500" fill="hold"/>
                                        <p:tgtEl>
                                          <p:spTgt spid="37">
                                            <p:txEl>
                                              <p:pRg st="0" end="0"/>
                                            </p:txEl>
                                          </p:spTgt>
                                        </p:tgtEl>
                                        <p:attrNameLst>
                                          <p:attrName>ppt_w</p:attrName>
                                        </p:attrNameLst>
                                      </p:cBhvr>
                                      <p:tavLst>
                                        <p:tav tm="0">
                                          <p:val>
                                            <p:strVal val="0"/>
                                          </p:val>
                                        </p:tav>
                                        <p:tav tm="100000">
                                          <p:val>
                                            <p:strVal val="#ppt_w"/>
                                          </p:val>
                                        </p:tav>
                                      </p:tavLst>
                                    </p:anim>
                                    <p:anim calcmode="lin" valueType="num">
                                      <p:cBhvr>
                                        <p:cTn id="170" dur="500" fill="hold"/>
                                        <p:tgtEl>
                                          <p:spTgt spid="37">
                                            <p:txEl>
                                              <p:pRg st="0" end="0"/>
                                            </p:txEl>
                                          </p:spTgt>
                                        </p:tgtEl>
                                        <p:attrNameLst>
                                          <p:attrName>ppt_h</p:attrName>
                                        </p:attrNameLst>
                                      </p:cBhvr>
                                      <p:tavLst>
                                        <p:tav tm="0">
                                          <p:val>
                                            <p:strVal val="0"/>
                                          </p:val>
                                        </p:tav>
                                        <p:tav tm="100000">
                                          <p:val>
                                            <p:strVal val="#ppt_h"/>
                                          </p:val>
                                        </p:tav>
                                      </p:tavLst>
                                    </p:anim>
                                    <p:animEffect transition="in" filter="fade">
                                      <p:cBhvr>
                                        <p:cTn id="171" dur="500"/>
                                        <p:tgtEl>
                                          <p:spTgt spid="37">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9"/>
                                        </p:tgtEl>
                                        <p:attrNameLst>
                                          <p:attrName>style.visibility</p:attrName>
                                        </p:attrNameLst>
                                      </p:cBhvr>
                                      <p:to>
                                        <p:strVal val="visible"/>
                                      </p:to>
                                    </p:set>
                                    <p:anim calcmode="lin" valueType="num">
                                      <p:cBhvr>
                                        <p:cTn id="175" dur="500" fill="hold"/>
                                        <p:tgtEl>
                                          <p:spTgt spid="9"/>
                                        </p:tgtEl>
                                        <p:attrNameLst>
                                          <p:attrName>ppt_w</p:attrName>
                                        </p:attrNameLst>
                                      </p:cBhvr>
                                      <p:tavLst>
                                        <p:tav tm="0">
                                          <p:val>
                                            <p:strVal val="0"/>
                                          </p:val>
                                        </p:tav>
                                        <p:tav tm="100000">
                                          <p:val>
                                            <p:strVal val="#ppt_w"/>
                                          </p:val>
                                        </p:tav>
                                      </p:tavLst>
                                    </p:anim>
                                    <p:anim calcmode="lin" valueType="num">
                                      <p:cBhvr>
                                        <p:cTn id="176" dur="500" fill="hold"/>
                                        <p:tgtEl>
                                          <p:spTgt spid="9"/>
                                        </p:tgtEl>
                                        <p:attrNameLst>
                                          <p:attrName>ppt_h</p:attrName>
                                        </p:attrNameLst>
                                      </p:cBhvr>
                                      <p:tavLst>
                                        <p:tav tm="0">
                                          <p:val>
                                            <p:strVal val="0"/>
                                          </p:val>
                                        </p:tav>
                                        <p:tav tm="100000">
                                          <p:val>
                                            <p:strVal val="#ppt_h"/>
                                          </p:val>
                                        </p:tav>
                                      </p:tavLst>
                                    </p:anim>
                                    <p:animEffect transition="in" filter="fade">
                                      <p:cBhvr>
                                        <p:cTn id="177" dur="500"/>
                                        <p:tgtEl>
                                          <p:spTgt spid="9"/>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21"/>
                                        </p:tgtEl>
                                        <p:attrNameLst>
                                          <p:attrName>style.visibility</p:attrName>
                                        </p:attrNameLst>
                                      </p:cBhvr>
                                      <p:to>
                                        <p:strVal val="visible"/>
                                      </p:to>
                                    </p:set>
                                    <p:anim calcmode="lin" valueType="num">
                                      <p:cBhvr>
                                        <p:cTn id="181" dur="500" fill="hold"/>
                                        <p:tgtEl>
                                          <p:spTgt spid="21"/>
                                        </p:tgtEl>
                                        <p:attrNameLst>
                                          <p:attrName>ppt_w</p:attrName>
                                        </p:attrNameLst>
                                      </p:cBhvr>
                                      <p:tavLst>
                                        <p:tav tm="0">
                                          <p:val>
                                            <p:strVal val="0"/>
                                          </p:val>
                                        </p:tav>
                                        <p:tav tm="100000">
                                          <p:val>
                                            <p:strVal val="#ppt_w"/>
                                          </p:val>
                                        </p:tav>
                                      </p:tavLst>
                                    </p:anim>
                                    <p:anim calcmode="lin" valueType="num">
                                      <p:cBhvr>
                                        <p:cTn id="182" dur="500" fill="hold"/>
                                        <p:tgtEl>
                                          <p:spTgt spid="21"/>
                                        </p:tgtEl>
                                        <p:attrNameLst>
                                          <p:attrName>ppt_h</p:attrName>
                                        </p:attrNameLst>
                                      </p:cBhvr>
                                      <p:tavLst>
                                        <p:tav tm="0">
                                          <p:val>
                                            <p:strVal val="0"/>
                                          </p:val>
                                        </p:tav>
                                        <p:tav tm="100000">
                                          <p:val>
                                            <p:strVal val="#ppt_h"/>
                                          </p:val>
                                        </p:tav>
                                      </p:tavLst>
                                    </p:anim>
                                    <p:animEffect transition="in" filter="fade">
                                      <p:cBhvr>
                                        <p:cTn id="183" dur="500"/>
                                        <p:tgtEl>
                                          <p:spTgt spid="2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8">
                                            <p:txEl>
                                              <p:pRg st="0" end="0"/>
                                            </p:txEl>
                                          </p:spTgt>
                                        </p:tgtEl>
                                        <p:attrNameLst>
                                          <p:attrName>style.visibility</p:attrName>
                                        </p:attrNameLst>
                                      </p:cBhvr>
                                      <p:to>
                                        <p:strVal val="visible"/>
                                      </p:to>
                                    </p:set>
                                    <p:anim calcmode="lin" valueType="num">
                                      <p:cBhvr>
                                        <p:cTn id="187" dur="500" fill="hold"/>
                                        <p:tgtEl>
                                          <p:spTgt spid="38">
                                            <p:txEl>
                                              <p:pRg st="0" end="0"/>
                                            </p:txEl>
                                          </p:spTgt>
                                        </p:tgtEl>
                                        <p:attrNameLst>
                                          <p:attrName>ppt_w</p:attrName>
                                        </p:attrNameLst>
                                      </p:cBhvr>
                                      <p:tavLst>
                                        <p:tav tm="0">
                                          <p:val>
                                            <p:strVal val="0"/>
                                          </p:val>
                                        </p:tav>
                                        <p:tav tm="100000">
                                          <p:val>
                                            <p:strVal val="#ppt_w"/>
                                          </p:val>
                                        </p:tav>
                                      </p:tavLst>
                                    </p:anim>
                                    <p:anim calcmode="lin" valueType="num">
                                      <p:cBhvr>
                                        <p:cTn id="188" dur="500" fill="hold"/>
                                        <p:tgtEl>
                                          <p:spTgt spid="38">
                                            <p:txEl>
                                              <p:pRg st="0" end="0"/>
                                            </p:txEl>
                                          </p:spTgt>
                                        </p:tgtEl>
                                        <p:attrNameLst>
                                          <p:attrName>ppt_h</p:attrName>
                                        </p:attrNameLst>
                                      </p:cBhvr>
                                      <p:tavLst>
                                        <p:tav tm="0">
                                          <p:val>
                                            <p:strVal val="0"/>
                                          </p:val>
                                        </p:tav>
                                        <p:tav tm="100000">
                                          <p:val>
                                            <p:strVal val="#ppt_h"/>
                                          </p:val>
                                        </p:tav>
                                      </p:tavLst>
                                    </p:anim>
                                    <p:animEffect transition="in" filter="fade">
                                      <p:cBhvr>
                                        <p:cTn id="189" dur="500"/>
                                        <p:tgtEl>
                                          <p:spTgt spid="38">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39">
                                            <p:txEl>
                                              <p:pRg st="0" end="0"/>
                                            </p:txEl>
                                          </p:spTgt>
                                        </p:tgtEl>
                                        <p:attrNameLst>
                                          <p:attrName>style.visibility</p:attrName>
                                        </p:attrNameLst>
                                      </p:cBhvr>
                                      <p:to>
                                        <p:strVal val="visible"/>
                                      </p:to>
                                    </p:set>
                                    <p:anim calcmode="lin" valueType="num">
                                      <p:cBhvr>
                                        <p:cTn id="193" dur="500" fill="hold"/>
                                        <p:tgtEl>
                                          <p:spTgt spid="39">
                                            <p:txEl>
                                              <p:pRg st="0" end="0"/>
                                            </p:txEl>
                                          </p:spTgt>
                                        </p:tgtEl>
                                        <p:attrNameLst>
                                          <p:attrName>ppt_w</p:attrName>
                                        </p:attrNameLst>
                                      </p:cBhvr>
                                      <p:tavLst>
                                        <p:tav tm="0">
                                          <p:val>
                                            <p:strVal val="0"/>
                                          </p:val>
                                        </p:tav>
                                        <p:tav tm="100000">
                                          <p:val>
                                            <p:strVal val="#ppt_w"/>
                                          </p:val>
                                        </p:tav>
                                      </p:tavLst>
                                    </p:anim>
                                    <p:anim calcmode="lin" valueType="num">
                                      <p:cBhvr>
                                        <p:cTn id="194" dur="500" fill="hold"/>
                                        <p:tgtEl>
                                          <p:spTgt spid="39">
                                            <p:txEl>
                                              <p:pRg st="0" end="0"/>
                                            </p:txEl>
                                          </p:spTgt>
                                        </p:tgtEl>
                                        <p:attrNameLst>
                                          <p:attrName>ppt_h</p:attrName>
                                        </p:attrNameLst>
                                      </p:cBhvr>
                                      <p:tavLst>
                                        <p:tav tm="0">
                                          <p:val>
                                            <p:strVal val="0"/>
                                          </p:val>
                                        </p:tav>
                                        <p:tav tm="100000">
                                          <p:val>
                                            <p:strVal val="#ppt_h"/>
                                          </p:val>
                                        </p:tav>
                                      </p:tavLst>
                                    </p:anim>
                                    <p:animEffect transition="in" filter="fade">
                                      <p:cBhvr>
                                        <p:cTn id="195" dur="500"/>
                                        <p:tgtEl>
                                          <p:spTgt spid="39">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11"/>
                                        </p:tgtEl>
                                        <p:attrNameLst>
                                          <p:attrName>style.visibility</p:attrName>
                                        </p:attrNameLst>
                                      </p:cBhvr>
                                      <p:to>
                                        <p:strVal val="visible"/>
                                      </p:to>
                                    </p:set>
                                    <p:anim calcmode="lin" valueType="num">
                                      <p:cBhvr>
                                        <p:cTn id="199" dur="500" fill="hold"/>
                                        <p:tgtEl>
                                          <p:spTgt spid="11"/>
                                        </p:tgtEl>
                                        <p:attrNameLst>
                                          <p:attrName>ppt_w</p:attrName>
                                        </p:attrNameLst>
                                      </p:cBhvr>
                                      <p:tavLst>
                                        <p:tav tm="0">
                                          <p:val>
                                            <p:strVal val="0"/>
                                          </p:val>
                                        </p:tav>
                                        <p:tav tm="100000">
                                          <p:val>
                                            <p:strVal val="#ppt_w"/>
                                          </p:val>
                                        </p:tav>
                                      </p:tavLst>
                                    </p:anim>
                                    <p:anim calcmode="lin" valueType="num">
                                      <p:cBhvr>
                                        <p:cTn id="200" dur="500" fill="hold"/>
                                        <p:tgtEl>
                                          <p:spTgt spid="11"/>
                                        </p:tgtEl>
                                        <p:attrNameLst>
                                          <p:attrName>ppt_h</p:attrName>
                                        </p:attrNameLst>
                                      </p:cBhvr>
                                      <p:tavLst>
                                        <p:tav tm="0">
                                          <p:val>
                                            <p:strVal val="0"/>
                                          </p:val>
                                        </p:tav>
                                        <p:tav tm="100000">
                                          <p:val>
                                            <p:strVal val="#ppt_h"/>
                                          </p:val>
                                        </p:tav>
                                      </p:tavLst>
                                    </p:anim>
                                    <p:animEffect transition="in" filter="fade">
                                      <p:cBhvr>
                                        <p:cTn id="201" dur="500"/>
                                        <p:tgtEl>
                                          <p:spTgt spid="11"/>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23"/>
                                        </p:tgtEl>
                                        <p:attrNameLst>
                                          <p:attrName>style.visibility</p:attrName>
                                        </p:attrNameLst>
                                      </p:cBhvr>
                                      <p:to>
                                        <p:strVal val="visible"/>
                                      </p:to>
                                    </p:set>
                                    <p:anim calcmode="lin" valueType="num">
                                      <p:cBhvr>
                                        <p:cTn id="205" dur="500" fill="hold"/>
                                        <p:tgtEl>
                                          <p:spTgt spid="23"/>
                                        </p:tgtEl>
                                        <p:attrNameLst>
                                          <p:attrName>ppt_w</p:attrName>
                                        </p:attrNameLst>
                                      </p:cBhvr>
                                      <p:tavLst>
                                        <p:tav tm="0">
                                          <p:val>
                                            <p:strVal val="0"/>
                                          </p:val>
                                        </p:tav>
                                        <p:tav tm="100000">
                                          <p:val>
                                            <p:strVal val="#ppt_w"/>
                                          </p:val>
                                        </p:tav>
                                      </p:tavLst>
                                    </p:anim>
                                    <p:anim calcmode="lin" valueType="num">
                                      <p:cBhvr>
                                        <p:cTn id="206" dur="500" fill="hold"/>
                                        <p:tgtEl>
                                          <p:spTgt spid="23"/>
                                        </p:tgtEl>
                                        <p:attrNameLst>
                                          <p:attrName>ppt_h</p:attrName>
                                        </p:attrNameLst>
                                      </p:cBhvr>
                                      <p:tavLst>
                                        <p:tav tm="0">
                                          <p:val>
                                            <p:strVal val="0"/>
                                          </p:val>
                                        </p:tav>
                                        <p:tav tm="100000">
                                          <p:val>
                                            <p:strVal val="#ppt_h"/>
                                          </p:val>
                                        </p:tav>
                                      </p:tavLst>
                                    </p:anim>
                                    <p:animEffect transition="in" filter="fade">
                                      <p:cBhvr>
                                        <p:cTn id="207" dur="500"/>
                                        <p:tgtEl>
                                          <p:spTgt spid="2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0">
                                            <p:txEl>
                                              <p:pRg st="0" end="0"/>
                                            </p:txEl>
                                          </p:spTgt>
                                        </p:tgtEl>
                                        <p:attrNameLst>
                                          <p:attrName>style.visibility</p:attrName>
                                        </p:attrNameLst>
                                      </p:cBhvr>
                                      <p:to>
                                        <p:strVal val="visible"/>
                                      </p:to>
                                    </p:set>
                                    <p:anim calcmode="lin" valueType="num">
                                      <p:cBhvr>
                                        <p:cTn id="211" dur="500" fill="hold"/>
                                        <p:tgtEl>
                                          <p:spTgt spid="40">
                                            <p:txEl>
                                              <p:pRg st="0" end="0"/>
                                            </p:txEl>
                                          </p:spTgt>
                                        </p:tgtEl>
                                        <p:attrNameLst>
                                          <p:attrName>ppt_w</p:attrName>
                                        </p:attrNameLst>
                                      </p:cBhvr>
                                      <p:tavLst>
                                        <p:tav tm="0">
                                          <p:val>
                                            <p:strVal val="0"/>
                                          </p:val>
                                        </p:tav>
                                        <p:tav tm="100000">
                                          <p:val>
                                            <p:strVal val="#ppt_w"/>
                                          </p:val>
                                        </p:tav>
                                      </p:tavLst>
                                    </p:anim>
                                    <p:anim calcmode="lin" valueType="num">
                                      <p:cBhvr>
                                        <p:cTn id="212" dur="500" fill="hold"/>
                                        <p:tgtEl>
                                          <p:spTgt spid="40">
                                            <p:txEl>
                                              <p:pRg st="0" end="0"/>
                                            </p:txEl>
                                          </p:spTgt>
                                        </p:tgtEl>
                                        <p:attrNameLst>
                                          <p:attrName>ppt_h</p:attrName>
                                        </p:attrNameLst>
                                      </p:cBhvr>
                                      <p:tavLst>
                                        <p:tav tm="0">
                                          <p:val>
                                            <p:strVal val="0"/>
                                          </p:val>
                                        </p:tav>
                                        <p:tav tm="100000">
                                          <p:val>
                                            <p:strVal val="#ppt_h"/>
                                          </p:val>
                                        </p:tav>
                                      </p:tavLst>
                                    </p:anim>
                                    <p:animEffect transition="in" filter="fade">
                                      <p:cBhvr>
                                        <p:cTn id="213" dur="500"/>
                                        <p:tgtEl>
                                          <p:spTgt spid="40">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1">
                                            <p:txEl>
                                              <p:pRg st="0" end="0"/>
                                            </p:txEl>
                                          </p:spTgt>
                                        </p:tgtEl>
                                        <p:attrNameLst>
                                          <p:attrName>style.visibility</p:attrName>
                                        </p:attrNameLst>
                                      </p:cBhvr>
                                      <p:to>
                                        <p:strVal val="visible"/>
                                      </p:to>
                                    </p:set>
                                    <p:anim calcmode="lin" valueType="num">
                                      <p:cBhvr>
                                        <p:cTn id="217" dur="500" fill="hold"/>
                                        <p:tgtEl>
                                          <p:spTgt spid="41">
                                            <p:txEl>
                                              <p:pRg st="0" end="0"/>
                                            </p:txEl>
                                          </p:spTgt>
                                        </p:tgtEl>
                                        <p:attrNameLst>
                                          <p:attrName>ppt_w</p:attrName>
                                        </p:attrNameLst>
                                      </p:cBhvr>
                                      <p:tavLst>
                                        <p:tav tm="0">
                                          <p:val>
                                            <p:strVal val="0"/>
                                          </p:val>
                                        </p:tav>
                                        <p:tav tm="100000">
                                          <p:val>
                                            <p:strVal val="#ppt_w"/>
                                          </p:val>
                                        </p:tav>
                                      </p:tavLst>
                                    </p:anim>
                                    <p:anim calcmode="lin" valueType="num">
                                      <p:cBhvr>
                                        <p:cTn id="218" dur="500" fill="hold"/>
                                        <p:tgtEl>
                                          <p:spTgt spid="41">
                                            <p:txEl>
                                              <p:pRg st="0" end="0"/>
                                            </p:txEl>
                                          </p:spTgt>
                                        </p:tgtEl>
                                        <p:attrNameLst>
                                          <p:attrName>ppt_h</p:attrName>
                                        </p:attrNameLst>
                                      </p:cBhvr>
                                      <p:tavLst>
                                        <p:tav tm="0">
                                          <p:val>
                                            <p:strVal val="0"/>
                                          </p:val>
                                        </p:tav>
                                        <p:tav tm="100000">
                                          <p:val>
                                            <p:strVal val="#ppt_h"/>
                                          </p:val>
                                        </p:tav>
                                      </p:tavLst>
                                    </p:anim>
                                    <p:animEffect transition="in" filter="fade">
                                      <p:cBhvr>
                                        <p:cTn id="219" dur="500"/>
                                        <p:tgtEl>
                                          <p:spTgt spid="41">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10"/>
                                        </p:tgtEl>
                                        <p:attrNameLst>
                                          <p:attrName>style.visibility</p:attrName>
                                        </p:attrNameLst>
                                      </p:cBhvr>
                                      <p:to>
                                        <p:strVal val="visible"/>
                                      </p:to>
                                    </p:set>
                                    <p:anim calcmode="lin" valueType="num">
                                      <p:cBhvr>
                                        <p:cTn id="223" dur="500" fill="hold"/>
                                        <p:tgtEl>
                                          <p:spTgt spid="10"/>
                                        </p:tgtEl>
                                        <p:attrNameLst>
                                          <p:attrName>ppt_w</p:attrName>
                                        </p:attrNameLst>
                                      </p:cBhvr>
                                      <p:tavLst>
                                        <p:tav tm="0">
                                          <p:val>
                                            <p:strVal val="0"/>
                                          </p:val>
                                        </p:tav>
                                        <p:tav tm="100000">
                                          <p:val>
                                            <p:strVal val="#ppt_w"/>
                                          </p:val>
                                        </p:tav>
                                      </p:tavLst>
                                    </p:anim>
                                    <p:anim calcmode="lin" valueType="num">
                                      <p:cBhvr>
                                        <p:cTn id="224" dur="500" fill="hold"/>
                                        <p:tgtEl>
                                          <p:spTgt spid="10"/>
                                        </p:tgtEl>
                                        <p:attrNameLst>
                                          <p:attrName>ppt_h</p:attrName>
                                        </p:attrNameLst>
                                      </p:cBhvr>
                                      <p:tavLst>
                                        <p:tav tm="0">
                                          <p:val>
                                            <p:strVal val="0"/>
                                          </p:val>
                                        </p:tav>
                                        <p:tav tm="100000">
                                          <p:val>
                                            <p:strVal val="#ppt_h"/>
                                          </p:val>
                                        </p:tav>
                                      </p:tavLst>
                                    </p:anim>
                                    <p:animEffect transition="in" filter="fade">
                                      <p:cBhvr>
                                        <p:cTn id="225" dur="500"/>
                                        <p:tgtEl>
                                          <p:spTgt spid="10"/>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22"/>
                                        </p:tgtEl>
                                        <p:attrNameLst>
                                          <p:attrName>style.visibility</p:attrName>
                                        </p:attrNameLst>
                                      </p:cBhvr>
                                      <p:to>
                                        <p:strVal val="visible"/>
                                      </p:to>
                                    </p:set>
                                    <p:anim calcmode="lin" valueType="num">
                                      <p:cBhvr>
                                        <p:cTn id="229" dur="500" fill="hold"/>
                                        <p:tgtEl>
                                          <p:spTgt spid="22"/>
                                        </p:tgtEl>
                                        <p:attrNameLst>
                                          <p:attrName>ppt_w</p:attrName>
                                        </p:attrNameLst>
                                      </p:cBhvr>
                                      <p:tavLst>
                                        <p:tav tm="0">
                                          <p:val>
                                            <p:strVal val="0"/>
                                          </p:val>
                                        </p:tav>
                                        <p:tav tm="100000">
                                          <p:val>
                                            <p:strVal val="#ppt_w"/>
                                          </p:val>
                                        </p:tav>
                                      </p:tavLst>
                                    </p:anim>
                                    <p:anim calcmode="lin" valueType="num">
                                      <p:cBhvr>
                                        <p:cTn id="230" dur="500" fill="hold"/>
                                        <p:tgtEl>
                                          <p:spTgt spid="22"/>
                                        </p:tgtEl>
                                        <p:attrNameLst>
                                          <p:attrName>ppt_h</p:attrName>
                                        </p:attrNameLst>
                                      </p:cBhvr>
                                      <p:tavLst>
                                        <p:tav tm="0">
                                          <p:val>
                                            <p:strVal val="0"/>
                                          </p:val>
                                        </p:tav>
                                        <p:tav tm="100000">
                                          <p:val>
                                            <p:strVal val="#ppt_h"/>
                                          </p:val>
                                        </p:tav>
                                      </p:tavLst>
                                    </p:anim>
                                    <p:animEffect transition="in" filter="fade">
                                      <p:cBhvr>
                                        <p:cTn id="231" dur="500"/>
                                        <p:tgtEl>
                                          <p:spTgt spid="2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2">
                                            <p:txEl>
                                              <p:pRg st="0" end="0"/>
                                            </p:txEl>
                                          </p:spTgt>
                                        </p:tgtEl>
                                        <p:attrNameLst>
                                          <p:attrName>style.visibility</p:attrName>
                                        </p:attrNameLst>
                                      </p:cBhvr>
                                      <p:to>
                                        <p:strVal val="visible"/>
                                      </p:to>
                                    </p:set>
                                    <p:anim calcmode="lin" valueType="num">
                                      <p:cBhvr>
                                        <p:cTn id="235" dur="500" fill="hold"/>
                                        <p:tgtEl>
                                          <p:spTgt spid="42">
                                            <p:txEl>
                                              <p:pRg st="0" end="0"/>
                                            </p:txEl>
                                          </p:spTgt>
                                        </p:tgtEl>
                                        <p:attrNameLst>
                                          <p:attrName>ppt_w</p:attrName>
                                        </p:attrNameLst>
                                      </p:cBhvr>
                                      <p:tavLst>
                                        <p:tav tm="0">
                                          <p:val>
                                            <p:strVal val="0"/>
                                          </p:val>
                                        </p:tav>
                                        <p:tav tm="100000">
                                          <p:val>
                                            <p:strVal val="#ppt_w"/>
                                          </p:val>
                                        </p:tav>
                                      </p:tavLst>
                                    </p:anim>
                                    <p:anim calcmode="lin" valueType="num">
                                      <p:cBhvr>
                                        <p:cTn id="236" dur="500" fill="hold"/>
                                        <p:tgtEl>
                                          <p:spTgt spid="42">
                                            <p:txEl>
                                              <p:pRg st="0" end="0"/>
                                            </p:txEl>
                                          </p:spTgt>
                                        </p:tgtEl>
                                        <p:attrNameLst>
                                          <p:attrName>ppt_h</p:attrName>
                                        </p:attrNameLst>
                                      </p:cBhvr>
                                      <p:tavLst>
                                        <p:tav tm="0">
                                          <p:val>
                                            <p:strVal val="0"/>
                                          </p:val>
                                        </p:tav>
                                        <p:tav tm="100000">
                                          <p:val>
                                            <p:strVal val="#ppt_h"/>
                                          </p:val>
                                        </p:tav>
                                      </p:tavLst>
                                    </p:anim>
                                    <p:animEffect transition="in" filter="fade">
                                      <p:cBhvr>
                                        <p:cTn id="237" dur="500"/>
                                        <p:tgtEl>
                                          <p:spTgt spid="42">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3">
                                            <p:txEl>
                                              <p:pRg st="0" end="0"/>
                                            </p:txEl>
                                          </p:spTgt>
                                        </p:tgtEl>
                                        <p:attrNameLst>
                                          <p:attrName>style.visibility</p:attrName>
                                        </p:attrNameLst>
                                      </p:cBhvr>
                                      <p:to>
                                        <p:strVal val="visible"/>
                                      </p:to>
                                    </p:set>
                                    <p:anim calcmode="lin" valueType="num">
                                      <p:cBhvr>
                                        <p:cTn id="241" dur="500" fill="hold"/>
                                        <p:tgtEl>
                                          <p:spTgt spid="43">
                                            <p:txEl>
                                              <p:pRg st="0" end="0"/>
                                            </p:txEl>
                                          </p:spTgt>
                                        </p:tgtEl>
                                        <p:attrNameLst>
                                          <p:attrName>ppt_w</p:attrName>
                                        </p:attrNameLst>
                                      </p:cBhvr>
                                      <p:tavLst>
                                        <p:tav tm="0">
                                          <p:val>
                                            <p:strVal val="0"/>
                                          </p:val>
                                        </p:tav>
                                        <p:tav tm="100000">
                                          <p:val>
                                            <p:strVal val="#ppt_w"/>
                                          </p:val>
                                        </p:tav>
                                      </p:tavLst>
                                    </p:anim>
                                    <p:anim calcmode="lin" valueType="num">
                                      <p:cBhvr>
                                        <p:cTn id="242" dur="500" fill="hold"/>
                                        <p:tgtEl>
                                          <p:spTgt spid="43">
                                            <p:txEl>
                                              <p:pRg st="0" end="0"/>
                                            </p:txEl>
                                          </p:spTgt>
                                        </p:tgtEl>
                                        <p:attrNameLst>
                                          <p:attrName>ppt_h</p:attrName>
                                        </p:attrNameLst>
                                      </p:cBhvr>
                                      <p:tavLst>
                                        <p:tav tm="0">
                                          <p:val>
                                            <p:strVal val="0"/>
                                          </p:val>
                                        </p:tav>
                                        <p:tav tm="100000">
                                          <p:val>
                                            <p:strVal val="#ppt_h"/>
                                          </p:val>
                                        </p:tav>
                                      </p:tavLst>
                                    </p:anim>
                                    <p:animEffect transition="in" filter="fade">
                                      <p:cBhvr>
                                        <p:cTn id="243"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build="p"/>
      <p:bldP spid="25" grpId="0" build="p"/>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Vision/Mission01">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A4CB78E-2512-68E7-3C61-257BA04E9635}"/>
              </a:ext>
            </a:extLst>
          </p:cNvPr>
          <p:cNvSpPr txBox="1">
            <a:spLocks noGrp="1"/>
          </p:cNvSpPr>
          <p:nvPr>
            <p:ph type="pic" sz="quarter" idx="4294967295"/>
          </p:nvPr>
        </p:nvSpPr>
        <p:spPr>
          <a:xfrm>
            <a:off x="6096003" y="0"/>
            <a:ext cx="6096003" cy="6858000"/>
          </a:xfrm>
          <a:prstGeom prst="rect">
            <a:avLst/>
          </a:prstGeom>
          <a:solidFill>
            <a:srgbClr val="E9E9E9"/>
          </a:solidFill>
          <a:ln>
            <a:noFill/>
          </a:ln>
        </p:spPr>
        <p:txBody>
          <a:bodyPr vert="horz" wrap="square" lIns="91440" tIns="822960" rIns="91440" bIns="0" anchor="ctr" anchorCtr="1" compatLnSpc="1">
            <a:noAutofit/>
          </a:bodyPr>
          <a:lstStyle>
            <a:lvl1pPr marL="457190" marR="0" lvl="0" indent="-457190" algn="ctr" defTabSz="1219169" fontAlgn="auto">
              <a:lnSpc>
                <a:spcPct val="100000"/>
              </a:lnSpc>
              <a:spcBef>
                <a:spcPts val="400"/>
              </a:spcBef>
              <a:spcAft>
                <a:spcPts val="0"/>
              </a:spcAft>
              <a:buNone/>
              <a:tabLst/>
              <a:defRPr lang="en-US" sz="1867" b="0" i="0" u="none" strike="noStrike" cap="none" spc="0" baseline="0">
                <a:solidFill>
                  <a:srgbClr val="929292"/>
                </a:solidFill>
                <a:uFillTx/>
                <a:latin typeface="Calibri"/>
              </a:defRPr>
            </a:lvl1pPr>
          </a:lstStyle>
          <a:p>
            <a:pPr lvl="0"/>
            <a:r>
              <a:rPr lang="en-US" dirty="0"/>
              <a:t>Image Holder</a:t>
            </a:r>
          </a:p>
        </p:txBody>
      </p:sp>
      <p:sp>
        <p:nvSpPr>
          <p:cNvPr id="3" name="Text Placeholder 3">
            <a:extLst>
              <a:ext uri="{FF2B5EF4-FFF2-40B4-BE49-F238E27FC236}">
                <a16:creationId xmlns:a16="http://schemas.microsoft.com/office/drawing/2014/main" id="{F22E2D08-3F43-D2A5-27A8-CDABB40E247A}"/>
              </a:ext>
            </a:extLst>
          </p:cNvPr>
          <p:cNvSpPr txBox="1">
            <a:spLocks noGrp="1"/>
          </p:cNvSpPr>
          <p:nvPr>
            <p:ph type="body" sz="quarter" idx="4294967295"/>
          </p:nvPr>
        </p:nvSpPr>
        <p:spPr>
          <a:xfrm>
            <a:off x="508004" y="1026697"/>
            <a:ext cx="7010403"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4" name="Title 13">
            <a:extLst>
              <a:ext uri="{FF2B5EF4-FFF2-40B4-BE49-F238E27FC236}">
                <a16:creationId xmlns:a16="http://schemas.microsoft.com/office/drawing/2014/main" id="{AF68D647-1FB2-CE8E-FBDF-5A28F0019971}"/>
              </a:ext>
            </a:extLst>
          </p:cNvPr>
          <p:cNvSpPr txBox="1">
            <a:spLocks noGrp="1"/>
          </p:cNvSpPr>
          <p:nvPr>
            <p:ph type="title"/>
          </p:nvPr>
        </p:nvSpPr>
        <p:spPr>
          <a:xfrm>
            <a:off x="508004" y="450250"/>
            <a:ext cx="7010403"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spTree>
    <p:extLst>
      <p:ext uri="{BB962C8B-B14F-4D97-AF65-F5344CB8AC3E}">
        <p14:creationId xmlns:p14="http://schemas.microsoft.com/office/powerpoint/2010/main" val="2294360873"/>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3_MockUp4">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8AD2428-2D72-7199-2C33-082E92A641B9}"/>
              </a:ext>
            </a:extLst>
          </p:cNvPr>
          <p:cNvSpPr/>
          <p:nvPr/>
        </p:nvSpPr>
        <p:spPr>
          <a:xfrm>
            <a:off x="0" y="3429000"/>
            <a:ext cx="12191996" cy="2603497"/>
          </a:xfrm>
          <a:prstGeom prst="rect">
            <a:avLst/>
          </a:prstGeom>
          <a:solidFill>
            <a:srgbClr val="E9E9E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nvGrpSpPr>
          <p:cNvPr id="3" name="Group 10">
            <a:extLst>
              <a:ext uri="{FF2B5EF4-FFF2-40B4-BE49-F238E27FC236}">
                <a16:creationId xmlns:a16="http://schemas.microsoft.com/office/drawing/2014/main" id="{52ADEA27-A16E-3599-640E-A341284837B7}"/>
              </a:ext>
            </a:extLst>
          </p:cNvPr>
          <p:cNvGrpSpPr/>
          <p:nvPr/>
        </p:nvGrpSpPr>
        <p:grpSpPr>
          <a:xfrm>
            <a:off x="634995" y="1518617"/>
            <a:ext cx="2430850" cy="4527185"/>
            <a:chOff x="634995" y="1518617"/>
            <a:chExt cx="2430850" cy="4527185"/>
          </a:xfrm>
        </p:grpSpPr>
        <p:sp>
          <p:nvSpPr>
            <p:cNvPr id="4" name="Rectangle 14">
              <a:extLst>
                <a:ext uri="{FF2B5EF4-FFF2-40B4-BE49-F238E27FC236}">
                  <a16:creationId xmlns:a16="http://schemas.microsoft.com/office/drawing/2014/main" id="{D56DC98F-6208-307D-CC49-6F847A030277}"/>
                </a:ext>
              </a:extLst>
            </p:cNvPr>
            <p:cNvSpPr/>
            <p:nvPr/>
          </p:nvSpPr>
          <p:spPr>
            <a:xfrm>
              <a:off x="725110" y="2167402"/>
              <a:ext cx="2250640" cy="3203545"/>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Freeform 5">
              <a:extLst>
                <a:ext uri="{FF2B5EF4-FFF2-40B4-BE49-F238E27FC236}">
                  <a16:creationId xmlns:a16="http://schemas.microsoft.com/office/drawing/2014/main" id="{B5AA0BB8-9696-2618-3F60-511566A905CE}"/>
                </a:ext>
              </a:extLst>
            </p:cNvPr>
            <p:cNvSpPr/>
            <p:nvPr/>
          </p:nvSpPr>
          <p:spPr>
            <a:xfrm>
              <a:off x="634995" y="1518617"/>
              <a:ext cx="2430850" cy="4527185"/>
            </a:xfrm>
            <a:custGeom>
              <a:avLst/>
              <a:gdLst>
                <a:gd name="f0" fmla="val 10800000"/>
                <a:gd name="f1" fmla="val 5400000"/>
                <a:gd name="f2" fmla="val 180"/>
                <a:gd name="f3" fmla="val w"/>
                <a:gd name="f4" fmla="val h"/>
                <a:gd name="f5" fmla="val 0"/>
                <a:gd name="f6" fmla="val 987"/>
                <a:gd name="f7" fmla="val 1840"/>
                <a:gd name="f8" fmla="val 440"/>
                <a:gd name="f9" fmla="val 1690"/>
                <a:gd name="f10" fmla="val 1660"/>
                <a:gd name="f11" fmla="val 464"/>
                <a:gd name="f12" fmla="val 1636"/>
                <a:gd name="f13" fmla="val 494"/>
                <a:gd name="f14" fmla="val 523"/>
                <a:gd name="f15" fmla="val 547"/>
                <a:gd name="f16" fmla="val 1719"/>
                <a:gd name="f17" fmla="val 1743"/>
                <a:gd name="f18" fmla="val 65"/>
                <a:gd name="f19" fmla="val 274"/>
                <a:gd name="f20" fmla="val 922"/>
                <a:gd name="f21" fmla="val 1543"/>
                <a:gd name="f22" fmla="val 355"/>
                <a:gd name="f23" fmla="val 143"/>
                <a:gd name="f24" fmla="val 632"/>
                <a:gd name="f25" fmla="val 163"/>
                <a:gd name="f26" fmla="val 891"/>
                <a:gd name="f27" fmla="val 96"/>
                <a:gd name="f28" fmla="val 43"/>
                <a:gd name="f29" fmla="val 42"/>
                <a:gd name="f30" fmla="val 92"/>
                <a:gd name="f31" fmla="val 1748"/>
                <a:gd name="f32" fmla="val 1798"/>
                <a:gd name="f33" fmla="val 944"/>
                <a:gd name="f34" fmla="val 41"/>
                <a:gd name="f35" fmla="+- 0 0 -90"/>
                <a:gd name="f36" fmla="*/ f3 1 987"/>
                <a:gd name="f37" fmla="*/ f4 1 1840"/>
                <a:gd name="f38" fmla="+- f7 0 f5"/>
                <a:gd name="f39" fmla="+- f6 0 f5"/>
                <a:gd name="f40" fmla="*/ f35 f0 1"/>
                <a:gd name="f41" fmla="*/ f39 1 987"/>
                <a:gd name="f42" fmla="*/ f38 1 1840"/>
                <a:gd name="f43" fmla="*/ f40 1 f2"/>
                <a:gd name="f44" fmla="*/ 440 1 f41"/>
                <a:gd name="f45" fmla="*/ 1690 1 f42"/>
                <a:gd name="f46" fmla="*/ 494 1 f41"/>
                <a:gd name="f47" fmla="*/ 1636 1 f42"/>
                <a:gd name="f48" fmla="*/ 547 1 f41"/>
                <a:gd name="f49" fmla="*/ 1743 1 f42"/>
                <a:gd name="f50" fmla="*/ 65 1 f41"/>
                <a:gd name="f51" fmla="*/ 274 1 f42"/>
                <a:gd name="f52" fmla="*/ 922 1 f41"/>
                <a:gd name="f53" fmla="*/ 1543 1 f42"/>
                <a:gd name="f54" fmla="*/ 355 1 f41"/>
                <a:gd name="f55" fmla="*/ 143 1 f42"/>
                <a:gd name="f56" fmla="*/ 632 1 f41"/>
                <a:gd name="f57" fmla="*/ 163 1 f42"/>
                <a:gd name="f58" fmla="*/ 891 1 f41"/>
                <a:gd name="f59" fmla="*/ 0 1 f42"/>
                <a:gd name="f60" fmla="*/ 96 1 f41"/>
                <a:gd name="f61" fmla="*/ 0 1 f41"/>
                <a:gd name="f62" fmla="*/ 92 1 f42"/>
                <a:gd name="f63" fmla="*/ 1748 1 f42"/>
                <a:gd name="f64" fmla="*/ 1840 1 f42"/>
                <a:gd name="f65" fmla="*/ 987 1 f41"/>
                <a:gd name="f66" fmla="*/ f6 1 f41"/>
                <a:gd name="f67" fmla="*/ f7 1 f42"/>
                <a:gd name="f68" fmla="+- f43 0 f1"/>
                <a:gd name="f69" fmla="*/ f61 f36 1"/>
                <a:gd name="f70" fmla="*/ f66 f36 1"/>
                <a:gd name="f71" fmla="*/ f67 f37 1"/>
                <a:gd name="f72" fmla="*/ f59 f37 1"/>
                <a:gd name="f73" fmla="*/ f44 f36 1"/>
                <a:gd name="f74" fmla="*/ f45 f37 1"/>
                <a:gd name="f75" fmla="*/ f46 f36 1"/>
                <a:gd name="f76" fmla="*/ f47 f37 1"/>
                <a:gd name="f77" fmla="*/ f48 f36 1"/>
                <a:gd name="f78" fmla="*/ f49 f37 1"/>
                <a:gd name="f79" fmla="*/ f50 f36 1"/>
                <a:gd name="f80" fmla="*/ f51 f37 1"/>
                <a:gd name="f81" fmla="*/ f52 f36 1"/>
                <a:gd name="f82" fmla="*/ f53 f37 1"/>
                <a:gd name="f83" fmla="*/ f54 f36 1"/>
                <a:gd name="f84" fmla="*/ f55 f37 1"/>
                <a:gd name="f85" fmla="*/ f56 f36 1"/>
                <a:gd name="f86" fmla="*/ f57 f37 1"/>
                <a:gd name="f87" fmla="*/ f58 f36 1"/>
                <a:gd name="f88" fmla="*/ f60 f36 1"/>
                <a:gd name="f89" fmla="*/ f62 f37 1"/>
                <a:gd name="f90" fmla="*/ f63 f37 1"/>
                <a:gd name="f91" fmla="*/ f64 f37 1"/>
                <a:gd name="f92" fmla="*/ f65 f36 1"/>
              </a:gdLst>
              <a:ahLst/>
              <a:cxnLst>
                <a:cxn ang="3cd4">
                  <a:pos x="hc" y="t"/>
                </a:cxn>
                <a:cxn ang="0">
                  <a:pos x="r" y="vc"/>
                </a:cxn>
                <a:cxn ang="cd4">
                  <a:pos x="hc" y="b"/>
                </a:cxn>
                <a:cxn ang="cd2">
                  <a:pos x="l" y="vc"/>
                </a:cxn>
                <a:cxn ang="f68">
                  <a:pos x="f73" y="f74"/>
                </a:cxn>
                <a:cxn ang="f68">
                  <a:pos x="f73" y="f74"/>
                </a:cxn>
                <a:cxn ang="f68">
                  <a:pos x="f75" y="f76"/>
                </a:cxn>
                <a:cxn ang="f68">
                  <a:pos x="f77" y="f74"/>
                </a:cxn>
                <a:cxn ang="f68">
                  <a:pos x="f77" y="f74"/>
                </a:cxn>
                <a:cxn ang="f68">
                  <a:pos x="f77" y="f74"/>
                </a:cxn>
                <a:cxn ang="f68">
                  <a:pos x="f75" y="f78"/>
                </a:cxn>
                <a:cxn ang="f68">
                  <a:pos x="f73" y="f74"/>
                </a:cxn>
                <a:cxn ang="f68">
                  <a:pos x="f73" y="f74"/>
                </a:cxn>
                <a:cxn ang="f68">
                  <a:pos x="f79" y="f80"/>
                </a:cxn>
                <a:cxn ang="f68">
                  <a:pos x="f79" y="f80"/>
                </a:cxn>
                <a:cxn ang="f68">
                  <a:pos x="f81" y="f80"/>
                </a:cxn>
                <a:cxn ang="f68">
                  <a:pos x="f81" y="f82"/>
                </a:cxn>
                <a:cxn ang="f68">
                  <a:pos x="f79" y="f82"/>
                </a:cxn>
                <a:cxn ang="f68">
                  <a:pos x="f79" y="f80"/>
                </a:cxn>
                <a:cxn ang="f68">
                  <a:pos x="f83" y="f84"/>
                </a:cxn>
                <a:cxn ang="f68">
                  <a:pos x="f83" y="f84"/>
                </a:cxn>
                <a:cxn ang="f68">
                  <a:pos x="f85" y="f84"/>
                </a:cxn>
                <a:cxn ang="f68">
                  <a:pos x="f85" y="f86"/>
                </a:cxn>
                <a:cxn ang="f68">
                  <a:pos x="f83" y="f86"/>
                </a:cxn>
                <a:cxn ang="f68">
                  <a:pos x="f83" y="f84"/>
                </a:cxn>
                <a:cxn ang="f68">
                  <a:pos x="f87" y="f72"/>
                </a:cxn>
                <a:cxn ang="f68">
                  <a:pos x="f88" y="f72"/>
                </a:cxn>
                <a:cxn ang="f68">
                  <a:pos x="f69" y="f89"/>
                </a:cxn>
                <a:cxn ang="f68">
                  <a:pos x="f69" y="f90"/>
                </a:cxn>
                <a:cxn ang="f68">
                  <a:pos x="f88" y="f91"/>
                </a:cxn>
                <a:cxn ang="f68">
                  <a:pos x="f87" y="f91"/>
                </a:cxn>
                <a:cxn ang="f68">
                  <a:pos x="f92" y="f90"/>
                </a:cxn>
                <a:cxn ang="f68">
                  <a:pos x="f92" y="f89"/>
                </a:cxn>
                <a:cxn ang="f68">
                  <a:pos x="f87" y="f72"/>
                </a:cxn>
              </a:cxnLst>
              <a:rect l="f69" t="f72" r="f70" b="f71"/>
              <a:pathLst>
                <a:path w="987" h="1840">
                  <a:moveTo>
                    <a:pt x="f8" y="f9"/>
                  </a:moveTo>
                  <a:cubicBezTo>
                    <a:pt x="f8" y="f9"/>
                    <a:pt x="f8" y="f9"/>
                    <a:pt x="f8" y="f9"/>
                  </a:cubicBezTo>
                  <a:cubicBezTo>
                    <a:pt x="f8" y="f10"/>
                    <a:pt x="f11" y="f12"/>
                    <a:pt x="f13" y="f12"/>
                  </a:cubicBezTo>
                  <a:cubicBezTo>
                    <a:pt x="f14" y="f12"/>
                    <a:pt x="f15" y="f10"/>
                    <a:pt x="f15" y="f9"/>
                  </a:cubicBezTo>
                  <a:cubicBezTo>
                    <a:pt x="f15" y="f9"/>
                    <a:pt x="f15" y="f9"/>
                    <a:pt x="f15" y="f9"/>
                  </a:cubicBezTo>
                  <a:cubicBezTo>
                    <a:pt x="f15" y="f9"/>
                    <a:pt x="f15" y="f9"/>
                    <a:pt x="f15" y="f9"/>
                  </a:cubicBezTo>
                  <a:cubicBezTo>
                    <a:pt x="f15" y="f16"/>
                    <a:pt x="f14" y="f17"/>
                    <a:pt x="f13" y="f17"/>
                  </a:cubicBezTo>
                  <a:cubicBezTo>
                    <a:pt x="f11" y="f17"/>
                    <a:pt x="f8" y="f16"/>
                    <a:pt x="f8" y="f9"/>
                  </a:cubicBezTo>
                  <a:cubicBezTo>
                    <a:pt x="f8" y="f9"/>
                    <a:pt x="f8" y="f9"/>
                    <a:pt x="f8" y="f9"/>
                  </a:cubicBezTo>
                  <a:moveTo>
                    <a:pt x="f18" y="f19"/>
                  </a:moveTo>
                  <a:cubicBezTo>
                    <a:pt x="f18" y="f19"/>
                    <a:pt x="f18" y="f19"/>
                    <a:pt x="f18" y="f19"/>
                  </a:cubicBezTo>
                  <a:cubicBezTo>
                    <a:pt x="f20" y="f19"/>
                    <a:pt x="f20" y="f19"/>
                    <a:pt x="f20" y="f19"/>
                  </a:cubicBezTo>
                  <a:cubicBezTo>
                    <a:pt x="f20" y="f21"/>
                    <a:pt x="f20" y="f21"/>
                    <a:pt x="f20" y="f21"/>
                  </a:cubicBezTo>
                  <a:cubicBezTo>
                    <a:pt x="f18" y="f21"/>
                    <a:pt x="f18" y="f21"/>
                    <a:pt x="f18" y="f21"/>
                  </a:cubicBezTo>
                  <a:cubicBezTo>
                    <a:pt x="f18" y="f19"/>
                    <a:pt x="f18" y="f19"/>
                    <a:pt x="f18" y="f19"/>
                  </a:cubicBezTo>
                  <a:moveTo>
                    <a:pt x="f22" y="f23"/>
                  </a:moveTo>
                  <a:cubicBezTo>
                    <a:pt x="f22" y="f23"/>
                    <a:pt x="f22" y="f23"/>
                    <a:pt x="f22" y="f23"/>
                  </a:cubicBezTo>
                  <a:cubicBezTo>
                    <a:pt x="f24" y="f23"/>
                    <a:pt x="f24" y="f23"/>
                    <a:pt x="f24" y="f23"/>
                  </a:cubicBezTo>
                  <a:cubicBezTo>
                    <a:pt x="f24" y="f25"/>
                    <a:pt x="f24" y="f25"/>
                    <a:pt x="f24" y="f25"/>
                  </a:cubicBezTo>
                  <a:cubicBezTo>
                    <a:pt x="f22" y="f25"/>
                    <a:pt x="f22" y="f25"/>
                    <a:pt x="f22" y="f25"/>
                  </a:cubicBezTo>
                  <a:cubicBezTo>
                    <a:pt x="f22" y="f23"/>
                    <a:pt x="f22" y="f23"/>
                    <a:pt x="f22" y="f23"/>
                  </a:cubicBezTo>
                  <a:moveTo>
                    <a:pt x="f26" y="f5"/>
                  </a:moveTo>
                  <a:cubicBezTo>
                    <a:pt x="f27" y="f5"/>
                    <a:pt x="f27" y="f5"/>
                    <a:pt x="f27" y="f5"/>
                  </a:cubicBezTo>
                  <a:cubicBezTo>
                    <a:pt x="f28" y="f5"/>
                    <a:pt x="f5" y="f29"/>
                    <a:pt x="f5" y="f30"/>
                  </a:cubicBezTo>
                  <a:cubicBezTo>
                    <a:pt x="f5" y="f31"/>
                    <a:pt x="f5" y="f31"/>
                    <a:pt x="f5" y="f31"/>
                  </a:cubicBezTo>
                  <a:cubicBezTo>
                    <a:pt x="f5" y="f32"/>
                    <a:pt x="f28" y="f7"/>
                    <a:pt x="f27" y="f7"/>
                  </a:cubicBezTo>
                  <a:cubicBezTo>
                    <a:pt x="f26" y="f7"/>
                    <a:pt x="f26" y="f7"/>
                    <a:pt x="f26" y="f7"/>
                  </a:cubicBezTo>
                  <a:cubicBezTo>
                    <a:pt x="f33" y="f7"/>
                    <a:pt x="f6" y="f32"/>
                    <a:pt x="f6" y="f31"/>
                  </a:cubicBezTo>
                  <a:cubicBezTo>
                    <a:pt x="f6" y="f30"/>
                    <a:pt x="f6" y="f30"/>
                    <a:pt x="f6" y="f30"/>
                  </a:cubicBezTo>
                  <a:cubicBezTo>
                    <a:pt x="f6" y="f34"/>
                    <a:pt x="f33" y="f5"/>
                    <a:pt x="f26"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grpSp>
      <p:sp>
        <p:nvSpPr>
          <p:cNvPr id="6" name="Picture Placeholder 7">
            <a:extLst>
              <a:ext uri="{FF2B5EF4-FFF2-40B4-BE49-F238E27FC236}">
                <a16:creationId xmlns:a16="http://schemas.microsoft.com/office/drawing/2014/main" id="{90FE9D6C-CF09-3B45-BB5C-AB60075556CC}"/>
              </a:ext>
            </a:extLst>
          </p:cNvPr>
          <p:cNvSpPr txBox="1">
            <a:spLocks noGrp="1"/>
          </p:cNvSpPr>
          <p:nvPr>
            <p:ph type="pic" sz="quarter" idx="4294967295"/>
          </p:nvPr>
        </p:nvSpPr>
        <p:spPr>
          <a:xfrm>
            <a:off x="789410" y="2163644"/>
            <a:ext cx="2114476" cy="3177732"/>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929292"/>
                </a:solidFill>
                <a:uFillTx/>
                <a:latin typeface="Calibri"/>
              </a:defRPr>
            </a:lvl1pPr>
          </a:lstStyle>
          <a:p>
            <a:pPr lvl="0"/>
            <a:r>
              <a:rPr lang="en-US" dirty="0"/>
              <a:t>Image Holder</a:t>
            </a:r>
          </a:p>
        </p:txBody>
      </p:sp>
      <p:sp>
        <p:nvSpPr>
          <p:cNvPr id="7" name="Text Placeholder 3">
            <a:extLst>
              <a:ext uri="{FF2B5EF4-FFF2-40B4-BE49-F238E27FC236}">
                <a16:creationId xmlns:a16="http://schemas.microsoft.com/office/drawing/2014/main" id="{0E6D550E-1D61-73F4-F6D3-0B27531D32D6}"/>
              </a:ext>
            </a:extLst>
          </p:cNvPr>
          <p:cNvSpPr txBox="1">
            <a:spLocks noGrp="1"/>
          </p:cNvSpPr>
          <p:nvPr>
            <p:ph type="body" sz="quarter" idx="4294967295"/>
          </p:nvPr>
        </p:nvSpPr>
        <p:spPr>
          <a:xfrm>
            <a:off x="508004" y="1026697"/>
            <a:ext cx="11157819"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8" name="Title 13">
            <a:extLst>
              <a:ext uri="{FF2B5EF4-FFF2-40B4-BE49-F238E27FC236}">
                <a16:creationId xmlns:a16="http://schemas.microsoft.com/office/drawing/2014/main" id="{0AE5510D-196A-BB54-2DD4-665271A0CB31}"/>
              </a:ext>
            </a:extLst>
          </p:cNvPr>
          <p:cNvSpPr txBox="1">
            <a:spLocks noGrp="1"/>
          </p:cNvSpPr>
          <p:nvPr>
            <p:ph type="title"/>
          </p:nvPr>
        </p:nvSpPr>
        <p:spPr>
          <a:xfrm>
            <a:off x="508004" y="450250"/>
            <a:ext cx="11157819"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spTree>
    <p:extLst>
      <p:ext uri="{BB962C8B-B14F-4D97-AF65-F5344CB8AC3E}">
        <p14:creationId xmlns:p14="http://schemas.microsoft.com/office/powerpoint/2010/main" val="401866922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MockUp02">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2AD3E4FC-58E7-2730-EC66-C2193CB31780}"/>
              </a:ext>
            </a:extLst>
          </p:cNvPr>
          <p:cNvGrpSpPr/>
          <p:nvPr/>
        </p:nvGrpSpPr>
        <p:grpSpPr>
          <a:xfrm>
            <a:off x="4811179" y="1408770"/>
            <a:ext cx="2569637" cy="4785649"/>
            <a:chOff x="4811179" y="1408770"/>
            <a:chExt cx="2569637" cy="4785649"/>
          </a:xfrm>
        </p:grpSpPr>
        <p:sp>
          <p:nvSpPr>
            <p:cNvPr id="3" name="Rectangle 14">
              <a:extLst>
                <a:ext uri="{FF2B5EF4-FFF2-40B4-BE49-F238E27FC236}">
                  <a16:creationId xmlns:a16="http://schemas.microsoft.com/office/drawing/2014/main" id="{D3C86BB2-E39D-2FD0-CA11-7D0D69670360}"/>
                </a:ext>
              </a:extLst>
            </p:cNvPr>
            <p:cNvSpPr/>
            <p:nvPr/>
          </p:nvSpPr>
          <p:spPr>
            <a:xfrm>
              <a:off x="4906432" y="2094588"/>
              <a:ext cx="2379131" cy="3386443"/>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Freeform 5">
              <a:extLst>
                <a:ext uri="{FF2B5EF4-FFF2-40B4-BE49-F238E27FC236}">
                  <a16:creationId xmlns:a16="http://schemas.microsoft.com/office/drawing/2014/main" id="{E8C88168-70A8-6E04-6377-AFA4087F0E2D}"/>
                </a:ext>
              </a:extLst>
            </p:cNvPr>
            <p:cNvSpPr/>
            <p:nvPr/>
          </p:nvSpPr>
          <p:spPr>
            <a:xfrm>
              <a:off x="4811179" y="1408770"/>
              <a:ext cx="2569637" cy="4785649"/>
            </a:xfrm>
            <a:custGeom>
              <a:avLst/>
              <a:gdLst>
                <a:gd name="f0" fmla="val 10800000"/>
                <a:gd name="f1" fmla="val 5400000"/>
                <a:gd name="f2" fmla="val 180"/>
                <a:gd name="f3" fmla="val w"/>
                <a:gd name="f4" fmla="val h"/>
                <a:gd name="f5" fmla="val 0"/>
                <a:gd name="f6" fmla="val 987"/>
                <a:gd name="f7" fmla="val 1840"/>
                <a:gd name="f8" fmla="val 440"/>
                <a:gd name="f9" fmla="val 1690"/>
                <a:gd name="f10" fmla="val 1660"/>
                <a:gd name="f11" fmla="val 464"/>
                <a:gd name="f12" fmla="val 1636"/>
                <a:gd name="f13" fmla="val 494"/>
                <a:gd name="f14" fmla="val 523"/>
                <a:gd name="f15" fmla="val 547"/>
                <a:gd name="f16" fmla="val 1719"/>
                <a:gd name="f17" fmla="val 1743"/>
                <a:gd name="f18" fmla="val 65"/>
                <a:gd name="f19" fmla="val 274"/>
                <a:gd name="f20" fmla="val 922"/>
                <a:gd name="f21" fmla="val 1543"/>
                <a:gd name="f22" fmla="val 355"/>
                <a:gd name="f23" fmla="val 143"/>
                <a:gd name="f24" fmla="val 632"/>
                <a:gd name="f25" fmla="val 163"/>
                <a:gd name="f26" fmla="val 891"/>
                <a:gd name="f27" fmla="val 96"/>
                <a:gd name="f28" fmla="val 43"/>
                <a:gd name="f29" fmla="val 42"/>
                <a:gd name="f30" fmla="val 92"/>
                <a:gd name="f31" fmla="val 1748"/>
                <a:gd name="f32" fmla="val 1798"/>
                <a:gd name="f33" fmla="val 944"/>
                <a:gd name="f34" fmla="val 41"/>
                <a:gd name="f35" fmla="+- 0 0 -90"/>
                <a:gd name="f36" fmla="*/ f3 1 987"/>
                <a:gd name="f37" fmla="*/ f4 1 1840"/>
                <a:gd name="f38" fmla="+- f7 0 f5"/>
                <a:gd name="f39" fmla="+- f6 0 f5"/>
                <a:gd name="f40" fmla="*/ f35 f0 1"/>
                <a:gd name="f41" fmla="*/ f39 1 987"/>
                <a:gd name="f42" fmla="*/ f38 1 1840"/>
                <a:gd name="f43" fmla="*/ f40 1 f2"/>
                <a:gd name="f44" fmla="*/ 440 1 f41"/>
                <a:gd name="f45" fmla="*/ 1690 1 f42"/>
                <a:gd name="f46" fmla="*/ 494 1 f41"/>
                <a:gd name="f47" fmla="*/ 1636 1 f42"/>
                <a:gd name="f48" fmla="*/ 547 1 f41"/>
                <a:gd name="f49" fmla="*/ 1743 1 f42"/>
                <a:gd name="f50" fmla="*/ 65 1 f41"/>
                <a:gd name="f51" fmla="*/ 274 1 f42"/>
                <a:gd name="f52" fmla="*/ 922 1 f41"/>
                <a:gd name="f53" fmla="*/ 1543 1 f42"/>
                <a:gd name="f54" fmla="*/ 355 1 f41"/>
                <a:gd name="f55" fmla="*/ 143 1 f42"/>
                <a:gd name="f56" fmla="*/ 632 1 f41"/>
                <a:gd name="f57" fmla="*/ 163 1 f42"/>
                <a:gd name="f58" fmla="*/ 891 1 f41"/>
                <a:gd name="f59" fmla="*/ 0 1 f42"/>
                <a:gd name="f60" fmla="*/ 96 1 f41"/>
                <a:gd name="f61" fmla="*/ 0 1 f41"/>
                <a:gd name="f62" fmla="*/ 92 1 f42"/>
                <a:gd name="f63" fmla="*/ 1748 1 f42"/>
                <a:gd name="f64" fmla="*/ 1840 1 f42"/>
                <a:gd name="f65" fmla="*/ 987 1 f41"/>
                <a:gd name="f66" fmla="*/ f6 1 f41"/>
                <a:gd name="f67" fmla="*/ f7 1 f42"/>
                <a:gd name="f68" fmla="+- f43 0 f1"/>
                <a:gd name="f69" fmla="*/ f61 f36 1"/>
                <a:gd name="f70" fmla="*/ f66 f36 1"/>
                <a:gd name="f71" fmla="*/ f67 f37 1"/>
                <a:gd name="f72" fmla="*/ f59 f37 1"/>
                <a:gd name="f73" fmla="*/ f44 f36 1"/>
                <a:gd name="f74" fmla="*/ f45 f37 1"/>
                <a:gd name="f75" fmla="*/ f46 f36 1"/>
                <a:gd name="f76" fmla="*/ f47 f37 1"/>
                <a:gd name="f77" fmla="*/ f48 f36 1"/>
                <a:gd name="f78" fmla="*/ f49 f37 1"/>
                <a:gd name="f79" fmla="*/ f50 f36 1"/>
                <a:gd name="f80" fmla="*/ f51 f37 1"/>
                <a:gd name="f81" fmla="*/ f52 f36 1"/>
                <a:gd name="f82" fmla="*/ f53 f37 1"/>
                <a:gd name="f83" fmla="*/ f54 f36 1"/>
                <a:gd name="f84" fmla="*/ f55 f37 1"/>
                <a:gd name="f85" fmla="*/ f56 f36 1"/>
                <a:gd name="f86" fmla="*/ f57 f37 1"/>
                <a:gd name="f87" fmla="*/ f58 f36 1"/>
                <a:gd name="f88" fmla="*/ f60 f36 1"/>
                <a:gd name="f89" fmla="*/ f62 f37 1"/>
                <a:gd name="f90" fmla="*/ f63 f37 1"/>
                <a:gd name="f91" fmla="*/ f64 f37 1"/>
                <a:gd name="f92" fmla="*/ f65 f36 1"/>
              </a:gdLst>
              <a:ahLst/>
              <a:cxnLst>
                <a:cxn ang="3cd4">
                  <a:pos x="hc" y="t"/>
                </a:cxn>
                <a:cxn ang="0">
                  <a:pos x="r" y="vc"/>
                </a:cxn>
                <a:cxn ang="cd4">
                  <a:pos x="hc" y="b"/>
                </a:cxn>
                <a:cxn ang="cd2">
                  <a:pos x="l" y="vc"/>
                </a:cxn>
                <a:cxn ang="f68">
                  <a:pos x="f73" y="f74"/>
                </a:cxn>
                <a:cxn ang="f68">
                  <a:pos x="f73" y="f74"/>
                </a:cxn>
                <a:cxn ang="f68">
                  <a:pos x="f75" y="f76"/>
                </a:cxn>
                <a:cxn ang="f68">
                  <a:pos x="f77" y="f74"/>
                </a:cxn>
                <a:cxn ang="f68">
                  <a:pos x="f77" y="f74"/>
                </a:cxn>
                <a:cxn ang="f68">
                  <a:pos x="f77" y="f74"/>
                </a:cxn>
                <a:cxn ang="f68">
                  <a:pos x="f75" y="f78"/>
                </a:cxn>
                <a:cxn ang="f68">
                  <a:pos x="f73" y="f74"/>
                </a:cxn>
                <a:cxn ang="f68">
                  <a:pos x="f73" y="f74"/>
                </a:cxn>
                <a:cxn ang="f68">
                  <a:pos x="f79" y="f80"/>
                </a:cxn>
                <a:cxn ang="f68">
                  <a:pos x="f79" y="f80"/>
                </a:cxn>
                <a:cxn ang="f68">
                  <a:pos x="f81" y="f80"/>
                </a:cxn>
                <a:cxn ang="f68">
                  <a:pos x="f81" y="f82"/>
                </a:cxn>
                <a:cxn ang="f68">
                  <a:pos x="f79" y="f82"/>
                </a:cxn>
                <a:cxn ang="f68">
                  <a:pos x="f79" y="f80"/>
                </a:cxn>
                <a:cxn ang="f68">
                  <a:pos x="f83" y="f84"/>
                </a:cxn>
                <a:cxn ang="f68">
                  <a:pos x="f83" y="f84"/>
                </a:cxn>
                <a:cxn ang="f68">
                  <a:pos x="f85" y="f84"/>
                </a:cxn>
                <a:cxn ang="f68">
                  <a:pos x="f85" y="f86"/>
                </a:cxn>
                <a:cxn ang="f68">
                  <a:pos x="f83" y="f86"/>
                </a:cxn>
                <a:cxn ang="f68">
                  <a:pos x="f83" y="f84"/>
                </a:cxn>
                <a:cxn ang="f68">
                  <a:pos x="f87" y="f72"/>
                </a:cxn>
                <a:cxn ang="f68">
                  <a:pos x="f88" y="f72"/>
                </a:cxn>
                <a:cxn ang="f68">
                  <a:pos x="f69" y="f89"/>
                </a:cxn>
                <a:cxn ang="f68">
                  <a:pos x="f69" y="f90"/>
                </a:cxn>
                <a:cxn ang="f68">
                  <a:pos x="f88" y="f91"/>
                </a:cxn>
                <a:cxn ang="f68">
                  <a:pos x="f87" y="f91"/>
                </a:cxn>
                <a:cxn ang="f68">
                  <a:pos x="f92" y="f90"/>
                </a:cxn>
                <a:cxn ang="f68">
                  <a:pos x="f92" y="f89"/>
                </a:cxn>
                <a:cxn ang="f68">
                  <a:pos x="f87" y="f72"/>
                </a:cxn>
              </a:cxnLst>
              <a:rect l="f69" t="f72" r="f70" b="f71"/>
              <a:pathLst>
                <a:path w="987" h="1840">
                  <a:moveTo>
                    <a:pt x="f8" y="f9"/>
                  </a:moveTo>
                  <a:cubicBezTo>
                    <a:pt x="f8" y="f9"/>
                    <a:pt x="f8" y="f9"/>
                    <a:pt x="f8" y="f9"/>
                  </a:cubicBezTo>
                  <a:cubicBezTo>
                    <a:pt x="f8" y="f10"/>
                    <a:pt x="f11" y="f12"/>
                    <a:pt x="f13" y="f12"/>
                  </a:cubicBezTo>
                  <a:cubicBezTo>
                    <a:pt x="f14" y="f12"/>
                    <a:pt x="f15" y="f10"/>
                    <a:pt x="f15" y="f9"/>
                  </a:cubicBezTo>
                  <a:cubicBezTo>
                    <a:pt x="f15" y="f9"/>
                    <a:pt x="f15" y="f9"/>
                    <a:pt x="f15" y="f9"/>
                  </a:cubicBezTo>
                  <a:cubicBezTo>
                    <a:pt x="f15" y="f9"/>
                    <a:pt x="f15" y="f9"/>
                    <a:pt x="f15" y="f9"/>
                  </a:cubicBezTo>
                  <a:cubicBezTo>
                    <a:pt x="f15" y="f16"/>
                    <a:pt x="f14" y="f17"/>
                    <a:pt x="f13" y="f17"/>
                  </a:cubicBezTo>
                  <a:cubicBezTo>
                    <a:pt x="f11" y="f17"/>
                    <a:pt x="f8" y="f16"/>
                    <a:pt x="f8" y="f9"/>
                  </a:cubicBezTo>
                  <a:cubicBezTo>
                    <a:pt x="f8" y="f9"/>
                    <a:pt x="f8" y="f9"/>
                    <a:pt x="f8" y="f9"/>
                  </a:cubicBezTo>
                  <a:moveTo>
                    <a:pt x="f18" y="f19"/>
                  </a:moveTo>
                  <a:cubicBezTo>
                    <a:pt x="f18" y="f19"/>
                    <a:pt x="f18" y="f19"/>
                    <a:pt x="f18" y="f19"/>
                  </a:cubicBezTo>
                  <a:cubicBezTo>
                    <a:pt x="f20" y="f19"/>
                    <a:pt x="f20" y="f19"/>
                    <a:pt x="f20" y="f19"/>
                  </a:cubicBezTo>
                  <a:cubicBezTo>
                    <a:pt x="f20" y="f21"/>
                    <a:pt x="f20" y="f21"/>
                    <a:pt x="f20" y="f21"/>
                  </a:cubicBezTo>
                  <a:cubicBezTo>
                    <a:pt x="f18" y="f21"/>
                    <a:pt x="f18" y="f21"/>
                    <a:pt x="f18" y="f21"/>
                  </a:cubicBezTo>
                  <a:cubicBezTo>
                    <a:pt x="f18" y="f19"/>
                    <a:pt x="f18" y="f19"/>
                    <a:pt x="f18" y="f19"/>
                  </a:cubicBezTo>
                  <a:moveTo>
                    <a:pt x="f22" y="f23"/>
                  </a:moveTo>
                  <a:cubicBezTo>
                    <a:pt x="f22" y="f23"/>
                    <a:pt x="f22" y="f23"/>
                    <a:pt x="f22" y="f23"/>
                  </a:cubicBezTo>
                  <a:cubicBezTo>
                    <a:pt x="f24" y="f23"/>
                    <a:pt x="f24" y="f23"/>
                    <a:pt x="f24" y="f23"/>
                  </a:cubicBezTo>
                  <a:cubicBezTo>
                    <a:pt x="f24" y="f25"/>
                    <a:pt x="f24" y="f25"/>
                    <a:pt x="f24" y="f25"/>
                  </a:cubicBezTo>
                  <a:cubicBezTo>
                    <a:pt x="f22" y="f25"/>
                    <a:pt x="f22" y="f25"/>
                    <a:pt x="f22" y="f25"/>
                  </a:cubicBezTo>
                  <a:cubicBezTo>
                    <a:pt x="f22" y="f23"/>
                    <a:pt x="f22" y="f23"/>
                    <a:pt x="f22" y="f23"/>
                  </a:cubicBezTo>
                  <a:moveTo>
                    <a:pt x="f26" y="f5"/>
                  </a:moveTo>
                  <a:cubicBezTo>
                    <a:pt x="f27" y="f5"/>
                    <a:pt x="f27" y="f5"/>
                    <a:pt x="f27" y="f5"/>
                  </a:cubicBezTo>
                  <a:cubicBezTo>
                    <a:pt x="f28" y="f5"/>
                    <a:pt x="f5" y="f29"/>
                    <a:pt x="f5" y="f30"/>
                  </a:cubicBezTo>
                  <a:cubicBezTo>
                    <a:pt x="f5" y="f31"/>
                    <a:pt x="f5" y="f31"/>
                    <a:pt x="f5" y="f31"/>
                  </a:cubicBezTo>
                  <a:cubicBezTo>
                    <a:pt x="f5" y="f32"/>
                    <a:pt x="f28" y="f7"/>
                    <a:pt x="f27" y="f7"/>
                  </a:cubicBezTo>
                  <a:cubicBezTo>
                    <a:pt x="f26" y="f7"/>
                    <a:pt x="f26" y="f7"/>
                    <a:pt x="f26" y="f7"/>
                  </a:cubicBezTo>
                  <a:cubicBezTo>
                    <a:pt x="f33" y="f7"/>
                    <a:pt x="f6" y="f32"/>
                    <a:pt x="f6" y="f31"/>
                  </a:cubicBezTo>
                  <a:cubicBezTo>
                    <a:pt x="f6" y="f30"/>
                    <a:pt x="f6" y="f30"/>
                    <a:pt x="f6" y="f30"/>
                  </a:cubicBezTo>
                  <a:cubicBezTo>
                    <a:pt x="f6" y="f34"/>
                    <a:pt x="f33" y="f5"/>
                    <a:pt x="f26"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grpSp>
      <p:sp>
        <p:nvSpPr>
          <p:cNvPr id="5" name="Picture Placeholder 7">
            <a:extLst>
              <a:ext uri="{FF2B5EF4-FFF2-40B4-BE49-F238E27FC236}">
                <a16:creationId xmlns:a16="http://schemas.microsoft.com/office/drawing/2014/main" id="{5875861A-5FF0-41BB-59D3-851F7BC0ACA4}"/>
              </a:ext>
            </a:extLst>
          </p:cNvPr>
          <p:cNvSpPr txBox="1">
            <a:spLocks noGrp="1"/>
          </p:cNvSpPr>
          <p:nvPr>
            <p:ph type="pic" sz="quarter" idx="4294967295"/>
          </p:nvPr>
        </p:nvSpPr>
        <p:spPr>
          <a:xfrm>
            <a:off x="4978395" y="2092311"/>
            <a:ext cx="2235195" cy="3359148"/>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929292"/>
                </a:solidFill>
                <a:uFillTx/>
                <a:latin typeface="Calibri"/>
              </a:defRPr>
            </a:lvl1pPr>
          </a:lstStyle>
          <a:p>
            <a:pPr lvl="0"/>
            <a:r>
              <a:rPr lang="en-US" dirty="0"/>
              <a:t>Image Holder</a:t>
            </a:r>
          </a:p>
        </p:txBody>
      </p:sp>
      <p:sp>
        <p:nvSpPr>
          <p:cNvPr id="6" name="Text Placeholder 3">
            <a:extLst>
              <a:ext uri="{FF2B5EF4-FFF2-40B4-BE49-F238E27FC236}">
                <a16:creationId xmlns:a16="http://schemas.microsoft.com/office/drawing/2014/main" id="{8742B0C3-F76B-C4E0-67D3-8C23A0C1EE3E}"/>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7" name="Title 13">
            <a:extLst>
              <a:ext uri="{FF2B5EF4-FFF2-40B4-BE49-F238E27FC236}">
                <a16:creationId xmlns:a16="http://schemas.microsoft.com/office/drawing/2014/main" id="{8657C7DE-1097-56E6-1FF7-B0CCA519FB11}"/>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Tree>
    <p:extLst>
      <p:ext uri="{BB962C8B-B14F-4D97-AF65-F5344CB8AC3E}">
        <p14:creationId xmlns:p14="http://schemas.microsoft.com/office/powerpoint/2010/main" val="1883089613"/>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MockUp02">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1BF5BD0-FB58-8E6E-25EB-AA3EF83D189C}"/>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0F1109CA-8BC1-087D-C05B-9AF5DF8E3150}"/>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grpSp>
        <p:nvGrpSpPr>
          <p:cNvPr id="4" name="Group 6">
            <a:extLst>
              <a:ext uri="{FF2B5EF4-FFF2-40B4-BE49-F238E27FC236}">
                <a16:creationId xmlns:a16="http://schemas.microsoft.com/office/drawing/2014/main" id="{74DF2637-B668-F145-9B31-AAB51AEE412C}"/>
              </a:ext>
            </a:extLst>
          </p:cNvPr>
          <p:cNvGrpSpPr/>
          <p:nvPr/>
        </p:nvGrpSpPr>
        <p:grpSpPr>
          <a:xfrm>
            <a:off x="0" y="1818019"/>
            <a:ext cx="7083399" cy="3608935"/>
            <a:chOff x="0" y="1818019"/>
            <a:chExt cx="7083399" cy="3608935"/>
          </a:xfrm>
        </p:grpSpPr>
        <p:sp>
          <p:nvSpPr>
            <p:cNvPr id="5" name="Rectangle 16">
              <a:extLst>
                <a:ext uri="{FF2B5EF4-FFF2-40B4-BE49-F238E27FC236}">
                  <a16:creationId xmlns:a16="http://schemas.microsoft.com/office/drawing/2014/main" id="{038DF6AA-2CB9-428E-0D28-944739346A58}"/>
                </a:ext>
              </a:extLst>
            </p:cNvPr>
            <p:cNvSpPr/>
            <p:nvPr/>
          </p:nvSpPr>
          <p:spPr>
            <a:xfrm>
              <a:off x="0" y="4213253"/>
              <a:ext cx="3494425" cy="511149"/>
            </a:xfrm>
            <a:prstGeom prst="rect">
              <a:avLst/>
            </a:pr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nvGrpSpPr>
            <p:cNvPr id="6" name="Group 5">
              <a:extLst>
                <a:ext uri="{FF2B5EF4-FFF2-40B4-BE49-F238E27FC236}">
                  <a16:creationId xmlns:a16="http://schemas.microsoft.com/office/drawing/2014/main" id="{195B4CEB-3396-8F32-25D2-CF81C75A61C1}"/>
                </a:ext>
              </a:extLst>
            </p:cNvPr>
            <p:cNvGrpSpPr/>
            <p:nvPr/>
          </p:nvGrpSpPr>
          <p:grpSpPr>
            <a:xfrm>
              <a:off x="0" y="1818019"/>
              <a:ext cx="7083399" cy="3608935"/>
              <a:chOff x="0" y="1818019"/>
              <a:chExt cx="7083399" cy="3608935"/>
            </a:xfrm>
          </p:grpSpPr>
          <p:grpSp>
            <p:nvGrpSpPr>
              <p:cNvPr id="7" name="Group 2">
                <a:extLst>
                  <a:ext uri="{FF2B5EF4-FFF2-40B4-BE49-F238E27FC236}">
                    <a16:creationId xmlns:a16="http://schemas.microsoft.com/office/drawing/2014/main" id="{56BC0C2E-9724-F24E-8D21-B1C36028067D}"/>
                  </a:ext>
                </a:extLst>
              </p:cNvPr>
              <p:cNvGrpSpPr/>
              <p:nvPr/>
            </p:nvGrpSpPr>
            <p:grpSpPr>
              <a:xfrm>
                <a:off x="0" y="1818019"/>
                <a:ext cx="6254559" cy="1533448"/>
                <a:chOff x="0" y="1818019"/>
                <a:chExt cx="6254559" cy="1533448"/>
              </a:xfrm>
            </p:grpSpPr>
            <p:sp>
              <p:nvSpPr>
                <p:cNvPr id="8" name="Rectangle 1">
                  <a:extLst>
                    <a:ext uri="{FF2B5EF4-FFF2-40B4-BE49-F238E27FC236}">
                      <a16:creationId xmlns:a16="http://schemas.microsoft.com/office/drawing/2014/main" id="{2B0188A7-C334-9CF3-AC4B-BBAC88478F34}"/>
                    </a:ext>
                  </a:extLst>
                </p:cNvPr>
                <p:cNvSpPr/>
                <p:nvPr/>
              </p:nvSpPr>
              <p:spPr>
                <a:xfrm>
                  <a:off x="0" y="2840318"/>
                  <a:ext cx="3494425" cy="511149"/>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Pentagon 9">
                  <a:extLst>
                    <a:ext uri="{FF2B5EF4-FFF2-40B4-BE49-F238E27FC236}">
                      <a16:creationId xmlns:a16="http://schemas.microsoft.com/office/drawing/2014/main" id="{8ABFACC1-D9EC-45BB-9518-6EF017B8A2E9}"/>
                    </a:ext>
                  </a:extLst>
                </p:cNvPr>
                <p:cNvSpPr/>
                <p:nvPr/>
              </p:nvSpPr>
              <p:spPr>
                <a:xfrm>
                  <a:off x="3494425" y="1818019"/>
                  <a:ext cx="2760134" cy="1533448"/>
                </a:xfrm>
                <a:custGeom>
                  <a:avLst/>
                  <a:gdLst>
                    <a:gd name="f0" fmla="val 10800000"/>
                    <a:gd name="f1" fmla="val 5400000"/>
                    <a:gd name="f2" fmla="val 180"/>
                    <a:gd name="f3" fmla="val w"/>
                    <a:gd name="f4" fmla="val h"/>
                    <a:gd name="f5" fmla="val 0"/>
                    <a:gd name="f6" fmla="val 2070100"/>
                    <a:gd name="f7" fmla="val 1828800"/>
                    <a:gd name="f8" fmla="val 1219200"/>
                    <a:gd name="f9" fmla="val 1587500"/>
                    <a:gd name="f10" fmla="val 127000"/>
                    <a:gd name="f11" fmla="val 1955800"/>
                    <a:gd name="f12" fmla="val 609600"/>
                    <a:gd name="f13" fmla="+- 0 0 -90"/>
                    <a:gd name="f14" fmla="*/ f3 1 2070100"/>
                    <a:gd name="f15" fmla="*/ f4 1 1828800"/>
                    <a:gd name="f16" fmla="+- f7 0 f5"/>
                    <a:gd name="f17" fmla="+- f6 0 f5"/>
                    <a:gd name="f18" fmla="*/ f13 f0 1"/>
                    <a:gd name="f19" fmla="*/ f17 1 2070100"/>
                    <a:gd name="f20" fmla="*/ f16 1 1828800"/>
                    <a:gd name="f21" fmla="*/ 1219200 f16 1"/>
                    <a:gd name="f22" fmla="*/ 0 f16 1"/>
                    <a:gd name="f23" fmla="*/ 1828800 f16 1"/>
                    <a:gd name="f24" fmla="*/ 0 f17 1"/>
                    <a:gd name="f25" fmla="*/ 1587500 f17 1"/>
                    <a:gd name="f26" fmla="*/ 2070100 f17 1"/>
                    <a:gd name="f27" fmla="*/ 127000 f16 1"/>
                    <a:gd name="f28" fmla="*/ 1955800 f17 1"/>
                    <a:gd name="f29" fmla="*/ 609600 f16 1"/>
                    <a:gd name="f30" fmla="*/ f18 1 f2"/>
                    <a:gd name="f31" fmla="*/ f21 1 1828800"/>
                    <a:gd name="f32" fmla="*/ f22 1 1828800"/>
                    <a:gd name="f33" fmla="*/ f23 1 1828800"/>
                    <a:gd name="f34" fmla="*/ f24 1 2070100"/>
                    <a:gd name="f35" fmla="*/ f25 1 2070100"/>
                    <a:gd name="f36" fmla="*/ f26 1 2070100"/>
                    <a:gd name="f37" fmla="*/ f27 1 1828800"/>
                    <a:gd name="f38" fmla="*/ f28 1 2070100"/>
                    <a:gd name="f39" fmla="*/ f29 1 1828800"/>
                    <a:gd name="f40" fmla="*/ f5 1 f19"/>
                    <a:gd name="f41" fmla="*/ f6 1 f19"/>
                    <a:gd name="f42" fmla="*/ f5 1 f20"/>
                    <a:gd name="f43" fmla="*/ f7 1 f20"/>
                    <a:gd name="f44" fmla="+- f30 0 f1"/>
                    <a:gd name="f45" fmla="*/ f34 1 f19"/>
                    <a:gd name="f46" fmla="*/ f31 1 f20"/>
                    <a:gd name="f47" fmla="*/ f35 1 f19"/>
                    <a:gd name="f48" fmla="*/ f32 1 f20"/>
                    <a:gd name="f49" fmla="*/ f36 1 f19"/>
                    <a:gd name="f50" fmla="*/ f37 1 f20"/>
                    <a:gd name="f51" fmla="*/ f38 1 f19"/>
                    <a:gd name="f52" fmla="*/ f39 1 f20"/>
                    <a:gd name="f53" fmla="*/ f33 1 f20"/>
                    <a:gd name="f54" fmla="*/ f40 f14 1"/>
                    <a:gd name="f55" fmla="*/ f41 f14 1"/>
                    <a:gd name="f56" fmla="*/ f43 f15 1"/>
                    <a:gd name="f57" fmla="*/ f42 f15 1"/>
                    <a:gd name="f58" fmla="*/ f45 f14 1"/>
                    <a:gd name="f59" fmla="*/ f46 f15 1"/>
                    <a:gd name="f60" fmla="*/ f47 f14 1"/>
                    <a:gd name="f61" fmla="*/ f48 f15 1"/>
                    <a:gd name="f62" fmla="*/ f49 f14 1"/>
                    <a:gd name="f63" fmla="*/ f50 f15 1"/>
                    <a:gd name="f64" fmla="*/ f51 f14 1"/>
                    <a:gd name="f65" fmla="*/ f52 f15 1"/>
                    <a:gd name="f66" fmla="*/ f53 f15 1"/>
                  </a:gdLst>
                  <a:ahLst/>
                  <a:cxnLst>
                    <a:cxn ang="3cd4">
                      <a:pos x="hc" y="t"/>
                    </a:cxn>
                    <a:cxn ang="0">
                      <a:pos x="r" y="vc"/>
                    </a:cxn>
                    <a:cxn ang="cd4">
                      <a:pos x="hc" y="b"/>
                    </a:cxn>
                    <a:cxn ang="cd2">
                      <a:pos x="l" y="vc"/>
                    </a:cxn>
                    <a:cxn ang="f44">
                      <a:pos x="f58" y="f59"/>
                    </a:cxn>
                    <a:cxn ang="f44">
                      <a:pos x="f60" y="f61"/>
                    </a:cxn>
                    <a:cxn ang="f44">
                      <a:pos x="f62" y="f63"/>
                    </a:cxn>
                    <a:cxn ang="f44">
                      <a:pos x="f64" y="f65"/>
                    </a:cxn>
                    <a:cxn ang="f44">
                      <a:pos x="f58" y="f66"/>
                    </a:cxn>
                    <a:cxn ang="f44">
                      <a:pos x="f58" y="f59"/>
                    </a:cxn>
                  </a:cxnLst>
                  <a:rect l="f54" t="f57" r="f55" b="f56"/>
                  <a:pathLst>
                    <a:path w="2070100" h="1828800">
                      <a:moveTo>
                        <a:pt x="f5" y="f8"/>
                      </a:moveTo>
                      <a:lnTo>
                        <a:pt x="f9" y="f5"/>
                      </a:lnTo>
                      <a:lnTo>
                        <a:pt x="f6" y="f10"/>
                      </a:lnTo>
                      <a:lnTo>
                        <a:pt x="f11" y="f12"/>
                      </a:lnTo>
                      <a:lnTo>
                        <a:pt x="f5" y="f7"/>
                      </a:lnTo>
                      <a:lnTo>
                        <a:pt x="f5" y="f8"/>
                      </a:lnTo>
                      <a:close/>
                    </a:path>
                  </a:pathLst>
                </a:custGeom>
                <a:solidFill>
                  <a:srgbClr val="4EAC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grpSp>
            <p:nvGrpSpPr>
              <p:cNvPr id="10" name="Group 3">
                <a:extLst>
                  <a:ext uri="{FF2B5EF4-FFF2-40B4-BE49-F238E27FC236}">
                    <a16:creationId xmlns:a16="http://schemas.microsoft.com/office/drawing/2014/main" id="{41493CCC-CB94-B886-0653-960DAA702C25}"/>
                  </a:ext>
                </a:extLst>
              </p:cNvPr>
              <p:cNvGrpSpPr/>
              <p:nvPr/>
            </p:nvGrpSpPr>
            <p:grpSpPr>
              <a:xfrm>
                <a:off x="0" y="2457321"/>
                <a:ext cx="6762554" cy="1575036"/>
                <a:chOff x="0" y="2457321"/>
                <a:chExt cx="6762554" cy="1575036"/>
              </a:xfrm>
            </p:grpSpPr>
            <p:sp>
              <p:nvSpPr>
                <p:cNvPr id="11" name="Rectangle 11">
                  <a:extLst>
                    <a:ext uri="{FF2B5EF4-FFF2-40B4-BE49-F238E27FC236}">
                      <a16:creationId xmlns:a16="http://schemas.microsoft.com/office/drawing/2014/main" id="{C7CD3D29-322B-E43F-00FE-B21156608575}"/>
                    </a:ext>
                  </a:extLst>
                </p:cNvPr>
                <p:cNvSpPr/>
                <p:nvPr/>
              </p:nvSpPr>
              <p:spPr>
                <a:xfrm>
                  <a:off x="0" y="3521208"/>
                  <a:ext cx="3494425" cy="511149"/>
                </a:xfrm>
                <a:prstGeom prst="rect">
                  <a:avLst/>
                </a:pr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2" name="Pentagon 9">
                  <a:extLst>
                    <a:ext uri="{FF2B5EF4-FFF2-40B4-BE49-F238E27FC236}">
                      <a16:creationId xmlns:a16="http://schemas.microsoft.com/office/drawing/2014/main" id="{D0839FB0-8AB3-B7BF-11A9-B74E21CA48E5}"/>
                    </a:ext>
                  </a:extLst>
                </p:cNvPr>
                <p:cNvSpPr/>
                <p:nvPr/>
              </p:nvSpPr>
              <p:spPr>
                <a:xfrm>
                  <a:off x="3494425" y="2457321"/>
                  <a:ext cx="3268129" cy="1575035"/>
                </a:xfrm>
                <a:custGeom>
                  <a:avLst/>
                  <a:gdLst>
                    <a:gd name="f0" fmla="val 10800000"/>
                    <a:gd name="f1" fmla="val 5400000"/>
                    <a:gd name="f2" fmla="val 180"/>
                    <a:gd name="f3" fmla="val w"/>
                    <a:gd name="f4" fmla="val h"/>
                    <a:gd name="f5" fmla="val 0"/>
                    <a:gd name="f6" fmla="val 2451100"/>
                    <a:gd name="f7" fmla="val 1878390"/>
                    <a:gd name="f8" fmla="val 1268790"/>
                    <a:gd name="f9" fmla="val 1993900"/>
                    <a:gd name="f10" fmla="val 143531"/>
                    <a:gd name="f11" fmla="val 2181225"/>
                    <a:gd name="f12" fmla="val 803825"/>
                    <a:gd name="f13" fmla="+- 0 0 -90"/>
                    <a:gd name="f14" fmla="*/ f3 1 2451100"/>
                    <a:gd name="f15" fmla="*/ f4 1 1878390"/>
                    <a:gd name="f16" fmla="+- f7 0 f5"/>
                    <a:gd name="f17" fmla="+- f6 0 f5"/>
                    <a:gd name="f18" fmla="*/ f13 f0 1"/>
                    <a:gd name="f19" fmla="*/ f17 1 2451100"/>
                    <a:gd name="f20" fmla="*/ f16 1 1878390"/>
                    <a:gd name="f21" fmla="*/ 0 f17 1"/>
                    <a:gd name="f22" fmla="*/ 2451100 f17 1"/>
                    <a:gd name="f23" fmla="*/ 1993900 f17 1"/>
                    <a:gd name="f24" fmla="*/ 1268790 f16 1"/>
                    <a:gd name="f25" fmla="*/ 0 f16 1"/>
                    <a:gd name="f26" fmla="*/ 143531 f16 1"/>
                    <a:gd name="f27" fmla="*/ 1878390 f16 1"/>
                    <a:gd name="f28" fmla="*/ 2181225 f17 1"/>
                    <a:gd name="f29" fmla="*/ 803825 f16 1"/>
                    <a:gd name="f30" fmla="*/ f18 1 f2"/>
                    <a:gd name="f31" fmla="*/ f21 1 2451100"/>
                    <a:gd name="f32" fmla="*/ f22 1 2451100"/>
                    <a:gd name="f33" fmla="*/ f23 1 2451100"/>
                    <a:gd name="f34" fmla="*/ f24 1 1878390"/>
                    <a:gd name="f35" fmla="*/ f25 1 1878390"/>
                    <a:gd name="f36" fmla="*/ f26 1 1878390"/>
                    <a:gd name="f37" fmla="*/ f27 1 1878390"/>
                    <a:gd name="f38" fmla="*/ f28 1 2451100"/>
                    <a:gd name="f39" fmla="*/ f29 1 1878390"/>
                    <a:gd name="f40" fmla="*/ f5 1 f19"/>
                    <a:gd name="f41" fmla="*/ f6 1 f19"/>
                    <a:gd name="f42" fmla="*/ f5 1 f20"/>
                    <a:gd name="f43" fmla="*/ f7 1 f20"/>
                    <a:gd name="f44" fmla="+- f30 0 f1"/>
                    <a:gd name="f45" fmla="*/ f31 1 f19"/>
                    <a:gd name="f46" fmla="*/ f34 1 f20"/>
                    <a:gd name="f47" fmla="*/ f33 1 f19"/>
                    <a:gd name="f48" fmla="*/ f35 1 f20"/>
                    <a:gd name="f49" fmla="*/ f32 1 f19"/>
                    <a:gd name="f50" fmla="*/ f36 1 f20"/>
                    <a:gd name="f51" fmla="*/ f38 1 f19"/>
                    <a:gd name="f52" fmla="*/ f39 1 f20"/>
                    <a:gd name="f53" fmla="*/ f37 1 f20"/>
                    <a:gd name="f54" fmla="*/ f40 f14 1"/>
                    <a:gd name="f55" fmla="*/ f41 f14 1"/>
                    <a:gd name="f56" fmla="*/ f43 f15 1"/>
                    <a:gd name="f57" fmla="*/ f42 f15 1"/>
                    <a:gd name="f58" fmla="*/ f45 f14 1"/>
                    <a:gd name="f59" fmla="*/ f46 f15 1"/>
                    <a:gd name="f60" fmla="*/ f47 f14 1"/>
                    <a:gd name="f61" fmla="*/ f48 f15 1"/>
                    <a:gd name="f62" fmla="*/ f49 f14 1"/>
                    <a:gd name="f63" fmla="*/ f50 f15 1"/>
                    <a:gd name="f64" fmla="*/ f51 f14 1"/>
                    <a:gd name="f65" fmla="*/ f52 f15 1"/>
                    <a:gd name="f66" fmla="*/ f53 f15 1"/>
                  </a:gdLst>
                  <a:ahLst/>
                  <a:cxnLst>
                    <a:cxn ang="3cd4">
                      <a:pos x="hc" y="t"/>
                    </a:cxn>
                    <a:cxn ang="0">
                      <a:pos x="r" y="vc"/>
                    </a:cxn>
                    <a:cxn ang="cd4">
                      <a:pos x="hc" y="b"/>
                    </a:cxn>
                    <a:cxn ang="cd2">
                      <a:pos x="l" y="vc"/>
                    </a:cxn>
                    <a:cxn ang="f44">
                      <a:pos x="f58" y="f59"/>
                    </a:cxn>
                    <a:cxn ang="f44">
                      <a:pos x="f60" y="f61"/>
                    </a:cxn>
                    <a:cxn ang="f44">
                      <a:pos x="f62" y="f63"/>
                    </a:cxn>
                    <a:cxn ang="f44">
                      <a:pos x="f64" y="f65"/>
                    </a:cxn>
                    <a:cxn ang="f44">
                      <a:pos x="f58" y="f66"/>
                    </a:cxn>
                    <a:cxn ang="f44">
                      <a:pos x="f58" y="f59"/>
                    </a:cxn>
                  </a:cxnLst>
                  <a:rect l="f54" t="f57" r="f55" b="f56"/>
                  <a:pathLst>
                    <a:path w="2451100" h="1878390">
                      <a:moveTo>
                        <a:pt x="f5" y="f8"/>
                      </a:moveTo>
                      <a:lnTo>
                        <a:pt x="f9" y="f5"/>
                      </a:lnTo>
                      <a:lnTo>
                        <a:pt x="f6" y="f10"/>
                      </a:lnTo>
                      <a:lnTo>
                        <a:pt x="f11" y="f12"/>
                      </a:lnTo>
                      <a:lnTo>
                        <a:pt x="f5" y="f7"/>
                      </a:lnTo>
                      <a:lnTo>
                        <a:pt x="f5" y="f8"/>
                      </a:lnTo>
                      <a:close/>
                    </a:path>
                  </a:pathLst>
                </a:custGeom>
                <a:solidFill>
                  <a:srgbClr val="36D3F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13" name="Pentagon 9">
                <a:extLst>
                  <a:ext uri="{FF2B5EF4-FFF2-40B4-BE49-F238E27FC236}">
                    <a16:creationId xmlns:a16="http://schemas.microsoft.com/office/drawing/2014/main" id="{5950B619-C562-3519-5035-95CEA6213AC8}"/>
                  </a:ext>
                </a:extLst>
              </p:cNvPr>
              <p:cNvSpPr/>
              <p:nvPr/>
            </p:nvSpPr>
            <p:spPr>
              <a:xfrm>
                <a:off x="3494425" y="3275426"/>
                <a:ext cx="3588974" cy="1448976"/>
              </a:xfrm>
              <a:custGeom>
                <a:avLst/>
                <a:gdLst>
                  <a:gd name="f0" fmla="val 10800000"/>
                  <a:gd name="f1" fmla="val 5400000"/>
                  <a:gd name="f2" fmla="val 180"/>
                  <a:gd name="f3" fmla="val w"/>
                  <a:gd name="f4" fmla="val h"/>
                  <a:gd name="f5" fmla="val 0"/>
                  <a:gd name="f6" fmla="val 2691732"/>
                  <a:gd name="f7" fmla="val 1728056"/>
                  <a:gd name="f8" fmla="val 1118456"/>
                  <a:gd name="f9" fmla="val 2253782"/>
                  <a:gd name="f10" fmla="val 253392"/>
                  <a:gd name="f11" fmla="val 2441106"/>
                  <a:gd name="f12" fmla="val 870603"/>
                  <a:gd name="f13" fmla="+- 0 0 -90"/>
                  <a:gd name="f14" fmla="*/ f3 1 2691732"/>
                  <a:gd name="f15" fmla="*/ f4 1 1728056"/>
                  <a:gd name="f16" fmla="+- f7 0 f5"/>
                  <a:gd name="f17" fmla="+- f6 0 f5"/>
                  <a:gd name="f18" fmla="*/ f13 f0 1"/>
                  <a:gd name="f19" fmla="*/ f17 1 2691732"/>
                  <a:gd name="f20" fmla="*/ f16 1 1728056"/>
                  <a:gd name="f21" fmla="*/ 1118456 f16 1"/>
                  <a:gd name="f22" fmla="*/ 0 f16 1"/>
                  <a:gd name="f23" fmla="*/ 870603 f16 1"/>
                  <a:gd name="f24" fmla="*/ 1728056 f16 1"/>
                  <a:gd name="f25" fmla="*/ 0 f17 1"/>
                  <a:gd name="f26" fmla="*/ 2253782 f17 1"/>
                  <a:gd name="f27" fmla="*/ 2691732 f17 1"/>
                  <a:gd name="f28" fmla="*/ 253392 f16 1"/>
                  <a:gd name="f29" fmla="*/ 2441106 f17 1"/>
                  <a:gd name="f30" fmla="*/ f18 1 f2"/>
                  <a:gd name="f31" fmla="*/ f21 1 1728056"/>
                  <a:gd name="f32" fmla="*/ f22 1 1728056"/>
                  <a:gd name="f33" fmla="*/ f23 1 1728056"/>
                  <a:gd name="f34" fmla="*/ f24 1 1728056"/>
                  <a:gd name="f35" fmla="*/ f25 1 2691732"/>
                  <a:gd name="f36" fmla="*/ f26 1 2691732"/>
                  <a:gd name="f37" fmla="*/ f27 1 2691732"/>
                  <a:gd name="f38" fmla="*/ f28 1 1728056"/>
                  <a:gd name="f39" fmla="*/ f29 1 2691732"/>
                  <a:gd name="f40" fmla="*/ f5 1 f19"/>
                  <a:gd name="f41" fmla="*/ f6 1 f19"/>
                  <a:gd name="f42" fmla="*/ f5 1 f20"/>
                  <a:gd name="f43" fmla="*/ f7 1 f20"/>
                  <a:gd name="f44" fmla="+- f30 0 f1"/>
                  <a:gd name="f45" fmla="*/ f35 1 f19"/>
                  <a:gd name="f46" fmla="*/ f31 1 f20"/>
                  <a:gd name="f47" fmla="*/ f36 1 f19"/>
                  <a:gd name="f48" fmla="*/ f32 1 f20"/>
                  <a:gd name="f49" fmla="*/ f37 1 f19"/>
                  <a:gd name="f50" fmla="*/ f38 1 f20"/>
                  <a:gd name="f51" fmla="*/ f39 1 f19"/>
                  <a:gd name="f52" fmla="*/ f33 1 f20"/>
                  <a:gd name="f53" fmla="*/ f34 1 f20"/>
                  <a:gd name="f54" fmla="*/ f40 f14 1"/>
                  <a:gd name="f55" fmla="*/ f41 f14 1"/>
                  <a:gd name="f56" fmla="*/ f43 f15 1"/>
                  <a:gd name="f57" fmla="*/ f42 f15 1"/>
                  <a:gd name="f58" fmla="*/ f45 f14 1"/>
                  <a:gd name="f59" fmla="*/ f46 f15 1"/>
                  <a:gd name="f60" fmla="*/ f47 f14 1"/>
                  <a:gd name="f61" fmla="*/ f48 f15 1"/>
                  <a:gd name="f62" fmla="*/ f49 f14 1"/>
                  <a:gd name="f63" fmla="*/ f50 f15 1"/>
                  <a:gd name="f64" fmla="*/ f51 f14 1"/>
                  <a:gd name="f65" fmla="*/ f52 f15 1"/>
                  <a:gd name="f66" fmla="*/ f53 f15 1"/>
                </a:gdLst>
                <a:ahLst/>
                <a:cxnLst>
                  <a:cxn ang="3cd4">
                    <a:pos x="hc" y="t"/>
                  </a:cxn>
                  <a:cxn ang="0">
                    <a:pos x="r" y="vc"/>
                  </a:cxn>
                  <a:cxn ang="cd4">
                    <a:pos x="hc" y="b"/>
                  </a:cxn>
                  <a:cxn ang="cd2">
                    <a:pos x="l" y="vc"/>
                  </a:cxn>
                  <a:cxn ang="f44">
                    <a:pos x="f58" y="f59"/>
                  </a:cxn>
                  <a:cxn ang="f44">
                    <a:pos x="f60" y="f61"/>
                  </a:cxn>
                  <a:cxn ang="f44">
                    <a:pos x="f62" y="f63"/>
                  </a:cxn>
                  <a:cxn ang="f44">
                    <a:pos x="f64" y="f65"/>
                  </a:cxn>
                  <a:cxn ang="f44">
                    <a:pos x="f58" y="f66"/>
                  </a:cxn>
                  <a:cxn ang="f44">
                    <a:pos x="f58" y="f59"/>
                  </a:cxn>
                </a:cxnLst>
                <a:rect l="f54" t="f57" r="f55" b="f56"/>
                <a:pathLst>
                  <a:path w="2691732" h="1728056">
                    <a:moveTo>
                      <a:pt x="f5" y="f8"/>
                    </a:moveTo>
                    <a:lnTo>
                      <a:pt x="f9" y="f5"/>
                    </a:lnTo>
                    <a:lnTo>
                      <a:pt x="f6" y="f10"/>
                    </a:lnTo>
                    <a:lnTo>
                      <a:pt x="f11" y="f12"/>
                    </a:lnTo>
                    <a:lnTo>
                      <a:pt x="f5" y="f7"/>
                    </a:lnTo>
                    <a:lnTo>
                      <a:pt x="f5" y="f8"/>
                    </a:lnTo>
                    <a:close/>
                  </a:path>
                </a:pathLst>
              </a:custGeom>
              <a:solidFill>
                <a:srgbClr val="64D5E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nvGrpSpPr>
              <p:cNvPr id="14" name="Group 20">
                <a:extLst>
                  <a:ext uri="{FF2B5EF4-FFF2-40B4-BE49-F238E27FC236}">
                    <a16:creationId xmlns:a16="http://schemas.microsoft.com/office/drawing/2014/main" id="{FF46CBB4-0324-F4FB-794B-AB9843FA6B1F}"/>
                  </a:ext>
                </a:extLst>
              </p:cNvPr>
              <p:cNvGrpSpPr/>
              <p:nvPr/>
            </p:nvGrpSpPr>
            <p:grpSpPr>
              <a:xfrm>
                <a:off x="0" y="4278514"/>
                <a:ext cx="6909078" cy="1148440"/>
                <a:chOff x="0" y="4278514"/>
                <a:chExt cx="6909078" cy="1148440"/>
              </a:xfrm>
            </p:grpSpPr>
            <p:sp>
              <p:nvSpPr>
                <p:cNvPr id="15" name="Rectangle 21">
                  <a:extLst>
                    <a:ext uri="{FF2B5EF4-FFF2-40B4-BE49-F238E27FC236}">
                      <a16:creationId xmlns:a16="http://schemas.microsoft.com/office/drawing/2014/main" id="{4270B15B-D0D8-6369-EB28-702DD9836FB2}"/>
                    </a:ext>
                  </a:extLst>
                </p:cNvPr>
                <p:cNvSpPr/>
                <p:nvPr/>
              </p:nvSpPr>
              <p:spPr>
                <a:xfrm>
                  <a:off x="0" y="4915805"/>
                  <a:ext cx="3494425" cy="511149"/>
                </a:xfrm>
                <a:prstGeom prst="rect">
                  <a:avLst/>
                </a:prstGeom>
                <a:solidFill>
                  <a:srgbClr val="52C3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6" name="Pentagon 9">
                  <a:extLst>
                    <a:ext uri="{FF2B5EF4-FFF2-40B4-BE49-F238E27FC236}">
                      <a16:creationId xmlns:a16="http://schemas.microsoft.com/office/drawing/2014/main" id="{DDF573A8-7FFD-0AD6-1723-E7C9B6AF789A}"/>
                    </a:ext>
                  </a:extLst>
                </p:cNvPr>
                <p:cNvSpPr/>
                <p:nvPr/>
              </p:nvSpPr>
              <p:spPr>
                <a:xfrm>
                  <a:off x="3494425" y="4278514"/>
                  <a:ext cx="3414653" cy="1148440"/>
                </a:xfrm>
                <a:custGeom>
                  <a:avLst/>
                  <a:gdLst>
                    <a:gd name="f0" fmla="val 10800000"/>
                    <a:gd name="f1" fmla="val 5400000"/>
                    <a:gd name="f2" fmla="val 180"/>
                    <a:gd name="f3" fmla="val w"/>
                    <a:gd name="f4" fmla="val h"/>
                    <a:gd name="f5" fmla="val 0"/>
                    <a:gd name="f6" fmla="val 2560989"/>
                    <a:gd name="f7" fmla="val 1369636"/>
                    <a:gd name="f8" fmla="val 760036"/>
                    <a:gd name="f9" fmla="val 2136140"/>
                    <a:gd name="f10" fmla="val 310664"/>
                    <a:gd name="f11" fmla="val 2196432"/>
                    <a:gd name="f12" fmla="val 885099"/>
                    <a:gd name="f13" fmla="+- 0 0 -90"/>
                    <a:gd name="f14" fmla="*/ f3 1 2560989"/>
                    <a:gd name="f15" fmla="*/ f4 1 1369636"/>
                    <a:gd name="f16" fmla="+- f7 0 f5"/>
                    <a:gd name="f17" fmla="+- f6 0 f5"/>
                    <a:gd name="f18" fmla="*/ f13 f0 1"/>
                    <a:gd name="f19" fmla="*/ f17 1 2560989"/>
                    <a:gd name="f20" fmla="*/ f16 1 1369636"/>
                    <a:gd name="f21" fmla="*/ 760036 f16 1"/>
                    <a:gd name="f22" fmla="*/ 0 f16 1"/>
                    <a:gd name="f23" fmla="*/ 885099 f16 1"/>
                    <a:gd name="f24" fmla="*/ 1369636 f16 1"/>
                    <a:gd name="f25" fmla="*/ 0 f17 1"/>
                    <a:gd name="f26" fmla="*/ 2136140 f17 1"/>
                    <a:gd name="f27" fmla="*/ 2560989 f17 1"/>
                    <a:gd name="f28" fmla="*/ 310664 f16 1"/>
                    <a:gd name="f29" fmla="*/ 2196432 f17 1"/>
                    <a:gd name="f30" fmla="*/ f18 1 f2"/>
                    <a:gd name="f31" fmla="*/ f21 1 1369636"/>
                    <a:gd name="f32" fmla="*/ f22 1 1369636"/>
                    <a:gd name="f33" fmla="*/ f23 1 1369636"/>
                    <a:gd name="f34" fmla="*/ f24 1 1369636"/>
                    <a:gd name="f35" fmla="*/ f25 1 2560989"/>
                    <a:gd name="f36" fmla="*/ f26 1 2560989"/>
                    <a:gd name="f37" fmla="*/ f27 1 2560989"/>
                    <a:gd name="f38" fmla="*/ f28 1 1369636"/>
                    <a:gd name="f39" fmla="*/ f29 1 2560989"/>
                    <a:gd name="f40" fmla="*/ f5 1 f19"/>
                    <a:gd name="f41" fmla="*/ f6 1 f19"/>
                    <a:gd name="f42" fmla="*/ f5 1 f20"/>
                    <a:gd name="f43" fmla="*/ f7 1 f20"/>
                    <a:gd name="f44" fmla="+- f30 0 f1"/>
                    <a:gd name="f45" fmla="*/ f35 1 f19"/>
                    <a:gd name="f46" fmla="*/ f31 1 f20"/>
                    <a:gd name="f47" fmla="*/ f36 1 f19"/>
                    <a:gd name="f48" fmla="*/ f32 1 f20"/>
                    <a:gd name="f49" fmla="*/ f37 1 f19"/>
                    <a:gd name="f50" fmla="*/ f38 1 f20"/>
                    <a:gd name="f51" fmla="*/ f39 1 f19"/>
                    <a:gd name="f52" fmla="*/ f33 1 f20"/>
                    <a:gd name="f53" fmla="*/ f34 1 f20"/>
                    <a:gd name="f54" fmla="*/ f40 f14 1"/>
                    <a:gd name="f55" fmla="*/ f41 f14 1"/>
                    <a:gd name="f56" fmla="*/ f43 f15 1"/>
                    <a:gd name="f57" fmla="*/ f42 f15 1"/>
                    <a:gd name="f58" fmla="*/ f45 f14 1"/>
                    <a:gd name="f59" fmla="*/ f46 f15 1"/>
                    <a:gd name="f60" fmla="*/ f47 f14 1"/>
                    <a:gd name="f61" fmla="*/ f48 f15 1"/>
                    <a:gd name="f62" fmla="*/ f49 f14 1"/>
                    <a:gd name="f63" fmla="*/ f50 f15 1"/>
                    <a:gd name="f64" fmla="*/ f51 f14 1"/>
                    <a:gd name="f65" fmla="*/ f52 f15 1"/>
                    <a:gd name="f66" fmla="*/ f53 f15 1"/>
                  </a:gdLst>
                  <a:ahLst/>
                  <a:cxnLst>
                    <a:cxn ang="3cd4">
                      <a:pos x="hc" y="t"/>
                    </a:cxn>
                    <a:cxn ang="0">
                      <a:pos x="r" y="vc"/>
                    </a:cxn>
                    <a:cxn ang="cd4">
                      <a:pos x="hc" y="b"/>
                    </a:cxn>
                    <a:cxn ang="cd2">
                      <a:pos x="l" y="vc"/>
                    </a:cxn>
                    <a:cxn ang="f44">
                      <a:pos x="f58" y="f59"/>
                    </a:cxn>
                    <a:cxn ang="f44">
                      <a:pos x="f60" y="f61"/>
                    </a:cxn>
                    <a:cxn ang="f44">
                      <a:pos x="f62" y="f63"/>
                    </a:cxn>
                    <a:cxn ang="f44">
                      <a:pos x="f64" y="f65"/>
                    </a:cxn>
                    <a:cxn ang="f44">
                      <a:pos x="f58" y="f66"/>
                    </a:cxn>
                    <a:cxn ang="f44">
                      <a:pos x="f58" y="f59"/>
                    </a:cxn>
                  </a:cxnLst>
                  <a:rect l="f54" t="f57" r="f55" b="f56"/>
                  <a:pathLst>
                    <a:path w="2560989" h="1369636">
                      <a:moveTo>
                        <a:pt x="f5" y="f8"/>
                      </a:moveTo>
                      <a:lnTo>
                        <a:pt x="f9" y="f5"/>
                      </a:lnTo>
                      <a:lnTo>
                        <a:pt x="f6" y="f10"/>
                      </a:lnTo>
                      <a:lnTo>
                        <a:pt x="f11" y="f12"/>
                      </a:lnTo>
                      <a:lnTo>
                        <a:pt x="f5" y="f7"/>
                      </a:lnTo>
                      <a:lnTo>
                        <a:pt x="f5" y="f8"/>
                      </a:lnTo>
                      <a:close/>
                    </a:path>
                  </a:pathLst>
                </a:custGeom>
                <a:solidFill>
                  <a:srgbClr val="97DBE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grpSp>
      </p:grpSp>
      <p:grpSp>
        <p:nvGrpSpPr>
          <p:cNvPr id="17" name="Group 23">
            <a:extLst>
              <a:ext uri="{FF2B5EF4-FFF2-40B4-BE49-F238E27FC236}">
                <a16:creationId xmlns:a16="http://schemas.microsoft.com/office/drawing/2014/main" id="{A2B05B85-392B-BE5F-E2D2-96D0C9D44634}"/>
              </a:ext>
            </a:extLst>
          </p:cNvPr>
          <p:cNvGrpSpPr/>
          <p:nvPr/>
        </p:nvGrpSpPr>
        <p:grpSpPr>
          <a:xfrm>
            <a:off x="1477827" y="1655784"/>
            <a:ext cx="2457678" cy="4577148"/>
            <a:chOff x="1477827" y="1655784"/>
            <a:chExt cx="2457678" cy="4577148"/>
          </a:xfrm>
        </p:grpSpPr>
        <p:sp>
          <p:nvSpPr>
            <p:cNvPr id="18" name="Rectangle 24">
              <a:extLst>
                <a:ext uri="{FF2B5EF4-FFF2-40B4-BE49-F238E27FC236}">
                  <a16:creationId xmlns:a16="http://schemas.microsoft.com/office/drawing/2014/main" id="{7AF29699-82D3-1BBB-344C-0727AD1B59FF}"/>
                </a:ext>
              </a:extLst>
            </p:cNvPr>
            <p:cNvSpPr/>
            <p:nvPr/>
          </p:nvSpPr>
          <p:spPr>
            <a:xfrm rot="20331419">
              <a:off x="1564092" y="2312600"/>
              <a:ext cx="2275484" cy="3238905"/>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9" name="Freeform 5">
              <a:extLst>
                <a:ext uri="{FF2B5EF4-FFF2-40B4-BE49-F238E27FC236}">
                  <a16:creationId xmlns:a16="http://schemas.microsoft.com/office/drawing/2014/main" id="{4FFE972D-D904-A89F-8962-865A6AB39301}"/>
                </a:ext>
              </a:extLst>
            </p:cNvPr>
            <p:cNvSpPr/>
            <p:nvPr/>
          </p:nvSpPr>
          <p:spPr>
            <a:xfrm rot="20331419">
              <a:off x="1477827" y="1655784"/>
              <a:ext cx="2457678" cy="4577148"/>
            </a:xfrm>
            <a:custGeom>
              <a:avLst/>
              <a:gdLst>
                <a:gd name="f0" fmla="val 10800000"/>
                <a:gd name="f1" fmla="val 5400000"/>
                <a:gd name="f2" fmla="val 180"/>
                <a:gd name="f3" fmla="val w"/>
                <a:gd name="f4" fmla="val h"/>
                <a:gd name="f5" fmla="val 0"/>
                <a:gd name="f6" fmla="val 987"/>
                <a:gd name="f7" fmla="val 1840"/>
                <a:gd name="f8" fmla="val 440"/>
                <a:gd name="f9" fmla="val 1690"/>
                <a:gd name="f10" fmla="val 1660"/>
                <a:gd name="f11" fmla="val 464"/>
                <a:gd name="f12" fmla="val 1636"/>
                <a:gd name="f13" fmla="val 494"/>
                <a:gd name="f14" fmla="val 523"/>
                <a:gd name="f15" fmla="val 547"/>
                <a:gd name="f16" fmla="val 1719"/>
                <a:gd name="f17" fmla="val 1743"/>
                <a:gd name="f18" fmla="val 65"/>
                <a:gd name="f19" fmla="val 274"/>
                <a:gd name="f20" fmla="val 922"/>
                <a:gd name="f21" fmla="val 1543"/>
                <a:gd name="f22" fmla="val 355"/>
                <a:gd name="f23" fmla="val 143"/>
                <a:gd name="f24" fmla="val 632"/>
                <a:gd name="f25" fmla="val 163"/>
                <a:gd name="f26" fmla="val 891"/>
                <a:gd name="f27" fmla="val 96"/>
                <a:gd name="f28" fmla="val 43"/>
                <a:gd name="f29" fmla="val 42"/>
                <a:gd name="f30" fmla="val 92"/>
                <a:gd name="f31" fmla="val 1748"/>
                <a:gd name="f32" fmla="val 1798"/>
                <a:gd name="f33" fmla="val 944"/>
                <a:gd name="f34" fmla="val 41"/>
                <a:gd name="f35" fmla="+- 0 0 -90"/>
                <a:gd name="f36" fmla="*/ f3 1 987"/>
                <a:gd name="f37" fmla="*/ f4 1 1840"/>
                <a:gd name="f38" fmla="+- f7 0 f5"/>
                <a:gd name="f39" fmla="+- f6 0 f5"/>
                <a:gd name="f40" fmla="*/ f35 f0 1"/>
                <a:gd name="f41" fmla="*/ f39 1 987"/>
                <a:gd name="f42" fmla="*/ f38 1 1840"/>
                <a:gd name="f43" fmla="*/ f40 1 f2"/>
                <a:gd name="f44" fmla="*/ 440 1 f41"/>
                <a:gd name="f45" fmla="*/ 1690 1 f42"/>
                <a:gd name="f46" fmla="*/ 494 1 f41"/>
                <a:gd name="f47" fmla="*/ 1636 1 f42"/>
                <a:gd name="f48" fmla="*/ 547 1 f41"/>
                <a:gd name="f49" fmla="*/ 1743 1 f42"/>
                <a:gd name="f50" fmla="*/ 65 1 f41"/>
                <a:gd name="f51" fmla="*/ 274 1 f42"/>
                <a:gd name="f52" fmla="*/ 922 1 f41"/>
                <a:gd name="f53" fmla="*/ 1543 1 f42"/>
                <a:gd name="f54" fmla="*/ 355 1 f41"/>
                <a:gd name="f55" fmla="*/ 143 1 f42"/>
                <a:gd name="f56" fmla="*/ 632 1 f41"/>
                <a:gd name="f57" fmla="*/ 163 1 f42"/>
                <a:gd name="f58" fmla="*/ 891 1 f41"/>
                <a:gd name="f59" fmla="*/ 0 1 f42"/>
                <a:gd name="f60" fmla="*/ 96 1 f41"/>
                <a:gd name="f61" fmla="*/ 0 1 f41"/>
                <a:gd name="f62" fmla="*/ 92 1 f42"/>
                <a:gd name="f63" fmla="*/ 1748 1 f42"/>
                <a:gd name="f64" fmla="*/ 1840 1 f42"/>
                <a:gd name="f65" fmla="*/ 987 1 f41"/>
                <a:gd name="f66" fmla="*/ f6 1 f41"/>
                <a:gd name="f67" fmla="*/ f7 1 f42"/>
                <a:gd name="f68" fmla="+- f43 0 f1"/>
                <a:gd name="f69" fmla="*/ f61 f36 1"/>
                <a:gd name="f70" fmla="*/ f66 f36 1"/>
                <a:gd name="f71" fmla="*/ f67 f37 1"/>
                <a:gd name="f72" fmla="*/ f59 f37 1"/>
                <a:gd name="f73" fmla="*/ f44 f36 1"/>
                <a:gd name="f74" fmla="*/ f45 f37 1"/>
                <a:gd name="f75" fmla="*/ f46 f36 1"/>
                <a:gd name="f76" fmla="*/ f47 f37 1"/>
                <a:gd name="f77" fmla="*/ f48 f36 1"/>
                <a:gd name="f78" fmla="*/ f49 f37 1"/>
                <a:gd name="f79" fmla="*/ f50 f36 1"/>
                <a:gd name="f80" fmla="*/ f51 f37 1"/>
                <a:gd name="f81" fmla="*/ f52 f36 1"/>
                <a:gd name="f82" fmla="*/ f53 f37 1"/>
                <a:gd name="f83" fmla="*/ f54 f36 1"/>
                <a:gd name="f84" fmla="*/ f55 f37 1"/>
                <a:gd name="f85" fmla="*/ f56 f36 1"/>
                <a:gd name="f86" fmla="*/ f57 f37 1"/>
                <a:gd name="f87" fmla="*/ f58 f36 1"/>
                <a:gd name="f88" fmla="*/ f60 f36 1"/>
                <a:gd name="f89" fmla="*/ f62 f37 1"/>
                <a:gd name="f90" fmla="*/ f63 f37 1"/>
                <a:gd name="f91" fmla="*/ f64 f37 1"/>
                <a:gd name="f92" fmla="*/ f65 f36 1"/>
              </a:gdLst>
              <a:ahLst/>
              <a:cxnLst>
                <a:cxn ang="3cd4">
                  <a:pos x="hc" y="t"/>
                </a:cxn>
                <a:cxn ang="0">
                  <a:pos x="r" y="vc"/>
                </a:cxn>
                <a:cxn ang="cd4">
                  <a:pos x="hc" y="b"/>
                </a:cxn>
                <a:cxn ang="cd2">
                  <a:pos x="l" y="vc"/>
                </a:cxn>
                <a:cxn ang="f68">
                  <a:pos x="f73" y="f74"/>
                </a:cxn>
                <a:cxn ang="f68">
                  <a:pos x="f73" y="f74"/>
                </a:cxn>
                <a:cxn ang="f68">
                  <a:pos x="f75" y="f76"/>
                </a:cxn>
                <a:cxn ang="f68">
                  <a:pos x="f77" y="f74"/>
                </a:cxn>
                <a:cxn ang="f68">
                  <a:pos x="f77" y="f74"/>
                </a:cxn>
                <a:cxn ang="f68">
                  <a:pos x="f77" y="f74"/>
                </a:cxn>
                <a:cxn ang="f68">
                  <a:pos x="f75" y="f78"/>
                </a:cxn>
                <a:cxn ang="f68">
                  <a:pos x="f73" y="f74"/>
                </a:cxn>
                <a:cxn ang="f68">
                  <a:pos x="f73" y="f74"/>
                </a:cxn>
                <a:cxn ang="f68">
                  <a:pos x="f79" y="f80"/>
                </a:cxn>
                <a:cxn ang="f68">
                  <a:pos x="f79" y="f80"/>
                </a:cxn>
                <a:cxn ang="f68">
                  <a:pos x="f81" y="f80"/>
                </a:cxn>
                <a:cxn ang="f68">
                  <a:pos x="f81" y="f82"/>
                </a:cxn>
                <a:cxn ang="f68">
                  <a:pos x="f79" y="f82"/>
                </a:cxn>
                <a:cxn ang="f68">
                  <a:pos x="f79" y="f80"/>
                </a:cxn>
                <a:cxn ang="f68">
                  <a:pos x="f83" y="f84"/>
                </a:cxn>
                <a:cxn ang="f68">
                  <a:pos x="f83" y="f84"/>
                </a:cxn>
                <a:cxn ang="f68">
                  <a:pos x="f85" y="f84"/>
                </a:cxn>
                <a:cxn ang="f68">
                  <a:pos x="f85" y="f86"/>
                </a:cxn>
                <a:cxn ang="f68">
                  <a:pos x="f83" y="f86"/>
                </a:cxn>
                <a:cxn ang="f68">
                  <a:pos x="f83" y="f84"/>
                </a:cxn>
                <a:cxn ang="f68">
                  <a:pos x="f87" y="f72"/>
                </a:cxn>
                <a:cxn ang="f68">
                  <a:pos x="f88" y="f72"/>
                </a:cxn>
                <a:cxn ang="f68">
                  <a:pos x="f69" y="f89"/>
                </a:cxn>
                <a:cxn ang="f68">
                  <a:pos x="f69" y="f90"/>
                </a:cxn>
                <a:cxn ang="f68">
                  <a:pos x="f88" y="f91"/>
                </a:cxn>
                <a:cxn ang="f68">
                  <a:pos x="f87" y="f91"/>
                </a:cxn>
                <a:cxn ang="f68">
                  <a:pos x="f92" y="f90"/>
                </a:cxn>
                <a:cxn ang="f68">
                  <a:pos x="f92" y="f89"/>
                </a:cxn>
                <a:cxn ang="f68">
                  <a:pos x="f87" y="f72"/>
                </a:cxn>
              </a:cxnLst>
              <a:rect l="f69" t="f72" r="f70" b="f71"/>
              <a:pathLst>
                <a:path w="987" h="1840">
                  <a:moveTo>
                    <a:pt x="f8" y="f9"/>
                  </a:moveTo>
                  <a:cubicBezTo>
                    <a:pt x="f8" y="f9"/>
                    <a:pt x="f8" y="f9"/>
                    <a:pt x="f8" y="f9"/>
                  </a:cubicBezTo>
                  <a:cubicBezTo>
                    <a:pt x="f8" y="f10"/>
                    <a:pt x="f11" y="f12"/>
                    <a:pt x="f13" y="f12"/>
                  </a:cubicBezTo>
                  <a:cubicBezTo>
                    <a:pt x="f14" y="f12"/>
                    <a:pt x="f15" y="f10"/>
                    <a:pt x="f15" y="f9"/>
                  </a:cubicBezTo>
                  <a:cubicBezTo>
                    <a:pt x="f15" y="f9"/>
                    <a:pt x="f15" y="f9"/>
                    <a:pt x="f15" y="f9"/>
                  </a:cubicBezTo>
                  <a:cubicBezTo>
                    <a:pt x="f15" y="f9"/>
                    <a:pt x="f15" y="f9"/>
                    <a:pt x="f15" y="f9"/>
                  </a:cubicBezTo>
                  <a:cubicBezTo>
                    <a:pt x="f15" y="f16"/>
                    <a:pt x="f14" y="f17"/>
                    <a:pt x="f13" y="f17"/>
                  </a:cubicBezTo>
                  <a:cubicBezTo>
                    <a:pt x="f11" y="f17"/>
                    <a:pt x="f8" y="f16"/>
                    <a:pt x="f8" y="f9"/>
                  </a:cubicBezTo>
                  <a:cubicBezTo>
                    <a:pt x="f8" y="f9"/>
                    <a:pt x="f8" y="f9"/>
                    <a:pt x="f8" y="f9"/>
                  </a:cubicBezTo>
                  <a:moveTo>
                    <a:pt x="f18" y="f19"/>
                  </a:moveTo>
                  <a:cubicBezTo>
                    <a:pt x="f18" y="f19"/>
                    <a:pt x="f18" y="f19"/>
                    <a:pt x="f18" y="f19"/>
                  </a:cubicBezTo>
                  <a:cubicBezTo>
                    <a:pt x="f20" y="f19"/>
                    <a:pt x="f20" y="f19"/>
                    <a:pt x="f20" y="f19"/>
                  </a:cubicBezTo>
                  <a:cubicBezTo>
                    <a:pt x="f20" y="f21"/>
                    <a:pt x="f20" y="f21"/>
                    <a:pt x="f20" y="f21"/>
                  </a:cubicBezTo>
                  <a:cubicBezTo>
                    <a:pt x="f18" y="f21"/>
                    <a:pt x="f18" y="f21"/>
                    <a:pt x="f18" y="f21"/>
                  </a:cubicBezTo>
                  <a:cubicBezTo>
                    <a:pt x="f18" y="f19"/>
                    <a:pt x="f18" y="f19"/>
                    <a:pt x="f18" y="f19"/>
                  </a:cubicBezTo>
                  <a:moveTo>
                    <a:pt x="f22" y="f23"/>
                  </a:moveTo>
                  <a:cubicBezTo>
                    <a:pt x="f22" y="f23"/>
                    <a:pt x="f22" y="f23"/>
                    <a:pt x="f22" y="f23"/>
                  </a:cubicBezTo>
                  <a:cubicBezTo>
                    <a:pt x="f24" y="f23"/>
                    <a:pt x="f24" y="f23"/>
                    <a:pt x="f24" y="f23"/>
                  </a:cubicBezTo>
                  <a:cubicBezTo>
                    <a:pt x="f24" y="f25"/>
                    <a:pt x="f24" y="f25"/>
                    <a:pt x="f24" y="f25"/>
                  </a:cubicBezTo>
                  <a:cubicBezTo>
                    <a:pt x="f22" y="f25"/>
                    <a:pt x="f22" y="f25"/>
                    <a:pt x="f22" y="f25"/>
                  </a:cubicBezTo>
                  <a:cubicBezTo>
                    <a:pt x="f22" y="f23"/>
                    <a:pt x="f22" y="f23"/>
                    <a:pt x="f22" y="f23"/>
                  </a:cubicBezTo>
                  <a:moveTo>
                    <a:pt x="f26" y="f5"/>
                  </a:moveTo>
                  <a:cubicBezTo>
                    <a:pt x="f27" y="f5"/>
                    <a:pt x="f27" y="f5"/>
                    <a:pt x="f27" y="f5"/>
                  </a:cubicBezTo>
                  <a:cubicBezTo>
                    <a:pt x="f28" y="f5"/>
                    <a:pt x="f5" y="f29"/>
                    <a:pt x="f5" y="f30"/>
                  </a:cubicBezTo>
                  <a:cubicBezTo>
                    <a:pt x="f5" y="f31"/>
                    <a:pt x="f5" y="f31"/>
                    <a:pt x="f5" y="f31"/>
                  </a:cubicBezTo>
                  <a:cubicBezTo>
                    <a:pt x="f5" y="f32"/>
                    <a:pt x="f28" y="f7"/>
                    <a:pt x="f27" y="f7"/>
                  </a:cubicBezTo>
                  <a:cubicBezTo>
                    <a:pt x="f26" y="f7"/>
                    <a:pt x="f26" y="f7"/>
                    <a:pt x="f26" y="f7"/>
                  </a:cubicBezTo>
                  <a:cubicBezTo>
                    <a:pt x="f33" y="f7"/>
                    <a:pt x="f6" y="f32"/>
                    <a:pt x="f6" y="f31"/>
                  </a:cubicBezTo>
                  <a:cubicBezTo>
                    <a:pt x="f6" y="f30"/>
                    <a:pt x="f6" y="f30"/>
                    <a:pt x="f6" y="f30"/>
                  </a:cubicBezTo>
                  <a:cubicBezTo>
                    <a:pt x="f6" y="f34"/>
                    <a:pt x="f33" y="f5"/>
                    <a:pt x="f26"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grpSp>
      <p:sp>
        <p:nvSpPr>
          <p:cNvPr id="20" name="Picture Placeholder 7">
            <a:extLst>
              <a:ext uri="{FF2B5EF4-FFF2-40B4-BE49-F238E27FC236}">
                <a16:creationId xmlns:a16="http://schemas.microsoft.com/office/drawing/2014/main" id="{5CF83EEB-FD8B-3DBD-F4DD-FE17D1915316}"/>
              </a:ext>
            </a:extLst>
          </p:cNvPr>
          <p:cNvSpPr txBox="1">
            <a:spLocks noGrp="1"/>
          </p:cNvSpPr>
          <p:nvPr>
            <p:ph type="pic" sz="quarter" idx="4294967295"/>
          </p:nvPr>
        </p:nvSpPr>
        <p:spPr>
          <a:xfrm rot="20331419">
            <a:off x="1637691" y="2308245"/>
            <a:ext cx="2137821" cy="3212808"/>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929292"/>
                </a:solidFill>
                <a:uFillTx/>
                <a:latin typeface="Calibri"/>
              </a:defRPr>
            </a:lvl1pPr>
          </a:lstStyle>
          <a:p>
            <a:pPr lvl="0"/>
            <a:r>
              <a:rPr lang="en-US" dirty="0"/>
              <a:t>Image Holder</a:t>
            </a:r>
          </a:p>
        </p:txBody>
      </p:sp>
    </p:spTree>
    <p:extLst>
      <p:ext uri="{BB962C8B-B14F-4D97-AF65-F5344CB8AC3E}">
        <p14:creationId xmlns:p14="http://schemas.microsoft.com/office/powerpoint/2010/main" val="160709238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MockUp5">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471EE934-53E9-51CD-F531-76F04DB0A30F}"/>
              </a:ext>
            </a:extLst>
          </p:cNvPr>
          <p:cNvGrpSpPr/>
          <p:nvPr/>
        </p:nvGrpSpPr>
        <p:grpSpPr>
          <a:xfrm>
            <a:off x="5802169" y="1472933"/>
            <a:ext cx="5867576" cy="4668551"/>
            <a:chOff x="5802169" y="1472933"/>
            <a:chExt cx="5867576" cy="4668551"/>
          </a:xfrm>
        </p:grpSpPr>
        <p:sp>
          <p:nvSpPr>
            <p:cNvPr id="3" name="Rectangle 17">
              <a:extLst>
                <a:ext uri="{FF2B5EF4-FFF2-40B4-BE49-F238E27FC236}">
                  <a16:creationId xmlns:a16="http://schemas.microsoft.com/office/drawing/2014/main" id="{5DB4BD1E-D33D-B724-478A-4BCDD7DE3CA7}"/>
                </a:ext>
              </a:extLst>
            </p:cNvPr>
            <p:cNvSpPr/>
            <p:nvPr/>
          </p:nvSpPr>
          <p:spPr>
            <a:xfrm>
              <a:off x="6023902" y="1694026"/>
              <a:ext cx="5441841" cy="301315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Freeform 5">
              <a:extLst>
                <a:ext uri="{FF2B5EF4-FFF2-40B4-BE49-F238E27FC236}">
                  <a16:creationId xmlns:a16="http://schemas.microsoft.com/office/drawing/2014/main" id="{3D774996-3E5C-C259-4DFF-4132DCF19F46}"/>
                </a:ext>
              </a:extLst>
            </p:cNvPr>
            <p:cNvSpPr/>
            <p:nvPr/>
          </p:nvSpPr>
          <p:spPr>
            <a:xfrm>
              <a:off x="5802169" y="1472933"/>
              <a:ext cx="5867576" cy="3478030"/>
            </a:xfrm>
            <a:custGeom>
              <a:avLst/>
              <a:gdLst>
                <a:gd name="f0" fmla="val 10800000"/>
                <a:gd name="f1" fmla="val 5400000"/>
                <a:gd name="f2" fmla="val 180"/>
                <a:gd name="f3" fmla="val w"/>
                <a:gd name="f4" fmla="val h"/>
                <a:gd name="f5" fmla="val 0"/>
                <a:gd name="f6" fmla="val 1816"/>
                <a:gd name="f7" fmla="val 1076"/>
                <a:gd name="f8" fmla="val 1757"/>
                <a:gd name="f9" fmla="val 921"/>
                <a:gd name="f10" fmla="val 893"/>
                <a:gd name="f11" fmla="val 56"/>
                <a:gd name="f12" fmla="val 27"/>
                <a:gd name="f13" fmla="val 17"/>
                <a:gd name="f14" fmla="val 47"/>
                <a:gd name="f15" fmla="val 1787"/>
                <a:gd name="f16" fmla="val 1732"/>
                <a:gd name="f17" fmla="val 1000"/>
                <a:gd name="f18" fmla="val 76"/>
                <a:gd name="f19" fmla="val 68"/>
                <a:gd name="f20" fmla="+- 0 0 -90"/>
                <a:gd name="f21" fmla="*/ f3 1 1816"/>
                <a:gd name="f22" fmla="*/ f4 1 1076"/>
                <a:gd name="f23" fmla="+- f7 0 f5"/>
                <a:gd name="f24" fmla="+- f6 0 f5"/>
                <a:gd name="f25" fmla="*/ f20 f0 1"/>
                <a:gd name="f26" fmla="*/ f24 1 1816"/>
                <a:gd name="f27" fmla="*/ f23 1 1076"/>
                <a:gd name="f28" fmla="*/ f25 1 f2"/>
                <a:gd name="f29" fmla="*/ 1757 1 f26"/>
                <a:gd name="f30" fmla="*/ 0 1 f27"/>
                <a:gd name="f31" fmla="*/ 921 1 f26"/>
                <a:gd name="f32" fmla="*/ 893 1 f26"/>
                <a:gd name="f33" fmla="*/ 56 1 f26"/>
                <a:gd name="f34" fmla="*/ 0 1 f26"/>
                <a:gd name="f35" fmla="*/ 47 1 f27"/>
                <a:gd name="f36" fmla="*/ 1076 1 f27"/>
                <a:gd name="f37" fmla="*/ 1816 1 f26"/>
                <a:gd name="f38" fmla="*/ 1732 1 f26"/>
                <a:gd name="f39" fmla="*/ 1000 1 f27"/>
                <a:gd name="f40" fmla="*/ 76 1 f26"/>
                <a:gd name="f41" fmla="*/ 68 1 f27"/>
                <a:gd name="f42" fmla="*/ f6 1 f26"/>
                <a:gd name="f43" fmla="*/ f7 1 f27"/>
                <a:gd name="f44" fmla="+- f28 0 f1"/>
                <a:gd name="f45" fmla="*/ f34 f21 1"/>
                <a:gd name="f46" fmla="*/ f42 f21 1"/>
                <a:gd name="f47" fmla="*/ f43 f22 1"/>
                <a:gd name="f48" fmla="*/ f30 f22 1"/>
                <a:gd name="f49" fmla="*/ f29 f21 1"/>
                <a:gd name="f50" fmla="*/ f31 f21 1"/>
                <a:gd name="f51" fmla="*/ f32 f21 1"/>
                <a:gd name="f52" fmla="*/ f33 f21 1"/>
                <a:gd name="f53" fmla="*/ f35 f22 1"/>
                <a:gd name="f54" fmla="*/ f36 f22 1"/>
                <a:gd name="f55" fmla="*/ f37 f21 1"/>
                <a:gd name="f56" fmla="*/ f38 f21 1"/>
                <a:gd name="f57" fmla="*/ f39 f22 1"/>
                <a:gd name="f58" fmla="*/ f40 f21 1"/>
                <a:gd name="f59" fmla="*/ f41 f22 1"/>
              </a:gdLst>
              <a:ahLst/>
              <a:cxnLst>
                <a:cxn ang="3cd4">
                  <a:pos x="hc" y="t"/>
                </a:cxn>
                <a:cxn ang="0">
                  <a:pos x="r" y="vc"/>
                </a:cxn>
                <a:cxn ang="cd4">
                  <a:pos x="hc" y="b"/>
                </a:cxn>
                <a:cxn ang="cd2">
                  <a:pos x="l" y="vc"/>
                </a:cxn>
                <a:cxn ang="f44">
                  <a:pos x="f49" y="f48"/>
                </a:cxn>
                <a:cxn ang="f44">
                  <a:pos x="f50" y="f48"/>
                </a:cxn>
                <a:cxn ang="f44">
                  <a:pos x="f51" y="f48"/>
                </a:cxn>
                <a:cxn ang="f44">
                  <a:pos x="f52" y="f48"/>
                </a:cxn>
                <a:cxn ang="f44">
                  <a:pos x="f45" y="f53"/>
                </a:cxn>
                <a:cxn ang="f44">
                  <a:pos x="f45" y="f54"/>
                </a:cxn>
                <a:cxn ang="f44">
                  <a:pos x="f55" y="f54"/>
                </a:cxn>
                <a:cxn ang="f44">
                  <a:pos x="f55" y="f53"/>
                </a:cxn>
                <a:cxn ang="f44">
                  <a:pos x="f49" y="f48"/>
                </a:cxn>
                <a:cxn ang="f44">
                  <a:pos x="f56" y="f57"/>
                </a:cxn>
                <a:cxn ang="f44">
                  <a:pos x="f58" y="f57"/>
                </a:cxn>
                <a:cxn ang="f44">
                  <a:pos x="f58" y="f59"/>
                </a:cxn>
                <a:cxn ang="f44">
                  <a:pos x="f56" y="f59"/>
                </a:cxn>
                <a:cxn ang="f44">
                  <a:pos x="f56" y="f57"/>
                </a:cxn>
              </a:cxnLst>
              <a:rect l="f45" t="f48" r="f46" b="f47"/>
              <a:pathLst>
                <a:path w="1816" h="1076">
                  <a:moveTo>
                    <a:pt x="f8" y="f5"/>
                  </a:moveTo>
                  <a:cubicBezTo>
                    <a:pt x="f9" y="f5"/>
                    <a:pt x="f9" y="f5"/>
                    <a:pt x="f9" y="f5"/>
                  </a:cubicBezTo>
                  <a:cubicBezTo>
                    <a:pt x="f10" y="f5"/>
                    <a:pt x="f10" y="f5"/>
                    <a:pt x="f10" y="f5"/>
                  </a:cubicBezTo>
                  <a:cubicBezTo>
                    <a:pt x="f11" y="f5"/>
                    <a:pt x="f11" y="f5"/>
                    <a:pt x="f11" y="f5"/>
                  </a:cubicBezTo>
                  <a:cubicBezTo>
                    <a:pt x="f12" y="f5"/>
                    <a:pt x="f5" y="f13"/>
                    <a:pt x="f5" y="f14"/>
                  </a:cubicBezTo>
                  <a:cubicBezTo>
                    <a:pt x="f5" y="f7"/>
                    <a:pt x="f5" y="f7"/>
                    <a:pt x="f5" y="f7"/>
                  </a:cubicBezTo>
                  <a:cubicBezTo>
                    <a:pt x="f6" y="f7"/>
                    <a:pt x="f6" y="f7"/>
                    <a:pt x="f6" y="f7"/>
                  </a:cubicBezTo>
                  <a:cubicBezTo>
                    <a:pt x="f6" y="f14"/>
                    <a:pt x="f6" y="f14"/>
                    <a:pt x="f6" y="f14"/>
                  </a:cubicBezTo>
                  <a:cubicBezTo>
                    <a:pt x="f6" y="f13"/>
                    <a:pt x="f15" y="f5"/>
                    <a:pt x="f8" y="f5"/>
                  </a:cubicBezTo>
                  <a:moveTo>
                    <a:pt x="f16" y="f17"/>
                  </a:moveTo>
                  <a:cubicBezTo>
                    <a:pt x="f18" y="f17"/>
                    <a:pt x="f18" y="f17"/>
                    <a:pt x="f18" y="f17"/>
                  </a:cubicBezTo>
                  <a:cubicBezTo>
                    <a:pt x="f18" y="f19"/>
                    <a:pt x="f18" y="f19"/>
                    <a:pt x="f18" y="f19"/>
                  </a:cubicBezTo>
                  <a:cubicBezTo>
                    <a:pt x="f16" y="f19"/>
                    <a:pt x="f16" y="f19"/>
                    <a:pt x="f16" y="f19"/>
                  </a:cubicBezTo>
                  <a:cubicBezTo>
                    <a:pt x="f16" y="f17"/>
                    <a:pt x="f16" y="f17"/>
                    <a:pt x="f16" y="f1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5" name="Freeform 19">
              <a:extLst>
                <a:ext uri="{FF2B5EF4-FFF2-40B4-BE49-F238E27FC236}">
                  <a16:creationId xmlns:a16="http://schemas.microsoft.com/office/drawing/2014/main" id="{96B59EC4-2C12-87F9-60F1-B28BE28D8A39}"/>
                </a:ext>
              </a:extLst>
            </p:cNvPr>
            <p:cNvSpPr/>
            <p:nvPr/>
          </p:nvSpPr>
          <p:spPr>
            <a:xfrm>
              <a:off x="6091293" y="1694026"/>
              <a:ext cx="5306327" cy="3013158"/>
            </a:xfrm>
            <a:custGeom>
              <a:avLst/>
              <a:gdLst>
                <a:gd name="f0" fmla="val 10800000"/>
                <a:gd name="f1" fmla="val 5400000"/>
                <a:gd name="f2" fmla="val 180"/>
                <a:gd name="f3" fmla="val w"/>
                <a:gd name="f4" fmla="val h"/>
                <a:gd name="f5" fmla="val 0"/>
                <a:gd name="f6" fmla="val 1872"/>
                <a:gd name="f7" fmla="val 1063"/>
                <a:gd name="f8" fmla="+- 0 0 -90"/>
                <a:gd name="f9" fmla="*/ f3 1 1872"/>
                <a:gd name="f10" fmla="*/ f4 1 1063"/>
                <a:gd name="f11" fmla="+- f7 0 f5"/>
                <a:gd name="f12" fmla="+- f6 0 f5"/>
                <a:gd name="f13" fmla="*/ f8 f0 1"/>
                <a:gd name="f14" fmla="*/ f12 1 1872"/>
                <a:gd name="f15" fmla="*/ f11 1 1063"/>
                <a:gd name="f16" fmla="*/ f13 1 f2"/>
                <a:gd name="f17" fmla="*/ 1872 1 f14"/>
                <a:gd name="f18" fmla="*/ 0 1 f15"/>
                <a:gd name="f19" fmla="*/ 0 1 f14"/>
                <a:gd name="f20" fmla="*/ 1063 1 f15"/>
                <a:gd name="f21" fmla="*/ f6 1 f14"/>
                <a:gd name="f22" fmla="*/ f7 1 f15"/>
                <a:gd name="f23" fmla="+- f16 0 f1"/>
                <a:gd name="f24" fmla="*/ f19 f9 1"/>
                <a:gd name="f25" fmla="*/ f21 f9 1"/>
                <a:gd name="f26" fmla="*/ f22 f10 1"/>
                <a:gd name="f27" fmla="*/ f18 f10 1"/>
                <a:gd name="f28" fmla="*/ f17 f9 1"/>
                <a:gd name="f29" fmla="*/ f20 f10 1"/>
              </a:gdLst>
              <a:ahLst/>
              <a:cxnLst>
                <a:cxn ang="3cd4">
                  <a:pos x="hc" y="t"/>
                </a:cxn>
                <a:cxn ang="0">
                  <a:pos x="r" y="vc"/>
                </a:cxn>
                <a:cxn ang="cd4">
                  <a:pos x="hc" y="b"/>
                </a:cxn>
                <a:cxn ang="cd2">
                  <a:pos x="l" y="vc"/>
                </a:cxn>
                <a:cxn ang="f23">
                  <a:pos x="f28" y="f27"/>
                </a:cxn>
                <a:cxn ang="f23">
                  <a:pos x="f24" y="f27"/>
                </a:cxn>
                <a:cxn ang="f23">
                  <a:pos x="f28" y="f29"/>
                </a:cxn>
                <a:cxn ang="f23">
                  <a:pos x="f28" y="f27"/>
                </a:cxn>
              </a:cxnLst>
              <a:rect l="f24" t="f27" r="f25" b="f26"/>
              <a:pathLst>
                <a:path w="1872" h="1063">
                  <a:moveTo>
                    <a:pt x="f6" y="f5"/>
                  </a:moveTo>
                  <a:lnTo>
                    <a:pt x="f5" y="f5"/>
                  </a:lnTo>
                  <a:lnTo>
                    <a:pt x="f6" y="f7"/>
                  </a:lnTo>
                  <a:lnTo>
                    <a:pt x="f6" y="f5"/>
                  </a:lnTo>
                  <a:close/>
                </a:path>
              </a:pathLst>
            </a:custGeom>
            <a:solidFill>
              <a:srgbClr val="FFFFFF">
                <a:alpha val="1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6" name="Freeform 27">
              <a:extLst>
                <a:ext uri="{FF2B5EF4-FFF2-40B4-BE49-F238E27FC236}">
                  <a16:creationId xmlns:a16="http://schemas.microsoft.com/office/drawing/2014/main" id="{97B1FDB5-0967-0681-8BE8-F2C98BE3CAB7}"/>
                </a:ext>
              </a:extLst>
            </p:cNvPr>
            <p:cNvSpPr/>
            <p:nvPr/>
          </p:nvSpPr>
          <p:spPr>
            <a:xfrm>
              <a:off x="5802169" y="4950963"/>
              <a:ext cx="5867576" cy="530068"/>
            </a:xfrm>
            <a:custGeom>
              <a:avLst/>
              <a:gdLst>
                <a:gd name="f0" fmla="val 10800000"/>
                <a:gd name="f1" fmla="val 5400000"/>
                <a:gd name="f2" fmla="val 180"/>
                <a:gd name="f3" fmla="val w"/>
                <a:gd name="f4" fmla="val h"/>
                <a:gd name="f5" fmla="val 0"/>
                <a:gd name="f6" fmla="val 1816"/>
                <a:gd name="f7" fmla="val 164"/>
                <a:gd name="f8" fmla="val 100"/>
                <a:gd name="f9" fmla="val 130"/>
                <a:gd name="f10" fmla="val 27"/>
                <a:gd name="f11" fmla="val 56"/>
                <a:gd name="f12" fmla="val 893"/>
                <a:gd name="f13" fmla="val 921"/>
                <a:gd name="f14" fmla="val 1757"/>
                <a:gd name="f15" fmla="val 1787"/>
                <a:gd name="f16" fmla="+- 0 0 -90"/>
                <a:gd name="f17" fmla="*/ f3 1 1816"/>
                <a:gd name="f18" fmla="*/ f4 1 164"/>
                <a:gd name="f19" fmla="+- f7 0 f5"/>
                <a:gd name="f20" fmla="+- f6 0 f5"/>
                <a:gd name="f21" fmla="*/ f16 f0 1"/>
                <a:gd name="f22" fmla="*/ f20 1 1816"/>
                <a:gd name="f23" fmla="*/ f19 1 164"/>
                <a:gd name="f24" fmla="*/ f21 1 f2"/>
                <a:gd name="f25" fmla="*/ 0 1 f22"/>
                <a:gd name="f26" fmla="*/ 0 1 f23"/>
                <a:gd name="f27" fmla="*/ 100 1 f23"/>
                <a:gd name="f28" fmla="*/ 56 1 f22"/>
                <a:gd name="f29" fmla="*/ 164 1 f23"/>
                <a:gd name="f30" fmla="*/ 893 1 f22"/>
                <a:gd name="f31" fmla="*/ 921 1 f22"/>
                <a:gd name="f32" fmla="*/ 1757 1 f22"/>
                <a:gd name="f33" fmla="*/ 1816 1 f22"/>
                <a:gd name="f34" fmla="*/ f6 1 f22"/>
                <a:gd name="f35" fmla="*/ f7 1 f23"/>
                <a:gd name="f36" fmla="+- f24 0 f1"/>
                <a:gd name="f37" fmla="*/ f25 f17 1"/>
                <a:gd name="f38" fmla="*/ f34 f17 1"/>
                <a:gd name="f39" fmla="*/ f35 f18 1"/>
                <a:gd name="f40" fmla="*/ f26 f18 1"/>
                <a:gd name="f41" fmla="*/ f27 f18 1"/>
                <a:gd name="f42" fmla="*/ f28 f17 1"/>
                <a:gd name="f43" fmla="*/ f29 f18 1"/>
                <a:gd name="f44" fmla="*/ f30 f17 1"/>
                <a:gd name="f45" fmla="*/ f31 f17 1"/>
                <a:gd name="f46" fmla="*/ f32 f17 1"/>
                <a:gd name="f47" fmla="*/ f33 f17 1"/>
              </a:gdLst>
              <a:ahLst/>
              <a:cxnLst>
                <a:cxn ang="3cd4">
                  <a:pos x="hc" y="t"/>
                </a:cxn>
                <a:cxn ang="0">
                  <a:pos x="r" y="vc"/>
                </a:cxn>
                <a:cxn ang="cd4">
                  <a:pos x="hc" y="b"/>
                </a:cxn>
                <a:cxn ang="cd2">
                  <a:pos x="l" y="vc"/>
                </a:cxn>
                <a:cxn ang="f36">
                  <a:pos x="f37" y="f40"/>
                </a:cxn>
                <a:cxn ang="f36">
                  <a:pos x="f37" y="f41"/>
                </a:cxn>
                <a:cxn ang="f36">
                  <a:pos x="f42" y="f43"/>
                </a:cxn>
                <a:cxn ang="f36">
                  <a:pos x="f44" y="f43"/>
                </a:cxn>
                <a:cxn ang="f36">
                  <a:pos x="f45" y="f43"/>
                </a:cxn>
                <a:cxn ang="f36">
                  <a:pos x="f46" y="f43"/>
                </a:cxn>
                <a:cxn ang="f36">
                  <a:pos x="f47" y="f41"/>
                </a:cxn>
                <a:cxn ang="f36">
                  <a:pos x="f47" y="f40"/>
                </a:cxn>
                <a:cxn ang="f36">
                  <a:pos x="f37" y="f40"/>
                </a:cxn>
              </a:cxnLst>
              <a:rect l="f37" t="f40" r="f38" b="f39"/>
              <a:pathLst>
                <a:path w="1816" h="164">
                  <a:moveTo>
                    <a:pt x="f5" y="f5"/>
                  </a:moveTo>
                  <a:cubicBezTo>
                    <a:pt x="f5" y="f8"/>
                    <a:pt x="f5" y="f8"/>
                    <a:pt x="f5" y="f8"/>
                  </a:cubicBezTo>
                  <a:cubicBezTo>
                    <a:pt x="f5" y="f9"/>
                    <a:pt x="f10" y="f7"/>
                    <a:pt x="f11" y="f7"/>
                  </a:cubicBezTo>
                  <a:cubicBezTo>
                    <a:pt x="f12" y="f7"/>
                    <a:pt x="f12" y="f7"/>
                    <a:pt x="f12" y="f7"/>
                  </a:cubicBezTo>
                  <a:cubicBezTo>
                    <a:pt x="f13" y="f7"/>
                    <a:pt x="f13" y="f7"/>
                    <a:pt x="f13" y="f7"/>
                  </a:cubicBezTo>
                  <a:cubicBezTo>
                    <a:pt x="f14" y="f7"/>
                    <a:pt x="f14" y="f7"/>
                    <a:pt x="f14" y="f7"/>
                  </a:cubicBezTo>
                  <a:cubicBezTo>
                    <a:pt x="f15" y="f7"/>
                    <a:pt x="f6" y="f9"/>
                    <a:pt x="f6" y="f8"/>
                  </a:cubicBezTo>
                  <a:cubicBezTo>
                    <a:pt x="f6" y="f5"/>
                    <a:pt x="f6" y="f5"/>
                    <a:pt x="f6" y="f5"/>
                  </a:cubicBezTo>
                  <a:lnTo>
                    <a:pt x="f5" y="f5"/>
                  </a:lnTo>
                  <a:close/>
                </a:path>
              </a:pathLst>
            </a:custGeom>
            <a:gradFill>
              <a:gsLst>
                <a:gs pos="0">
                  <a:srgbClr val="D9D9D9"/>
                </a:gs>
                <a:gs pos="100000">
                  <a:srgbClr val="BFBFBF"/>
                </a:gs>
              </a:gsLst>
              <a:lin ang="18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62626"/>
                  </a:solidFill>
                  <a:uFillTx/>
                  <a:latin typeface="Calibri"/>
                </a:rPr>
                <a:t> </a:t>
              </a:r>
            </a:p>
          </p:txBody>
        </p:sp>
        <p:sp>
          <p:nvSpPr>
            <p:cNvPr id="7" name="Freeform 29">
              <a:extLst>
                <a:ext uri="{FF2B5EF4-FFF2-40B4-BE49-F238E27FC236}">
                  <a16:creationId xmlns:a16="http://schemas.microsoft.com/office/drawing/2014/main" id="{3D96CCE0-70FF-C4A0-E058-91CEEC02CFAF}"/>
                </a:ext>
              </a:extLst>
            </p:cNvPr>
            <p:cNvSpPr/>
            <p:nvPr/>
          </p:nvSpPr>
          <p:spPr>
            <a:xfrm>
              <a:off x="7684334" y="5481032"/>
              <a:ext cx="2120264" cy="660452"/>
            </a:xfrm>
            <a:custGeom>
              <a:avLst/>
              <a:gdLst>
                <a:gd name="f0" fmla="val 10800000"/>
                <a:gd name="f1" fmla="val 5400000"/>
                <a:gd name="f2" fmla="val 180"/>
                <a:gd name="f3" fmla="val w"/>
                <a:gd name="f4" fmla="val h"/>
                <a:gd name="f5" fmla="val 0"/>
                <a:gd name="f6" fmla="val 656"/>
                <a:gd name="f7" fmla="val 204"/>
                <a:gd name="f8" fmla="val 335"/>
                <a:gd name="f9" fmla="val 322"/>
                <a:gd name="f10" fmla="val 143"/>
                <a:gd name="f11" fmla="val 142"/>
                <a:gd name="f12" fmla="val 88"/>
                <a:gd name="f13" fmla="val 102"/>
                <a:gd name="f14" fmla="val 128"/>
                <a:gd name="f15" fmla="val 62"/>
                <a:gd name="f16" fmla="val 169"/>
                <a:gd name="f17" fmla="val 108"/>
                <a:gd name="f18" fmla="val 549"/>
                <a:gd name="f19" fmla="val 594"/>
                <a:gd name="f20" fmla="val 555"/>
                <a:gd name="f21" fmla="val 515"/>
                <a:gd name="f22" fmla="val 513"/>
                <a:gd name="f23" fmla="+- 0 0 -90"/>
                <a:gd name="f24" fmla="*/ f3 1 656"/>
                <a:gd name="f25" fmla="*/ f4 1 204"/>
                <a:gd name="f26" fmla="+- f7 0 f5"/>
                <a:gd name="f27" fmla="+- f6 0 f5"/>
                <a:gd name="f28" fmla="*/ f23 f0 1"/>
                <a:gd name="f29" fmla="*/ f27 1 656"/>
                <a:gd name="f30" fmla="*/ f26 1 204"/>
                <a:gd name="f31" fmla="*/ f28 1 f2"/>
                <a:gd name="f32" fmla="*/ 335 1 f29"/>
                <a:gd name="f33" fmla="*/ 0 1 f30"/>
                <a:gd name="f34" fmla="*/ 322 1 f29"/>
                <a:gd name="f35" fmla="*/ 143 1 f29"/>
                <a:gd name="f36" fmla="*/ 102 1 f29"/>
                <a:gd name="f37" fmla="*/ 128 1 f30"/>
                <a:gd name="f38" fmla="*/ 108 1 f29"/>
                <a:gd name="f39" fmla="*/ 204 1 f30"/>
                <a:gd name="f40" fmla="*/ 549 1 f29"/>
                <a:gd name="f41" fmla="*/ 555 1 f29"/>
                <a:gd name="f42" fmla="*/ 513 1 f29"/>
                <a:gd name="f43" fmla="*/ 0 1 f29"/>
                <a:gd name="f44" fmla="*/ f6 1 f29"/>
                <a:gd name="f45" fmla="*/ f7 1 f30"/>
                <a:gd name="f46" fmla="+- f31 0 f1"/>
                <a:gd name="f47" fmla="*/ f43 f24 1"/>
                <a:gd name="f48" fmla="*/ f44 f24 1"/>
                <a:gd name="f49" fmla="*/ f45 f25 1"/>
                <a:gd name="f50" fmla="*/ f33 f25 1"/>
                <a:gd name="f51" fmla="*/ f32 f24 1"/>
                <a:gd name="f52" fmla="*/ f34 f24 1"/>
                <a:gd name="f53" fmla="*/ f35 f24 1"/>
                <a:gd name="f54" fmla="*/ f36 f24 1"/>
                <a:gd name="f55" fmla="*/ f37 f25 1"/>
                <a:gd name="f56" fmla="*/ f38 f24 1"/>
                <a:gd name="f57" fmla="*/ f39 f25 1"/>
                <a:gd name="f58" fmla="*/ f40 f24 1"/>
                <a:gd name="f59" fmla="*/ f41 f24 1"/>
                <a:gd name="f60" fmla="*/ f42 f24 1"/>
              </a:gdLst>
              <a:ahLst/>
              <a:cxnLst>
                <a:cxn ang="3cd4">
                  <a:pos x="hc" y="t"/>
                </a:cxn>
                <a:cxn ang="0">
                  <a:pos x="r" y="vc"/>
                </a:cxn>
                <a:cxn ang="cd4">
                  <a:pos x="hc" y="b"/>
                </a:cxn>
                <a:cxn ang="cd2">
                  <a:pos x="l" y="vc"/>
                </a:cxn>
                <a:cxn ang="f46">
                  <a:pos x="f51" y="f50"/>
                </a:cxn>
                <a:cxn ang="f46">
                  <a:pos x="f52" y="f50"/>
                </a:cxn>
                <a:cxn ang="f46">
                  <a:pos x="f53" y="f50"/>
                </a:cxn>
                <a:cxn ang="f46">
                  <a:pos x="f54" y="f55"/>
                </a:cxn>
                <a:cxn ang="f46">
                  <a:pos x="f56" y="f57"/>
                </a:cxn>
                <a:cxn ang="f46">
                  <a:pos x="f52" y="f57"/>
                </a:cxn>
                <a:cxn ang="f46">
                  <a:pos x="f51" y="f57"/>
                </a:cxn>
                <a:cxn ang="f46">
                  <a:pos x="f58" y="f57"/>
                </a:cxn>
                <a:cxn ang="f46">
                  <a:pos x="f59" y="f55"/>
                </a:cxn>
                <a:cxn ang="f46">
                  <a:pos x="f60" y="f50"/>
                </a:cxn>
                <a:cxn ang="f46">
                  <a:pos x="f51" y="f50"/>
                </a:cxn>
              </a:cxnLst>
              <a:rect l="f47" t="f50" r="f48" b="f49"/>
              <a:pathLst>
                <a:path w="656" h="204">
                  <a:moveTo>
                    <a:pt x="f8" y="f5"/>
                  </a:moveTo>
                  <a:cubicBezTo>
                    <a:pt x="f9" y="f5"/>
                    <a:pt x="f9" y="f5"/>
                    <a:pt x="f9" y="f5"/>
                  </a:cubicBezTo>
                  <a:cubicBezTo>
                    <a:pt x="f10" y="f5"/>
                    <a:pt x="f10" y="f5"/>
                    <a:pt x="f10" y="f5"/>
                  </a:cubicBezTo>
                  <a:cubicBezTo>
                    <a:pt x="f10" y="f5"/>
                    <a:pt x="f11" y="f12"/>
                    <a:pt x="f13" y="f14"/>
                  </a:cubicBezTo>
                  <a:cubicBezTo>
                    <a:pt x="f15" y="f16"/>
                    <a:pt x="f5" y="f7"/>
                    <a:pt x="f17" y="f7"/>
                  </a:cubicBezTo>
                  <a:cubicBezTo>
                    <a:pt x="f9" y="f7"/>
                    <a:pt x="f9" y="f7"/>
                    <a:pt x="f9" y="f7"/>
                  </a:cubicBezTo>
                  <a:cubicBezTo>
                    <a:pt x="f8" y="f7"/>
                    <a:pt x="f8" y="f7"/>
                    <a:pt x="f8" y="f7"/>
                  </a:cubicBezTo>
                  <a:cubicBezTo>
                    <a:pt x="f18" y="f7"/>
                    <a:pt x="f18" y="f7"/>
                    <a:pt x="f18" y="f7"/>
                  </a:cubicBezTo>
                  <a:cubicBezTo>
                    <a:pt x="f6" y="f7"/>
                    <a:pt x="f19" y="f16"/>
                    <a:pt x="f20" y="f14"/>
                  </a:cubicBezTo>
                  <a:cubicBezTo>
                    <a:pt x="f21" y="f12"/>
                    <a:pt x="f22" y="f5"/>
                    <a:pt x="f22" y="f5"/>
                  </a:cubicBezTo>
                  <a:lnTo>
                    <a:pt x="f8" y="f5"/>
                  </a:lnTo>
                  <a:close/>
                </a:path>
              </a:pathLst>
            </a:custGeom>
            <a:gradFill>
              <a:gsLst>
                <a:gs pos="0">
                  <a:srgbClr val="A6A6A6"/>
                </a:gs>
                <a:gs pos="100000">
                  <a:srgbClr val="D9D9D9"/>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grpSp>
      <p:sp>
        <p:nvSpPr>
          <p:cNvPr id="8" name="Picture Placeholder 7">
            <a:extLst>
              <a:ext uri="{FF2B5EF4-FFF2-40B4-BE49-F238E27FC236}">
                <a16:creationId xmlns:a16="http://schemas.microsoft.com/office/drawing/2014/main" id="{2357DD98-7402-4E78-8FB8-BFD40668891E}"/>
              </a:ext>
            </a:extLst>
          </p:cNvPr>
          <p:cNvSpPr txBox="1">
            <a:spLocks noGrp="1"/>
          </p:cNvSpPr>
          <p:nvPr>
            <p:ph type="pic" sz="quarter" idx="4294967295"/>
          </p:nvPr>
        </p:nvSpPr>
        <p:spPr>
          <a:xfrm>
            <a:off x="6052797" y="1694026"/>
            <a:ext cx="5344832" cy="3013158"/>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929292"/>
                </a:solidFill>
                <a:uFillTx/>
                <a:latin typeface="Calibri"/>
              </a:defRPr>
            </a:lvl1pPr>
          </a:lstStyle>
          <a:p>
            <a:pPr lvl="0"/>
            <a:r>
              <a:rPr lang="en-US" dirty="0"/>
              <a:t>Image Holder</a:t>
            </a:r>
          </a:p>
        </p:txBody>
      </p:sp>
      <p:sp>
        <p:nvSpPr>
          <p:cNvPr id="9" name="Text Placeholder 3">
            <a:extLst>
              <a:ext uri="{FF2B5EF4-FFF2-40B4-BE49-F238E27FC236}">
                <a16:creationId xmlns:a16="http://schemas.microsoft.com/office/drawing/2014/main" id="{D912DA65-AF7A-A025-DE84-A467EF9FE1F3}"/>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10" name="Title 13">
            <a:extLst>
              <a:ext uri="{FF2B5EF4-FFF2-40B4-BE49-F238E27FC236}">
                <a16:creationId xmlns:a16="http://schemas.microsoft.com/office/drawing/2014/main" id="{93D8984F-471E-78F9-9677-9E72072C5F6F}"/>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spTree>
    <p:extLst>
      <p:ext uri="{BB962C8B-B14F-4D97-AF65-F5344CB8AC3E}">
        <p14:creationId xmlns:p14="http://schemas.microsoft.com/office/powerpoint/2010/main" val="174602587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MockUp5">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A09F773-DBAB-726A-FA21-EBBE12D7702A}"/>
              </a:ext>
            </a:extLst>
          </p:cNvPr>
          <p:cNvSpPr txBox="1">
            <a:spLocks noGrp="1"/>
          </p:cNvSpPr>
          <p:nvPr>
            <p:ph type="body" sz="quarter" idx="4294967295"/>
          </p:nvPr>
        </p:nvSpPr>
        <p:spPr>
          <a:xfrm>
            <a:off x="508004" y="1026697"/>
            <a:ext cx="11132152"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ABA3C678-C9E9-CFD1-7155-392AAECB2EF0}"/>
              </a:ext>
            </a:extLst>
          </p:cNvPr>
          <p:cNvSpPr txBox="1">
            <a:spLocks noGrp="1"/>
          </p:cNvSpPr>
          <p:nvPr>
            <p:ph type="title"/>
          </p:nvPr>
        </p:nvSpPr>
        <p:spPr>
          <a:xfrm>
            <a:off x="508004" y="450250"/>
            <a:ext cx="11132152"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TITLE STYLE</a:t>
            </a:r>
          </a:p>
        </p:txBody>
      </p:sp>
      <p:grpSp>
        <p:nvGrpSpPr>
          <p:cNvPr id="4" name="Group 20">
            <a:extLst>
              <a:ext uri="{FF2B5EF4-FFF2-40B4-BE49-F238E27FC236}">
                <a16:creationId xmlns:a16="http://schemas.microsoft.com/office/drawing/2014/main" id="{34C5FC47-D2BA-F156-CB17-82BC33B6CC1C}"/>
              </a:ext>
            </a:extLst>
          </p:cNvPr>
          <p:cNvGrpSpPr/>
          <p:nvPr/>
        </p:nvGrpSpPr>
        <p:grpSpPr>
          <a:xfrm>
            <a:off x="3985540" y="1701798"/>
            <a:ext cx="4220916" cy="3358380"/>
            <a:chOff x="3985540" y="1701798"/>
            <a:chExt cx="4220916" cy="3358380"/>
          </a:xfrm>
        </p:grpSpPr>
        <p:sp>
          <p:nvSpPr>
            <p:cNvPr id="5" name="Rectangle 13">
              <a:extLst>
                <a:ext uri="{FF2B5EF4-FFF2-40B4-BE49-F238E27FC236}">
                  <a16:creationId xmlns:a16="http://schemas.microsoft.com/office/drawing/2014/main" id="{3F8FBF21-BCE8-BC1D-9FA3-1D4E49DAAD6E}"/>
                </a:ext>
              </a:extLst>
            </p:cNvPr>
            <p:cNvSpPr/>
            <p:nvPr/>
          </p:nvSpPr>
          <p:spPr>
            <a:xfrm>
              <a:off x="4145048" y="1860849"/>
              <a:ext cx="3914656" cy="216754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6" name="Freeform 5">
              <a:extLst>
                <a:ext uri="{FF2B5EF4-FFF2-40B4-BE49-F238E27FC236}">
                  <a16:creationId xmlns:a16="http://schemas.microsoft.com/office/drawing/2014/main" id="{8AEE2BE7-AE10-2E08-A4E1-E0C84BB0B521}"/>
                </a:ext>
              </a:extLst>
            </p:cNvPr>
            <p:cNvSpPr/>
            <p:nvPr/>
          </p:nvSpPr>
          <p:spPr>
            <a:xfrm>
              <a:off x="3985540" y="1701798"/>
              <a:ext cx="4220916" cy="2501962"/>
            </a:xfrm>
            <a:custGeom>
              <a:avLst/>
              <a:gdLst>
                <a:gd name="f0" fmla="val 10800000"/>
                <a:gd name="f1" fmla="val 5400000"/>
                <a:gd name="f2" fmla="val 180"/>
                <a:gd name="f3" fmla="val w"/>
                <a:gd name="f4" fmla="val h"/>
                <a:gd name="f5" fmla="val 0"/>
                <a:gd name="f6" fmla="val 1816"/>
                <a:gd name="f7" fmla="val 1076"/>
                <a:gd name="f8" fmla="val 1757"/>
                <a:gd name="f9" fmla="val 921"/>
                <a:gd name="f10" fmla="val 893"/>
                <a:gd name="f11" fmla="val 56"/>
                <a:gd name="f12" fmla="val 27"/>
                <a:gd name="f13" fmla="val 17"/>
                <a:gd name="f14" fmla="val 47"/>
                <a:gd name="f15" fmla="val 1787"/>
                <a:gd name="f16" fmla="val 1732"/>
                <a:gd name="f17" fmla="val 1000"/>
                <a:gd name="f18" fmla="val 76"/>
                <a:gd name="f19" fmla="val 68"/>
                <a:gd name="f20" fmla="+- 0 0 -90"/>
                <a:gd name="f21" fmla="*/ f3 1 1816"/>
                <a:gd name="f22" fmla="*/ f4 1 1076"/>
                <a:gd name="f23" fmla="+- f7 0 f5"/>
                <a:gd name="f24" fmla="+- f6 0 f5"/>
                <a:gd name="f25" fmla="*/ f20 f0 1"/>
                <a:gd name="f26" fmla="*/ f24 1 1816"/>
                <a:gd name="f27" fmla="*/ f23 1 1076"/>
                <a:gd name="f28" fmla="*/ f25 1 f2"/>
                <a:gd name="f29" fmla="*/ 1757 1 f26"/>
                <a:gd name="f30" fmla="*/ 0 1 f27"/>
                <a:gd name="f31" fmla="*/ 921 1 f26"/>
                <a:gd name="f32" fmla="*/ 893 1 f26"/>
                <a:gd name="f33" fmla="*/ 56 1 f26"/>
                <a:gd name="f34" fmla="*/ 0 1 f26"/>
                <a:gd name="f35" fmla="*/ 47 1 f27"/>
                <a:gd name="f36" fmla="*/ 1076 1 f27"/>
                <a:gd name="f37" fmla="*/ 1816 1 f26"/>
                <a:gd name="f38" fmla="*/ 1732 1 f26"/>
                <a:gd name="f39" fmla="*/ 1000 1 f27"/>
                <a:gd name="f40" fmla="*/ 76 1 f26"/>
                <a:gd name="f41" fmla="*/ 68 1 f27"/>
                <a:gd name="f42" fmla="*/ f6 1 f26"/>
                <a:gd name="f43" fmla="*/ f7 1 f27"/>
                <a:gd name="f44" fmla="+- f28 0 f1"/>
                <a:gd name="f45" fmla="*/ f34 f21 1"/>
                <a:gd name="f46" fmla="*/ f42 f21 1"/>
                <a:gd name="f47" fmla="*/ f43 f22 1"/>
                <a:gd name="f48" fmla="*/ f30 f22 1"/>
                <a:gd name="f49" fmla="*/ f29 f21 1"/>
                <a:gd name="f50" fmla="*/ f31 f21 1"/>
                <a:gd name="f51" fmla="*/ f32 f21 1"/>
                <a:gd name="f52" fmla="*/ f33 f21 1"/>
                <a:gd name="f53" fmla="*/ f35 f22 1"/>
                <a:gd name="f54" fmla="*/ f36 f22 1"/>
                <a:gd name="f55" fmla="*/ f37 f21 1"/>
                <a:gd name="f56" fmla="*/ f38 f21 1"/>
                <a:gd name="f57" fmla="*/ f39 f22 1"/>
                <a:gd name="f58" fmla="*/ f40 f21 1"/>
                <a:gd name="f59" fmla="*/ f41 f22 1"/>
              </a:gdLst>
              <a:ahLst/>
              <a:cxnLst>
                <a:cxn ang="3cd4">
                  <a:pos x="hc" y="t"/>
                </a:cxn>
                <a:cxn ang="0">
                  <a:pos x="r" y="vc"/>
                </a:cxn>
                <a:cxn ang="cd4">
                  <a:pos x="hc" y="b"/>
                </a:cxn>
                <a:cxn ang="cd2">
                  <a:pos x="l" y="vc"/>
                </a:cxn>
                <a:cxn ang="f44">
                  <a:pos x="f49" y="f48"/>
                </a:cxn>
                <a:cxn ang="f44">
                  <a:pos x="f50" y="f48"/>
                </a:cxn>
                <a:cxn ang="f44">
                  <a:pos x="f51" y="f48"/>
                </a:cxn>
                <a:cxn ang="f44">
                  <a:pos x="f52" y="f48"/>
                </a:cxn>
                <a:cxn ang="f44">
                  <a:pos x="f45" y="f53"/>
                </a:cxn>
                <a:cxn ang="f44">
                  <a:pos x="f45" y="f54"/>
                </a:cxn>
                <a:cxn ang="f44">
                  <a:pos x="f55" y="f54"/>
                </a:cxn>
                <a:cxn ang="f44">
                  <a:pos x="f55" y="f53"/>
                </a:cxn>
                <a:cxn ang="f44">
                  <a:pos x="f49" y="f48"/>
                </a:cxn>
                <a:cxn ang="f44">
                  <a:pos x="f56" y="f57"/>
                </a:cxn>
                <a:cxn ang="f44">
                  <a:pos x="f58" y="f57"/>
                </a:cxn>
                <a:cxn ang="f44">
                  <a:pos x="f58" y="f59"/>
                </a:cxn>
                <a:cxn ang="f44">
                  <a:pos x="f56" y="f59"/>
                </a:cxn>
                <a:cxn ang="f44">
                  <a:pos x="f56" y="f57"/>
                </a:cxn>
              </a:cxnLst>
              <a:rect l="f45" t="f48" r="f46" b="f47"/>
              <a:pathLst>
                <a:path w="1816" h="1076">
                  <a:moveTo>
                    <a:pt x="f8" y="f5"/>
                  </a:moveTo>
                  <a:cubicBezTo>
                    <a:pt x="f9" y="f5"/>
                    <a:pt x="f9" y="f5"/>
                    <a:pt x="f9" y="f5"/>
                  </a:cubicBezTo>
                  <a:cubicBezTo>
                    <a:pt x="f10" y="f5"/>
                    <a:pt x="f10" y="f5"/>
                    <a:pt x="f10" y="f5"/>
                  </a:cubicBezTo>
                  <a:cubicBezTo>
                    <a:pt x="f11" y="f5"/>
                    <a:pt x="f11" y="f5"/>
                    <a:pt x="f11" y="f5"/>
                  </a:cubicBezTo>
                  <a:cubicBezTo>
                    <a:pt x="f12" y="f5"/>
                    <a:pt x="f5" y="f13"/>
                    <a:pt x="f5" y="f14"/>
                  </a:cubicBezTo>
                  <a:cubicBezTo>
                    <a:pt x="f5" y="f7"/>
                    <a:pt x="f5" y="f7"/>
                    <a:pt x="f5" y="f7"/>
                  </a:cubicBezTo>
                  <a:cubicBezTo>
                    <a:pt x="f6" y="f7"/>
                    <a:pt x="f6" y="f7"/>
                    <a:pt x="f6" y="f7"/>
                  </a:cubicBezTo>
                  <a:cubicBezTo>
                    <a:pt x="f6" y="f14"/>
                    <a:pt x="f6" y="f14"/>
                    <a:pt x="f6" y="f14"/>
                  </a:cubicBezTo>
                  <a:cubicBezTo>
                    <a:pt x="f6" y="f13"/>
                    <a:pt x="f15" y="f5"/>
                    <a:pt x="f8" y="f5"/>
                  </a:cubicBezTo>
                  <a:moveTo>
                    <a:pt x="f16" y="f17"/>
                  </a:moveTo>
                  <a:cubicBezTo>
                    <a:pt x="f18" y="f17"/>
                    <a:pt x="f18" y="f17"/>
                    <a:pt x="f18" y="f17"/>
                  </a:cubicBezTo>
                  <a:cubicBezTo>
                    <a:pt x="f18" y="f19"/>
                    <a:pt x="f18" y="f19"/>
                    <a:pt x="f18" y="f19"/>
                  </a:cubicBezTo>
                  <a:cubicBezTo>
                    <a:pt x="f16" y="f19"/>
                    <a:pt x="f16" y="f19"/>
                    <a:pt x="f16" y="f19"/>
                  </a:cubicBezTo>
                  <a:cubicBezTo>
                    <a:pt x="f16" y="f17"/>
                    <a:pt x="f16" y="f17"/>
                    <a:pt x="f16" y="f1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7" name="Freeform 16">
              <a:extLst>
                <a:ext uri="{FF2B5EF4-FFF2-40B4-BE49-F238E27FC236}">
                  <a16:creationId xmlns:a16="http://schemas.microsoft.com/office/drawing/2014/main" id="{FBFFA695-4EBA-4A8B-22F5-681B185A22DE}"/>
                </a:ext>
              </a:extLst>
            </p:cNvPr>
            <p:cNvSpPr/>
            <p:nvPr/>
          </p:nvSpPr>
          <p:spPr>
            <a:xfrm>
              <a:off x="4193529" y="1860849"/>
              <a:ext cx="3817181" cy="2167548"/>
            </a:xfrm>
            <a:custGeom>
              <a:avLst/>
              <a:gdLst>
                <a:gd name="f0" fmla="val 10800000"/>
                <a:gd name="f1" fmla="val 5400000"/>
                <a:gd name="f2" fmla="val 180"/>
                <a:gd name="f3" fmla="val w"/>
                <a:gd name="f4" fmla="val h"/>
                <a:gd name="f5" fmla="val 0"/>
                <a:gd name="f6" fmla="val 1872"/>
                <a:gd name="f7" fmla="val 1063"/>
                <a:gd name="f8" fmla="+- 0 0 -90"/>
                <a:gd name="f9" fmla="*/ f3 1 1872"/>
                <a:gd name="f10" fmla="*/ f4 1 1063"/>
                <a:gd name="f11" fmla="+- f7 0 f5"/>
                <a:gd name="f12" fmla="+- f6 0 f5"/>
                <a:gd name="f13" fmla="*/ f8 f0 1"/>
                <a:gd name="f14" fmla="*/ f12 1 1872"/>
                <a:gd name="f15" fmla="*/ f11 1 1063"/>
                <a:gd name="f16" fmla="*/ f13 1 f2"/>
                <a:gd name="f17" fmla="*/ 1872 1 f14"/>
                <a:gd name="f18" fmla="*/ 0 1 f15"/>
                <a:gd name="f19" fmla="*/ 0 1 f14"/>
                <a:gd name="f20" fmla="*/ 1063 1 f15"/>
                <a:gd name="f21" fmla="*/ f6 1 f14"/>
                <a:gd name="f22" fmla="*/ f7 1 f15"/>
                <a:gd name="f23" fmla="+- f16 0 f1"/>
                <a:gd name="f24" fmla="*/ f19 f9 1"/>
                <a:gd name="f25" fmla="*/ f21 f9 1"/>
                <a:gd name="f26" fmla="*/ f22 f10 1"/>
                <a:gd name="f27" fmla="*/ f18 f10 1"/>
                <a:gd name="f28" fmla="*/ f17 f9 1"/>
                <a:gd name="f29" fmla="*/ f20 f10 1"/>
              </a:gdLst>
              <a:ahLst/>
              <a:cxnLst>
                <a:cxn ang="3cd4">
                  <a:pos x="hc" y="t"/>
                </a:cxn>
                <a:cxn ang="0">
                  <a:pos x="r" y="vc"/>
                </a:cxn>
                <a:cxn ang="cd4">
                  <a:pos x="hc" y="b"/>
                </a:cxn>
                <a:cxn ang="cd2">
                  <a:pos x="l" y="vc"/>
                </a:cxn>
                <a:cxn ang="f23">
                  <a:pos x="f28" y="f27"/>
                </a:cxn>
                <a:cxn ang="f23">
                  <a:pos x="f24" y="f27"/>
                </a:cxn>
                <a:cxn ang="f23">
                  <a:pos x="f28" y="f29"/>
                </a:cxn>
                <a:cxn ang="f23">
                  <a:pos x="f28" y="f27"/>
                </a:cxn>
              </a:cxnLst>
              <a:rect l="f24" t="f27" r="f25" b="f26"/>
              <a:pathLst>
                <a:path w="1872" h="1063">
                  <a:moveTo>
                    <a:pt x="f6" y="f5"/>
                  </a:moveTo>
                  <a:lnTo>
                    <a:pt x="f5" y="f5"/>
                  </a:lnTo>
                  <a:lnTo>
                    <a:pt x="f6" y="f7"/>
                  </a:lnTo>
                  <a:lnTo>
                    <a:pt x="f6" y="f5"/>
                  </a:lnTo>
                  <a:close/>
                </a:path>
              </a:pathLst>
            </a:custGeom>
            <a:solidFill>
              <a:srgbClr val="FFFFFF">
                <a:alpha val="1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8" name="Freeform 27">
              <a:extLst>
                <a:ext uri="{FF2B5EF4-FFF2-40B4-BE49-F238E27FC236}">
                  <a16:creationId xmlns:a16="http://schemas.microsoft.com/office/drawing/2014/main" id="{68686EDB-1205-2E85-08AE-7F9786CFC87A}"/>
                </a:ext>
              </a:extLst>
            </p:cNvPr>
            <p:cNvSpPr/>
            <p:nvPr/>
          </p:nvSpPr>
          <p:spPr>
            <a:xfrm>
              <a:off x="3985540" y="4203761"/>
              <a:ext cx="4220916" cy="381313"/>
            </a:xfrm>
            <a:custGeom>
              <a:avLst/>
              <a:gdLst>
                <a:gd name="f0" fmla="val 10800000"/>
                <a:gd name="f1" fmla="val 5400000"/>
                <a:gd name="f2" fmla="val 180"/>
                <a:gd name="f3" fmla="val w"/>
                <a:gd name="f4" fmla="val h"/>
                <a:gd name="f5" fmla="val 0"/>
                <a:gd name="f6" fmla="val 1816"/>
                <a:gd name="f7" fmla="val 164"/>
                <a:gd name="f8" fmla="val 100"/>
                <a:gd name="f9" fmla="val 130"/>
                <a:gd name="f10" fmla="val 27"/>
                <a:gd name="f11" fmla="val 56"/>
                <a:gd name="f12" fmla="val 893"/>
                <a:gd name="f13" fmla="val 921"/>
                <a:gd name="f14" fmla="val 1757"/>
                <a:gd name="f15" fmla="val 1787"/>
                <a:gd name="f16" fmla="+- 0 0 -90"/>
                <a:gd name="f17" fmla="*/ f3 1 1816"/>
                <a:gd name="f18" fmla="*/ f4 1 164"/>
                <a:gd name="f19" fmla="+- f7 0 f5"/>
                <a:gd name="f20" fmla="+- f6 0 f5"/>
                <a:gd name="f21" fmla="*/ f16 f0 1"/>
                <a:gd name="f22" fmla="*/ f20 1 1816"/>
                <a:gd name="f23" fmla="*/ f19 1 164"/>
                <a:gd name="f24" fmla="*/ f21 1 f2"/>
                <a:gd name="f25" fmla="*/ 0 1 f22"/>
                <a:gd name="f26" fmla="*/ 0 1 f23"/>
                <a:gd name="f27" fmla="*/ 100 1 f23"/>
                <a:gd name="f28" fmla="*/ 56 1 f22"/>
                <a:gd name="f29" fmla="*/ 164 1 f23"/>
                <a:gd name="f30" fmla="*/ 893 1 f22"/>
                <a:gd name="f31" fmla="*/ 921 1 f22"/>
                <a:gd name="f32" fmla="*/ 1757 1 f22"/>
                <a:gd name="f33" fmla="*/ 1816 1 f22"/>
                <a:gd name="f34" fmla="*/ f6 1 f22"/>
                <a:gd name="f35" fmla="*/ f7 1 f23"/>
                <a:gd name="f36" fmla="+- f24 0 f1"/>
                <a:gd name="f37" fmla="*/ f25 f17 1"/>
                <a:gd name="f38" fmla="*/ f34 f17 1"/>
                <a:gd name="f39" fmla="*/ f35 f18 1"/>
                <a:gd name="f40" fmla="*/ f26 f18 1"/>
                <a:gd name="f41" fmla="*/ f27 f18 1"/>
                <a:gd name="f42" fmla="*/ f28 f17 1"/>
                <a:gd name="f43" fmla="*/ f29 f18 1"/>
                <a:gd name="f44" fmla="*/ f30 f17 1"/>
                <a:gd name="f45" fmla="*/ f31 f17 1"/>
                <a:gd name="f46" fmla="*/ f32 f17 1"/>
                <a:gd name="f47" fmla="*/ f33 f17 1"/>
              </a:gdLst>
              <a:ahLst/>
              <a:cxnLst>
                <a:cxn ang="3cd4">
                  <a:pos x="hc" y="t"/>
                </a:cxn>
                <a:cxn ang="0">
                  <a:pos x="r" y="vc"/>
                </a:cxn>
                <a:cxn ang="cd4">
                  <a:pos x="hc" y="b"/>
                </a:cxn>
                <a:cxn ang="cd2">
                  <a:pos x="l" y="vc"/>
                </a:cxn>
                <a:cxn ang="f36">
                  <a:pos x="f37" y="f40"/>
                </a:cxn>
                <a:cxn ang="f36">
                  <a:pos x="f37" y="f41"/>
                </a:cxn>
                <a:cxn ang="f36">
                  <a:pos x="f42" y="f43"/>
                </a:cxn>
                <a:cxn ang="f36">
                  <a:pos x="f44" y="f43"/>
                </a:cxn>
                <a:cxn ang="f36">
                  <a:pos x="f45" y="f43"/>
                </a:cxn>
                <a:cxn ang="f36">
                  <a:pos x="f46" y="f43"/>
                </a:cxn>
                <a:cxn ang="f36">
                  <a:pos x="f47" y="f41"/>
                </a:cxn>
                <a:cxn ang="f36">
                  <a:pos x="f47" y="f40"/>
                </a:cxn>
                <a:cxn ang="f36">
                  <a:pos x="f37" y="f40"/>
                </a:cxn>
              </a:cxnLst>
              <a:rect l="f37" t="f40" r="f38" b="f39"/>
              <a:pathLst>
                <a:path w="1816" h="164">
                  <a:moveTo>
                    <a:pt x="f5" y="f5"/>
                  </a:moveTo>
                  <a:cubicBezTo>
                    <a:pt x="f5" y="f8"/>
                    <a:pt x="f5" y="f8"/>
                    <a:pt x="f5" y="f8"/>
                  </a:cubicBezTo>
                  <a:cubicBezTo>
                    <a:pt x="f5" y="f9"/>
                    <a:pt x="f10" y="f7"/>
                    <a:pt x="f11" y="f7"/>
                  </a:cubicBezTo>
                  <a:cubicBezTo>
                    <a:pt x="f12" y="f7"/>
                    <a:pt x="f12" y="f7"/>
                    <a:pt x="f12" y="f7"/>
                  </a:cubicBezTo>
                  <a:cubicBezTo>
                    <a:pt x="f13" y="f7"/>
                    <a:pt x="f13" y="f7"/>
                    <a:pt x="f13" y="f7"/>
                  </a:cubicBezTo>
                  <a:cubicBezTo>
                    <a:pt x="f14" y="f7"/>
                    <a:pt x="f14" y="f7"/>
                    <a:pt x="f14" y="f7"/>
                  </a:cubicBezTo>
                  <a:cubicBezTo>
                    <a:pt x="f15" y="f7"/>
                    <a:pt x="f6" y="f9"/>
                    <a:pt x="f6" y="f8"/>
                  </a:cubicBezTo>
                  <a:cubicBezTo>
                    <a:pt x="f6" y="f5"/>
                    <a:pt x="f6" y="f5"/>
                    <a:pt x="f6" y="f5"/>
                  </a:cubicBezTo>
                  <a:lnTo>
                    <a:pt x="f5" y="f5"/>
                  </a:lnTo>
                  <a:close/>
                </a:path>
              </a:pathLst>
            </a:custGeom>
            <a:gradFill>
              <a:gsLst>
                <a:gs pos="0">
                  <a:srgbClr val="D9D9D9"/>
                </a:gs>
                <a:gs pos="100000">
                  <a:srgbClr val="BFBFBF"/>
                </a:gs>
              </a:gsLst>
              <a:lin ang="18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62626"/>
                  </a:solidFill>
                  <a:uFillTx/>
                  <a:latin typeface="Calibri"/>
                </a:rPr>
                <a:t> </a:t>
              </a:r>
            </a:p>
          </p:txBody>
        </p:sp>
        <p:sp>
          <p:nvSpPr>
            <p:cNvPr id="9" name="Freeform 29">
              <a:extLst>
                <a:ext uri="{FF2B5EF4-FFF2-40B4-BE49-F238E27FC236}">
                  <a16:creationId xmlns:a16="http://schemas.microsoft.com/office/drawing/2014/main" id="{62A8FCC9-57A2-9170-E1BC-7515D3BA48DE}"/>
                </a:ext>
              </a:extLst>
            </p:cNvPr>
            <p:cNvSpPr/>
            <p:nvPr/>
          </p:nvSpPr>
          <p:spPr>
            <a:xfrm>
              <a:off x="5339501" y="4585075"/>
              <a:ext cx="1525237" cy="475103"/>
            </a:xfrm>
            <a:custGeom>
              <a:avLst/>
              <a:gdLst>
                <a:gd name="f0" fmla="val 10800000"/>
                <a:gd name="f1" fmla="val 5400000"/>
                <a:gd name="f2" fmla="val 180"/>
                <a:gd name="f3" fmla="val w"/>
                <a:gd name="f4" fmla="val h"/>
                <a:gd name="f5" fmla="val 0"/>
                <a:gd name="f6" fmla="val 656"/>
                <a:gd name="f7" fmla="val 204"/>
                <a:gd name="f8" fmla="val 335"/>
                <a:gd name="f9" fmla="val 322"/>
                <a:gd name="f10" fmla="val 143"/>
                <a:gd name="f11" fmla="val 142"/>
                <a:gd name="f12" fmla="val 88"/>
                <a:gd name="f13" fmla="val 102"/>
                <a:gd name="f14" fmla="val 128"/>
                <a:gd name="f15" fmla="val 62"/>
                <a:gd name="f16" fmla="val 169"/>
                <a:gd name="f17" fmla="val 108"/>
                <a:gd name="f18" fmla="val 549"/>
                <a:gd name="f19" fmla="val 594"/>
                <a:gd name="f20" fmla="val 555"/>
                <a:gd name="f21" fmla="val 515"/>
                <a:gd name="f22" fmla="val 513"/>
                <a:gd name="f23" fmla="+- 0 0 -90"/>
                <a:gd name="f24" fmla="*/ f3 1 656"/>
                <a:gd name="f25" fmla="*/ f4 1 204"/>
                <a:gd name="f26" fmla="+- f7 0 f5"/>
                <a:gd name="f27" fmla="+- f6 0 f5"/>
                <a:gd name="f28" fmla="*/ f23 f0 1"/>
                <a:gd name="f29" fmla="*/ f27 1 656"/>
                <a:gd name="f30" fmla="*/ f26 1 204"/>
                <a:gd name="f31" fmla="*/ f28 1 f2"/>
                <a:gd name="f32" fmla="*/ 335 1 f29"/>
                <a:gd name="f33" fmla="*/ 0 1 f30"/>
                <a:gd name="f34" fmla="*/ 322 1 f29"/>
                <a:gd name="f35" fmla="*/ 143 1 f29"/>
                <a:gd name="f36" fmla="*/ 102 1 f29"/>
                <a:gd name="f37" fmla="*/ 128 1 f30"/>
                <a:gd name="f38" fmla="*/ 108 1 f29"/>
                <a:gd name="f39" fmla="*/ 204 1 f30"/>
                <a:gd name="f40" fmla="*/ 549 1 f29"/>
                <a:gd name="f41" fmla="*/ 555 1 f29"/>
                <a:gd name="f42" fmla="*/ 513 1 f29"/>
                <a:gd name="f43" fmla="*/ 0 1 f29"/>
                <a:gd name="f44" fmla="*/ f6 1 f29"/>
                <a:gd name="f45" fmla="*/ f7 1 f30"/>
                <a:gd name="f46" fmla="+- f31 0 f1"/>
                <a:gd name="f47" fmla="*/ f43 f24 1"/>
                <a:gd name="f48" fmla="*/ f44 f24 1"/>
                <a:gd name="f49" fmla="*/ f45 f25 1"/>
                <a:gd name="f50" fmla="*/ f33 f25 1"/>
                <a:gd name="f51" fmla="*/ f32 f24 1"/>
                <a:gd name="f52" fmla="*/ f34 f24 1"/>
                <a:gd name="f53" fmla="*/ f35 f24 1"/>
                <a:gd name="f54" fmla="*/ f36 f24 1"/>
                <a:gd name="f55" fmla="*/ f37 f25 1"/>
                <a:gd name="f56" fmla="*/ f38 f24 1"/>
                <a:gd name="f57" fmla="*/ f39 f25 1"/>
                <a:gd name="f58" fmla="*/ f40 f24 1"/>
                <a:gd name="f59" fmla="*/ f41 f24 1"/>
                <a:gd name="f60" fmla="*/ f42 f24 1"/>
              </a:gdLst>
              <a:ahLst/>
              <a:cxnLst>
                <a:cxn ang="3cd4">
                  <a:pos x="hc" y="t"/>
                </a:cxn>
                <a:cxn ang="0">
                  <a:pos x="r" y="vc"/>
                </a:cxn>
                <a:cxn ang="cd4">
                  <a:pos x="hc" y="b"/>
                </a:cxn>
                <a:cxn ang="cd2">
                  <a:pos x="l" y="vc"/>
                </a:cxn>
                <a:cxn ang="f46">
                  <a:pos x="f51" y="f50"/>
                </a:cxn>
                <a:cxn ang="f46">
                  <a:pos x="f52" y="f50"/>
                </a:cxn>
                <a:cxn ang="f46">
                  <a:pos x="f53" y="f50"/>
                </a:cxn>
                <a:cxn ang="f46">
                  <a:pos x="f54" y="f55"/>
                </a:cxn>
                <a:cxn ang="f46">
                  <a:pos x="f56" y="f57"/>
                </a:cxn>
                <a:cxn ang="f46">
                  <a:pos x="f52" y="f57"/>
                </a:cxn>
                <a:cxn ang="f46">
                  <a:pos x="f51" y="f57"/>
                </a:cxn>
                <a:cxn ang="f46">
                  <a:pos x="f58" y="f57"/>
                </a:cxn>
                <a:cxn ang="f46">
                  <a:pos x="f59" y="f55"/>
                </a:cxn>
                <a:cxn ang="f46">
                  <a:pos x="f60" y="f50"/>
                </a:cxn>
                <a:cxn ang="f46">
                  <a:pos x="f51" y="f50"/>
                </a:cxn>
              </a:cxnLst>
              <a:rect l="f47" t="f50" r="f48" b="f49"/>
              <a:pathLst>
                <a:path w="656" h="204">
                  <a:moveTo>
                    <a:pt x="f8" y="f5"/>
                  </a:moveTo>
                  <a:cubicBezTo>
                    <a:pt x="f9" y="f5"/>
                    <a:pt x="f9" y="f5"/>
                    <a:pt x="f9" y="f5"/>
                  </a:cubicBezTo>
                  <a:cubicBezTo>
                    <a:pt x="f10" y="f5"/>
                    <a:pt x="f10" y="f5"/>
                    <a:pt x="f10" y="f5"/>
                  </a:cubicBezTo>
                  <a:cubicBezTo>
                    <a:pt x="f10" y="f5"/>
                    <a:pt x="f11" y="f12"/>
                    <a:pt x="f13" y="f14"/>
                  </a:cubicBezTo>
                  <a:cubicBezTo>
                    <a:pt x="f15" y="f16"/>
                    <a:pt x="f5" y="f7"/>
                    <a:pt x="f17" y="f7"/>
                  </a:cubicBezTo>
                  <a:cubicBezTo>
                    <a:pt x="f9" y="f7"/>
                    <a:pt x="f9" y="f7"/>
                    <a:pt x="f9" y="f7"/>
                  </a:cubicBezTo>
                  <a:cubicBezTo>
                    <a:pt x="f8" y="f7"/>
                    <a:pt x="f8" y="f7"/>
                    <a:pt x="f8" y="f7"/>
                  </a:cubicBezTo>
                  <a:cubicBezTo>
                    <a:pt x="f18" y="f7"/>
                    <a:pt x="f18" y="f7"/>
                    <a:pt x="f18" y="f7"/>
                  </a:cubicBezTo>
                  <a:cubicBezTo>
                    <a:pt x="f6" y="f7"/>
                    <a:pt x="f19" y="f16"/>
                    <a:pt x="f20" y="f14"/>
                  </a:cubicBezTo>
                  <a:cubicBezTo>
                    <a:pt x="f21" y="f12"/>
                    <a:pt x="f22" y="f5"/>
                    <a:pt x="f22" y="f5"/>
                  </a:cubicBezTo>
                  <a:lnTo>
                    <a:pt x="f8" y="f5"/>
                  </a:lnTo>
                  <a:close/>
                </a:path>
              </a:pathLst>
            </a:custGeom>
            <a:gradFill>
              <a:gsLst>
                <a:gs pos="0">
                  <a:srgbClr val="A6A6A6"/>
                </a:gs>
                <a:gs pos="100000">
                  <a:srgbClr val="D9D9D9"/>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grpSp>
      <p:sp>
        <p:nvSpPr>
          <p:cNvPr id="10" name="Picture Placeholder 7">
            <a:extLst>
              <a:ext uri="{FF2B5EF4-FFF2-40B4-BE49-F238E27FC236}">
                <a16:creationId xmlns:a16="http://schemas.microsoft.com/office/drawing/2014/main" id="{165133DF-4D92-65F6-EAC8-0B21DA7F3F6F}"/>
              </a:ext>
            </a:extLst>
          </p:cNvPr>
          <p:cNvSpPr txBox="1">
            <a:spLocks noGrp="1"/>
          </p:cNvSpPr>
          <p:nvPr>
            <p:ph type="pic" sz="quarter" idx="4294967295"/>
          </p:nvPr>
        </p:nvSpPr>
        <p:spPr>
          <a:xfrm>
            <a:off x="4173568" y="1860849"/>
            <a:ext cx="3844869" cy="2167548"/>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929292"/>
                </a:solidFill>
                <a:uFillTx/>
                <a:latin typeface="Calibri"/>
              </a:defRPr>
            </a:lvl1pPr>
          </a:lstStyle>
          <a:p>
            <a:pPr lvl="0"/>
            <a:r>
              <a:rPr lang="en-US" dirty="0"/>
              <a:t>Image Holder</a:t>
            </a:r>
          </a:p>
        </p:txBody>
      </p:sp>
    </p:spTree>
    <p:extLst>
      <p:ext uri="{BB962C8B-B14F-4D97-AF65-F5344CB8AC3E}">
        <p14:creationId xmlns:p14="http://schemas.microsoft.com/office/powerpoint/2010/main" val="362778215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32_mockup">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6BF071E-04B7-1AD7-4BCE-0A740FA2073D}"/>
              </a:ext>
            </a:extLst>
          </p:cNvPr>
          <p:cNvSpPr txBox="1">
            <a:spLocks noGrp="1"/>
          </p:cNvSpPr>
          <p:nvPr>
            <p:ph type="body" sz="quarter" idx="4294967295"/>
          </p:nvPr>
        </p:nvSpPr>
        <p:spPr>
          <a:xfrm>
            <a:off x="508004" y="1026697"/>
            <a:ext cx="11157819" cy="231004"/>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500"/>
              </a:spcBef>
              <a:spcAft>
                <a:spcPts val="0"/>
              </a:spcAft>
              <a:buNone/>
              <a:tabLst/>
              <a:defRPr lang="en-US" sz="2133" b="0" i="0" u="none" strike="noStrike" cap="none" spc="0" baseline="0">
                <a:solidFill>
                  <a:srgbClr val="BFBFBF"/>
                </a:solidFill>
                <a:uFillTx/>
                <a:latin typeface="Calibri"/>
                <a:ea typeface="Roboto" pitchFamily="2"/>
              </a:defRPr>
            </a:lvl1pPr>
          </a:lstStyle>
          <a:p>
            <a:pPr lvl="0"/>
            <a:r>
              <a:rPr lang="en-US"/>
              <a:t>CLICK TO EDITE SUBTITLE</a:t>
            </a:r>
          </a:p>
        </p:txBody>
      </p:sp>
      <p:sp>
        <p:nvSpPr>
          <p:cNvPr id="3" name="Title 13">
            <a:extLst>
              <a:ext uri="{FF2B5EF4-FFF2-40B4-BE49-F238E27FC236}">
                <a16:creationId xmlns:a16="http://schemas.microsoft.com/office/drawing/2014/main" id="{149B0395-94C7-ECAA-F25A-927ECD786607}"/>
              </a:ext>
            </a:extLst>
          </p:cNvPr>
          <p:cNvSpPr txBox="1">
            <a:spLocks noGrp="1"/>
          </p:cNvSpPr>
          <p:nvPr>
            <p:ph type="title"/>
          </p:nvPr>
        </p:nvSpPr>
        <p:spPr>
          <a:xfrm>
            <a:off x="508004" y="450250"/>
            <a:ext cx="11157819" cy="474847"/>
          </a:xfrm>
          <a:prstGeom prst="rect">
            <a:avLst/>
          </a:prstGeom>
          <a:noFill/>
          <a:ln>
            <a:noFill/>
          </a:ln>
        </p:spPr>
        <p:txBody>
          <a:bodyPr vert="horz" wrap="square" lIns="0" tIns="45720" rIns="91440" bIns="45720" anchor="ctr" anchorCtr="0" compatLnSpc="1">
            <a:noAutofit/>
          </a:bodyPr>
          <a:lstStyle>
            <a:lvl1pPr marL="0" marR="0" lvl="0" indent="0" defTabSz="1219169" fontAlgn="auto">
              <a:lnSpc>
                <a:spcPct val="100000"/>
              </a:lnSpc>
              <a:spcBef>
                <a:spcPts val="0"/>
              </a:spcBef>
              <a:spcAft>
                <a:spcPts val="0"/>
              </a:spcAft>
              <a:tabLst/>
              <a:defRPr lang="en-US" sz="3733" b="1" i="0" u="none" strike="noStrike" cap="none" spc="0" baseline="0">
                <a:solidFill>
                  <a:srgbClr val="929292"/>
                </a:solidFill>
                <a:uFillTx/>
                <a:latin typeface="Calibri"/>
                <a:ea typeface="Roboto" pitchFamily="2"/>
              </a:defRPr>
            </a:lvl1pPr>
          </a:lstStyle>
          <a:p>
            <a:pPr lvl="0"/>
            <a:r>
              <a:rPr lang="en-US"/>
              <a:t>CLICK TO EDIT MASTER TITLE STYLE</a:t>
            </a:r>
          </a:p>
        </p:txBody>
      </p:sp>
      <p:grpSp>
        <p:nvGrpSpPr>
          <p:cNvPr id="4" name="Group 4">
            <a:extLst>
              <a:ext uri="{FF2B5EF4-FFF2-40B4-BE49-F238E27FC236}">
                <a16:creationId xmlns:a16="http://schemas.microsoft.com/office/drawing/2014/main" id="{DA14FD86-2DE6-521A-987B-31BCA9156CFF}"/>
              </a:ext>
            </a:extLst>
          </p:cNvPr>
          <p:cNvGrpSpPr/>
          <p:nvPr/>
        </p:nvGrpSpPr>
        <p:grpSpPr>
          <a:xfrm>
            <a:off x="6173443" y="1766181"/>
            <a:ext cx="5466712" cy="4014865"/>
            <a:chOff x="6173443" y="1766181"/>
            <a:chExt cx="5466712" cy="4014865"/>
          </a:xfrm>
        </p:grpSpPr>
        <p:grpSp>
          <p:nvGrpSpPr>
            <p:cNvPr id="5" name="Group 5">
              <a:extLst>
                <a:ext uri="{FF2B5EF4-FFF2-40B4-BE49-F238E27FC236}">
                  <a16:creationId xmlns:a16="http://schemas.microsoft.com/office/drawing/2014/main" id="{7DD9C4B4-5089-D8A1-7BB4-33D9BDC72E9B}"/>
                </a:ext>
              </a:extLst>
            </p:cNvPr>
            <p:cNvGrpSpPr/>
            <p:nvPr/>
          </p:nvGrpSpPr>
          <p:grpSpPr>
            <a:xfrm>
              <a:off x="6173443" y="1766181"/>
              <a:ext cx="5466712" cy="4014865"/>
              <a:chOff x="6173443" y="1766181"/>
              <a:chExt cx="5466712" cy="4014865"/>
            </a:xfrm>
          </p:grpSpPr>
          <p:sp>
            <p:nvSpPr>
              <p:cNvPr id="6" name="Rounded Rectangle 11">
                <a:extLst>
                  <a:ext uri="{FF2B5EF4-FFF2-40B4-BE49-F238E27FC236}">
                    <a16:creationId xmlns:a16="http://schemas.microsoft.com/office/drawing/2014/main" id="{CB1E28AF-BF59-C2FF-1500-337BA1EB2DA3}"/>
                  </a:ext>
                </a:extLst>
              </p:cNvPr>
              <p:cNvSpPr/>
              <p:nvPr/>
            </p:nvSpPr>
            <p:spPr>
              <a:xfrm>
                <a:off x="6173443" y="1766181"/>
                <a:ext cx="5466712" cy="4014865"/>
              </a:xfrm>
              <a:custGeom>
                <a:avLst/>
                <a:gdLst>
                  <a:gd name="f0" fmla="val 10800000"/>
                  <a:gd name="f1" fmla="val 5400000"/>
                  <a:gd name="f2" fmla="val 16200000"/>
                  <a:gd name="f3" fmla="val w"/>
                  <a:gd name="f4" fmla="val h"/>
                  <a:gd name="f5" fmla="val ss"/>
                  <a:gd name="f6" fmla="val 0"/>
                  <a:gd name="f7" fmla="*/ 5419351 1 1725033"/>
                  <a:gd name="f8" fmla="val 45"/>
                  <a:gd name="f9" fmla="val 115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3535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7" name="Rectangle 12">
                <a:extLst>
                  <a:ext uri="{FF2B5EF4-FFF2-40B4-BE49-F238E27FC236}">
                    <a16:creationId xmlns:a16="http://schemas.microsoft.com/office/drawing/2014/main" id="{D266BC17-24ED-C086-4AB1-388841FB3BB3}"/>
                  </a:ext>
                </a:extLst>
              </p:cNvPr>
              <p:cNvSpPr/>
              <p:nvPr/>
            </p:nvSpPr>
            <p:spPr>
              <a:xfrm>
                <a:off x="6788981" y="2018629"/>
                <a:ext cx="4367686" cy="3509970"/>
              </a:xfrm>
              <a:prstGeom prst="rect">
                <a:avLst/>
              </a:prstGeom>
              <a:solidFill>
                <a:srgbClr val="C9C9C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8" name="Rounded Rectangle 7">
              <a:extLst>
                <a:ext uri="{FF2B5EF4-FFF2-40B4-BE49-F238E27FC236}">
                  <a16:creationId xmlns:a16="http://schemas.microsoft.com/office/drawing/2014/main" id="{FD7FAFBC-E29F-7BD1-72C4-B7BD6C684502}"/>
                </a:ext>
              </a:extLst>
            </p:cNvPr>
            <p:cNvSpPr/>
            <p:nvPr/>
          </p:nvSpPr>
          <p:spPr>
            <a:xfrm>
              <a:off x="11369219" y="3347792"/>
              <a:ext cx="117610" cy="8516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9" name="Oval 8">
              <a:extLst>
                <a:ext uri="{FF2B5EF4-FFF2-40B4-BE49-F238E27FC236}">
                  <a16:creationId xmlns:a16="http://schemas.microsoft.com/office/drawing/2014/main" id="{97077F7F-8D33-2048-ABDF-B25E7B819579}"/>
                </a:ext>
              </a:extLst>
            </p:cNvPr>
            <p:cNvSpPr/>
            <p:nvPr/>
          </p:nvSpPr>
          <p:spPr>
            <a:xfrm>
              <a:off x="6296750" y="3581997"/>
              <a:ext cx="383234" cy="3832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10" name="Right Triangle 10">
              <a:extLst>
                <a:ext uri="{FF2B5EF4-FFF2-40B4-BE49-F238E27FC236}">
                  <a16:creationId xmlns:a16="http://schemas.microsoft.com/office/drawing/2014/main" id="{71F1FA50-0261-9F48-69E0-80247F0908FD}"/>
                </a:ext>
              </a:extLst>
            </p:cNvPr>
            <p:cNvSpPr/>
            <p:nvPr/>
          </p:nvSpPr>
          <p:spPr>
            <a:xfrm flipH="1" flipV="1">
              <a:off x="6788981" y="2018629"/>
              <a:ext cx="4368180" cy="350997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grpSp>
      <p:sp>
        <p:nvSpPr>
          <p:cNvPr id="11" name="Picture Placeholder 7">
            <a:extLst>
              <a:ext uri="{FF2B5EF4-FFF2-40B4-BE49-F238E27FC236}">
                <a16:creationId xmlns:a16="http://schemas.microsoft.com/office/drawing/2014/main" id="{7FF23270-4E9E-BE58-05B7-A0AE817CB700}"/>
              </a:ext>
            </a:extLst>
          </p:cNvPr>
          <p:cNvSpPr txBox="1">
            <a:spLocks noGrp="1"/>
          </p:cNvSpPr>
          <p:nvPr>
            <p:ph type="pic" sz="quarter" idx="4294967295"/>
          </p:nvPr>
        </p:nvSpPr>
        <p:spPr>
          <a:xfrm>
            <a:off x="6776938" y="2018629"/>
            <a:ext cx="4368180" cy="3509970"/>
          </a:xfrm>
          <a:prstGeom prst="rect">
            <a:avLst/>
          </a:prstGeom>
          <a:solidFill>
            <a:srgbClr val="E9E9E9"/>
          </a:solidFill>
          <a:ln>
            <a:noFill/>
          </a:ln>
        </p:spPr>
        <p:txBody>
          <a:bodyPr vert="horz" wrap="square" lIns="0" tIns="0" rIns="0" bIns="274320" anchor="b" anchorCtr="1" compatLnSpc="1">
            <a:noAutofit/>
          </a:bodyPr>
          <a:lstStyle>
            <a:lvl1pPr marL="457190" marR="0" lvl="0" indent="-457190" algn="ctr" defTabSz="1219169" fontAlgn="auto">
              <a:lnSpc>
                <a:spcPct val="100000"/>
              </a:lnSpc>
              <a:spcBef>
                <a:spcPts val="400"/>
              </a:spcBef>
              <a:spcAft>
                <a:spcPts val="0"/>
              </a:spcAft>
              <a:buNone/>
              <a:tabLst/>
              <a:defRPr lang="en-US" sz="1467" b="0" i="0" u="none" strike="noStrike" cap="none" spc="0" baseline="0">
                <a:solidFill>
                  <a:srgbClr val="5C5C5C"/>
                </a:solidFill>
                <a:uFillTx/>
                <a:latin typeface="Calibri"/>
              </a:defRPr>
            </a:lvl1pPr>
          </a:lstStyle>
          <a:p>
            <a:pPr lvl="0"/>
            <a:r>
              <a:rPr lang="en-US" dirty="0"/>
              <a:t>Image Holder</a:t>
            </a:r>
          </a:p>
        </p:txBody>
      </p:sp>
    </p:spTree>
    <p:extLst>
      <p:ext uri="{BB962C8B-B14F-4D97-AF65-F5344CB8AC3E}">
        <p14:creationId xmlns:p14="http://schemas.microsoft.com/office/powerpoint/2010/main" val="198808478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0"/>
                                          </p:val>
                                        </p:tav>
                                        <p:tav tm="100000">
                                          <p:val>
                                            <p:strVal val="#ppt_w"/>
                                          </p:val>
                                        </p:tav>
                                      </p:tavLst>
                                    </p:anim>
                                    <p:anim calcmode="lin" valueType="num">
                                      <p:cBhvr>
                                        <p:cTn id="13" dur="500" fill="hold"/>
                                        <p:tgtEl>
                                          <p:spTgt spid="11"/>
                                        </p:tgtEl>
                                        <p:attrNameLst>
                                          <p:attrName>ppt_h</p:attrName>
                                        </p:attrNameLst>
                                      </p:cBhvr>
                                      <p:tavLst>
                                        <p:tav tm="0">
                                          <p:val>
                                            <p:str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2_Pic08_02">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4CCACDA-81DC-1379-7647-529AB130AA9E}"/>
              </a:ext>
            </a:extLst>
          </p:cNvPr>
          <p:cNvSpPr txBox="1">
            <a:spLocks noGrp="1"/>
          </p:cNvSpPr>
          <p:nvPr>
            <p:ph type="pic" sz="quarter" idx="4294967295"/>
          </p:nvPr>
        </p:nvSpPr>
        <p:spPr>
          <a:xfrm>
            <a:off x="0" y="-12701"/>
            <a:ext cx="12191996" cy="3644898"/>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dirty="0"/>
              <a:t>Image Holder</a:t>
            </a:r>
          </a:p>
        </p:txBody>
      </p:sp>
    </p:spTree>
    <p:extLst>
      <p:ext uri="{BB962C8B-B14F-4D97-AF65-F5344CB8AC3E}">
        <p14:creationId xmlns:p14="http://schemas.microsoft.com/office/powerpoint/2010/main" val="191186756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3_Pic05">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757276A-1363-865B-7E2B-72E4FF66870A}"/>
              </a:ext>
            </a:extLst>
          </p:cNvPr>
          <p:cNvSpPr txBox="1">
            <a:spLocks noGrp="1"/>
          </p:cNvSpPr>
          <p:nvPr>
            <p:ph type="pic" sz="quarter" idx="4294967295"/>
          </p:nvPr>
        </p:nvSpPr>
        <p:spPr>
          <a:xfrm>
            <a:off x="0" y="0"/>
            <a:ext cx="12191996" cy="6858000"/>
          </a:xfrm>
          <a:prstGeom prst="rect">
            <a:avLst/>
          </a:prstGeom>
          <a:noFill/>
          <a:ln>
            <a:noFill/>
          </a:ln>
        </p:spPr>
        <p:txBody>
          <a:bodyPr vert="horz" wrap="square" lIns="91440" tIns="45720" rIns="91440" bIns="457200" anchor="b" anchorCtr="1" compatLnSpc="1">
            <a:noAutofit/>
          </a:bodyPr>
          <a:lstStyle>
            <a:lvl1pPr marL="457190" marR="0" lvl="0" indent="-45719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dirty="0"/>
              <a:t>Click Icon To Add Image</a:t>
            </a:r>
          </a:p>
        </p:txBody>
      </p:sp>
      <p:sp>
        <p:nvSpPr>
          <p:cNvPr id="3" name="Title 1">
            <a:extLst>
              <a:ext uri="{FF2B5EF4-FFF2-40B4-BE49-F238E27FC236}">
                <a16:creationId xmlns:a16="http://schemas.microsoft.com/office/drawing/2014/main" id="{084B6C60-CCB1-CCA2-D7E7-9B85D62026A1}"/>
              </a:ext>
            </a:extLst>
          </p:cNvPr>
          <p:cNvSpPr txBox="1">
            <a:spLocks noGrp="1"/>
          </p:cNvSpPr>
          <p:nvPr>
            <p:ph type="title"/>
          </p:nvPr>
        </p:nvSpPr>
        <p:spPr>
          <a:xfrm>
            <a:off x="2336804" y="516471"/>
            <a:ext cx="7518397" cy="471364"/>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0"/>
              </a:spcBef>
              <a:spcAft>
                <a:spcPts val="0"/>
              </a:spcAft>
              <a:tabLst/>
              <a:defRPr lang="en-US" sz="2667" b="1" i="0" u="none" strike="noStrike" cap="none" spc="0" baseline="0">
                <a:solidFill>
                  <a:srgbClr val="FFFFFF"/>
                </a:solidFill>
                <a:uFillTx/>
                <a:latin typeface="Calibri"/>
              </a:defRPr>
            </a:lvl1pPr>
          </a:lstStyle>
          <a:p>
            <a:pPr lvl="0"/>
            <a:r>
              <a:rPr lang="en-US"/>
              <a:t>Click To Edit Master Title Style</a:t>
            </a:r>
          </a:p>
        </p:txBody>
      </p:sp>
      <p:sp>
        <p:nvSpPr>
          <p:cNvPr id="4" name="Text Placeholder 3">
            <a:extLst>
              <a:ext uri="{FF2B5EF4-FFF2-40B4-BE49-F238E27FC236}">
                <a16:creationId xmlns:a16="http://schemas.microsoft.com/office/drawing/2014/main" id="{5C7E67E6-2173-304E-31D1-6D5E1BE40883}"/>
              </a:ext>
            </a:extLst>
          </p:cNvPr>
          <p:cNvSpPr txBox="1">
            <a:spLocks noGrp="1"/>
          </p:cNvSpPr>
          <p:nvPr>
            <p:ph type="body" sz="quarter" idx="4294967295"/>
          </p:nvPr>
        </p:nvSpPr>
        <p:spPr>
          <a:xfrm>
            <a:off x="3352803" y="985787"/>
            <a:ext cx="5486400" cy="267663"/>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467" b="1" i="0" u="none" strike="noStrike" cap="none" spc="0" baseline="0">
                <a:solidFill>
                  <a:srgbClr val="FFFFFF"/>
                </a:solidFill>
                <a:uFillTx/>
                <a:latin typeface="Calibri"/>
              </a:defRPr>
            </a:lvl1pPr>
          </a:lstStyle>
          <a:p>
            <a:pPr lvl="0"/>
            <a:r>
              <a:rPr lang="en-US"/>
              <a:t>Subtext Goes Here</a:t>
            </a:r>
          </a:p>
        </p:txBody>
      </p:sp>
    </p:spTree>
    <p:extLst>
      <p:ext uri="{BB962C8B-B14F-4D97-AF65-F5344CB8AC3E}">
        <p14:creationId xmlns:p14="http://schemas.microsoft.com/office/powerpoint/2010/main" val="23324632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99251446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3_Pic4">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7B6870E-D4A8-0622-DA2D-64AC9485480F}"/>
              </a:ext>
            </a:extLst>
          </p:cNvPr>
          <p:cNvSpPr txBox="1">
            <a:spLocks noGrp="1"/>
          </p:cNvSpPr>
          <p:nvPr>
            <p:ph type="pic" sz="quarter" idx="4294967295"/>
          </p:nvPr>
        </p:nvSpPr>
        <p:spPr>
          <a:xfrm>
            <a:off x="3022329" y="1764901"/>
            <a:ext cx="2743200" cy="4317467"/>
          </a:xfrm>
          <a:prstGeom prst="rect">
            <a:avLst/>
          </a:prstGeom>
          <a:no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400"/>
              </a:spcBef>
              <a:spcAft>
                <a:spcPts val="0"/>
              </a:spcAft>
              <a:buNone/>
              <a:tabLst/>
              <a:defRPr lang="en-US" sz="1600" b="0" i="0" u="none" strike="noStrike" cap="none" spc="0" baseline="0">
                <a:solidFill>
                  <a:srgbClr val="929292"/>
                </a:solidFill>
                <a:uFillTx/>
                <a:latin typeface="Calibri"/>
              </a:defRPr>
            </a:lvl1pPr>
          </a:lstStyle>
          <a:p>
            <a:pPr lvl="0"/>
            <a:r>
              <a:rPr lang="en-US" dirty="0"/>
              <a:t>Image Holder</a:t>
            </a:r>
          </a:p>
        </p:txBody>
      </p:sp>
      <p:sp>
        <p:nvSpPr>
          <p:cNvPr id="3" name="Rectangle 21">
            <a:extLst>
              <a:ext uri="{FF2B5EF4-FFF2-40B4-BE49-F238E27FC236}">
                <a16:creationId xmlns:a16="http://schemas.microsoft.com/office/drawing/2014/main" id="{01107CE5-9BB8-AE0F-3BEB-D13470D366C9}"/>
              </a:ext>
            </a:extLst>
          </p:cNvPr>
          <p:cNvSpPr/>
          <p:nvPr/>
        </p:nvSpPr>
        <p:spPr>
          <a:xfrm>
            <a:off x="5771226" y="1764371"/>
            <a:ext cx="6420770" cy="1041401"/>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Rectangle 22">
            <a:extLst>
              <a:ext uri="{FF2B5EF4-FFF2-40B4-BE49-F238E27FC236}">
                <a16:creationId xmlns:a16="http://schemas.microsoft.com/office/drawing/2014/main" id="{33610C5A-9960-7AF1-8CEE-21AC33040EA7}"/>
              </a:ext>
            </a:extLst>
          </p:cNvPr>
          <p:cNvSpPr/>
          <p:nvPr/>
        </p:nvSpPr>
        <p:spPr>
          <a:xfrm>
            <a:off x="5791196" y="2856567"/>
            <a:ext cx="6400800" cy="1041401"/>
          </a:xfrm>
          <a:prstGeom prst="rect">
            <a:avLst/>
          </a:prstGeom>
          <a:solidFill>
            <a:srgbClr val="0187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5" name="Rectangle 23">
            <a:extLst>
              <a:ext uri="{FF2B5EF4-FFF2-40B4-BE49-F238E27FC236}">
                <a16:creationId xmlns:a16="http://schemas.microsoft.com/office/drawing/2014/main" id="{4B8A8278-26DA-1573-04C2-086AB11196CB}"/>
              </a:ext>
            </a:extLst>
          </p:cNvPr>
          <p:cNvSpPr/>
          <p:nvPr/>
        </p:nvSpPr>
        <p:spPr>
          <a:xfrm>
            <a:off x="5791196" y="3948763"/>
            <a:ext cx="6400800" cy="1041401"/>
          </a:xfrm>
          <a:prstGeom prst="rect">
            <a:avLst/>
          </a:prstGeom>
          <a:solidFill>
            <a:srgbClr val="1AA4B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6" name="Rectangle 25">
            <a:extLst>
              <a:ext uri="{FF2B5EF4-FFF2-40B4-BE49-F238E27FC236}">
                <a16:creationId xmlns:a16="http://schemas.microsoft.com/office/drawing/2014/main" id="{11FECA23-93B0-6FCF-0990-D4713E02FCBC}"/>
              </a:ext>
            </a:extLst>
          </p:cNvPr>
          <p:cNvSpPr/>
          <p:nvPr/>
        </p:nvSpPr>
        <p:spPr>
          <a:xfrm>
            <a:off x="5791196" y="5040968"/>
            <a:ext cx="6400800" cy="1041401"/>
          </a:xfrm>
          <a:prstGeom prst="rect">
            <a:avLst/>
          </a:prstGeom>
          <a:solidFill>
            <a:srgbClr val="52C3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7" name="Freeform 62">
            <a:extLst>
              <a:ext uri="{FF2B5EF4-FFF2-40B4-BE49-F238E27FC236}">
                <a16:creationId xmlns:a16="http://schemas.microsoft.com/office/drawing/2014/main" id="{FCE1BDF4-DD5B-2AEA-2A4C-35B3E5C6EC45}"/>
              </a:ext>
            </a:extLst>
          </p:cNvPr>
          <p:cNvSpPr/>
          <p:nvPr/>
        </p:nvSpPr>
        <p:spPr>
          <a:xfrm>
            <a:off x="6067610" y="2079702"/>
            <a:ext cx="480626" cy="484467"/>
          </a:xfrm>
          <a:custGeom>
            <a:avLst/>
            <a:gdLst>
              <a:gd name="f0" fmla="val 10800000"/>
              <a:gd name="f1" fmla="val 5400000"/>
              <a:gd name="f2" fmla="val 180"/>
              <a:gd name="f3" fmla="val w"/>
              <a:gd name="f4" fmla="val h"/>
              <a:gd name="f5" fmla="val 0"/>
              <a:gd name="f6" fmla="val 58"/>
              <a:gd name="f7" fmla="val 33"/>
              <a:gd name="f8" fmla="val 34"/>
              <a:gd name="f9" fmla="val 57"/>
              <a:gd name="f10" fmla="val 50"/>
              <a:gd name="f11" fmla="val 35"/>
              <a:gd name="f12" fmla="val 37"/>
              <a:gd name="f13" fmla="val 49"/>
              <a:gd name="f14" fmla="val 38"/>
              <a:gd name="f15" fmla="val 39"/>
              <a:gd name="f16" fmla="val 41"/>
              <a:gd name="f17" fmla="val 51"/>
              <a:gd name="f18" fmla="val 42"/>
              <a:gd name="f19" fmla="val 53"/>
              <a:gd name="f20" fmla="val 44"/>
              <a:gd name="f21" fmla="val 45"/>
              <a:gd name="f22" fmla="val 46"/>
              <a:gd name="f23" fmla="val 52"/>
              <a:gd name="f24" fmla="val 47"/>
              <a:gd name="f25" fmla="val 48"/>
              <a:gd name="f26" fmla="val 36"/>
              <a:gd name="f27" fmla="val 55"/>
              <a:gd name="f28" fmla="val 25"/>
              <a:gd name="f29" fmla="val 24"/>
              <a:gd name="f30" fmla="val 23"/>
              <a:gd name="f31" fmla="val 22"/>
              <a:gd name="f32" fmla="val 21"/>
              <a:gd name="f33" fmla="val 20"/>
              <a:gd name="f34" fmla="val 19"/>
              <a:gd name="f35" fmla="val 14"/>
              <a:gd name="f36" fmla="val 13"/>
              <a:gd name="f37" fmla="val 12"/>
              <a:gd name="f38" fmla="val 10"/>
              <a:gd name="f39" fmla="val 7"/>
              <a:gd name="f40" fmla="val 5"/>
              <a:gd name="f41" fmla="val 8"/>
              <a:gd name="f42" fmla="val 9"/>
              <a:gd name="f43" fmla="val 1"/>
              <a:gd name="f44" fmla="val 18"/>
              <a:gd name="f45" fmla="val 17"/>
              <a:gd name="f46" fmla="val 15"/>
              <a:gd name="f47" fmla="val 11"/>
              <a:gd name="f48" fmla="val 6"/>
              <a:gd name="f49" fmla="val 3"/>
              <a:gd name="f50" fmla="val 29"/>
              <a:gd name="f51" fmla="+- 0 0 -90"/>
              <a:gd name="f52" fmla="*/ f3 1 58"/>
              <a:gd name="f53" fmla="*/ f4 1 58"/>
              <a:gd name="f54" fmla="+- f6 0 f5"/>
              <a:gd name="f55" fmla="*/ f51 f0 1"/>
              <a:gd name="f56" fmla="*/ f54 1 58"/>
              <a:gd name="f57" fmla="*/ f55 1 f2"/>
              <a:gd name="f58" fmla="*/ 58 1 f56"/>
              <a:gd name="f59" fmla="*/ 33 1 f56"/>
              <a:gd name="f60" fmla="*/ 57 1 f56"/>
              <a:gd name="f61" fmla="*/ 34 1 f56"/>
              <a:gd name="f62" fmla="*/ 50 1 f56"/>
              <a:gd name="f63" fmla="*/ 35 1 f56"/>
              <a:gd name="f64" fmla="*/ 49 1 f56"/>
              <a:gd name="f65" fmla="*/ 39 1 f56"/>
              <a:gd name="f66" fmla="*/ 53 1 f56"/>
              <a:gd name="f67" fmla="*/ 44 1 f56"/>
              <a:gd name="f68" fmla="*/ 45 1 f56"/>
              <a:gd name="f69" fmla="*/ 46 1 f56"/>
              <a:gd name="f70" fmla="*/ 52 1 f56"/>
              <a:gd name="f71" fmla="*/ 48 1 f56"/>
              <a:gd name="f72" fmla="*/ 36 1 f56"/>
              <a:gd name="f73" fmla="*/ 25 1 f56"/>
              <a:gd name="f74" fmla="*/ 23 1 f56"/>
              <a:gd name="f75" fmla="*/ 22 1 f56"/>
              <a:gd name="f76" fmla="*/ 19 1 f56"/>
              <a:gd name="f77" fmla="*/ 14 1 f56"/>
              <a:gd name="f78" fmla="*/ 13 1 f56"/>
              <a:gd name="f79" fmla="*/ 12 1 f56"/>
              <a:gd name="f80" fmla="*/ 5 1 f56"/>
              <a:gd name="f81" fmla="*/ 9 1 f56"/>
              <a:gd name="f82" fmla="*/ 8 1 f56"/>
              <a:gd name="f83" fmla="*/ 1 1 f56"/>
              <a:gd name="f84" fmla="*/ 0 1 f56"/>
              <a:gd name="f85" fmla="*/ 24 1 f56"/>
              <a:gd name="f86" fmla="*/ 18 1 f56"/>
              <a:gd name="f87" fmla="*/ 11 1 f56"/>
              <a:gd name="f88" fmla="*/ 29 1 f56"/>
              <a:gd name="f89" fmla="*/ 38 1 f56"/>
              <a:gd name="f90" fmla="*/ f6 1 f56"/>
              <a:gd name="f91" fmla="+- f57 0 f1"/>
              <a:gd name="f92" fmla="*/ f84 f52 1"/>
              <a:gd name="f93" fmla="*/ f90 f52 1"/>
              <a:gd name="f94" fmla="*/ f90 f53 1"/>
              <a:gd name="f95" fmla="*/ f84 f53 1"/>
              <a:gd name="f96" fmla="*/ f58 f52 1"/>
              <a:gd name="f97" fmla="*/ f59 f53 1"/>
              <a:gd name="f98" fmla="*/ f60 f52 1"/>
              <a:gd name="f99" fmla="*/ f61 f53 1"/>
              <a:gd name="f100" fmla="*/ f62 f52 1"/>
              <a:gd name="f101" fmla="*/ f63 f53 1"/>
              <a:gd name="f102" fmla="*/ f64 f52 1"/>
              <a:gd name="f103" fmla="*/ f65 f53 1"/>
              <a:gd name="f104" fmla="*/ f66 f52 1"/>
              <a:gd name="f105" fmla="*/ f67 f53 1"/>
              <a:gd name="f106" fmla="*/ f68 f53 1"/>
              <a:gd name="f107" fmla="*/ f69 f53 1"/>
              <a:gd name="f108" fmla="*/ f68 f52 1"/>
              <a:gd name="f109" fmla="*/ f66 f53 1"/>
              <a:gd name="f110" fmla="*/ f67 f52 1"/>
              <a:gd name="f111" fmla="*/ f70 f53 1"/>
              <a:gd name="f112" fmla="*/ f65 f52 1"/>
              <a:gd name="f113" fmla="*/ f71 f53 1"/>
              <a:gd name="f114" fmla="*/ f72 f52 1"/>
              <a:gd name="f115" fmla="*/ f62 f53 1"/>
              <a:gd name="f116" fmla="*/ f61 f52 1"/>
              <a:gd name="f117" fmla="*/ f60 f53 1"/>
              <a:gd name="f118" fmla="*/ f59 f52 1"/>
              <a:gd name="f119" fmla="*/ f58 f53 1"/>
              <a:gd name="f120" fmla="*/ f73 f52 1"/>
              <a:gd name="f121" fmla="*/ f74 f52 1"/>
              <a:gd name="f122" fmla="*/ f75 f52 1"/>
              <a:gd name="f123" fmla="*/ f76 f52 1"/>
              <a:gd name="f124" fmla="*/ f77 f52 1"/>
              <a:gd name="f125" fmla="*/ f78 f52 1"/>
              <a:gd name="f126" fmla="*/ f79 f52 1"/>
              <a:gd name="f127" fmla="*/ f80 f52 1"/>
              <a:gd name="f128" fmla="*/ f81 f52 1"/>
              <a:gd name="f129" fmla="*/ f82 f52 1"/>
              <a:gd name="f130" fmla="*/ f83 f52 1"/>
              <a:gd name="f131" fmla="*/ f85 f53 1"/>
              <a:gd name="f132" fmla="*/ f74 f53 1"/>
              <a:gd name="f133" fmla="*/ f75 f53 1"/>
              <a:gd name="f134" fmla="*/ f86 f53 1"/>
              <a:gd name="f135" fmla="*/ f78 f53 1"/>
              <a:gd name="f136" fmla="*/ f79 f53 1"/>
              <a:gd name="f137" fmla="*/ f87 f53 1"/>
              <a:gd name="f138" fmla="*/ f80 f53 1"/>
              <a:gd name="f139" fmla="*/ f81 f53 1"/>
              <a:gd name="f140" fmla="*/ f82 f53 1"/>
              <a:gd name="f141" fmla="*/ f83 f53 1"/>
              <a:gd name="f142" fmla="*/ f69 f52 1"/>
              <a:gd name="f143" fmla="*/ f70 f52 1"/>
              <a:gd name="f144" fmla="*/ f71 f52 1"/>
              <a:gd name="f145" fmla="*/ f73 f53 1"/>
              <a:gd name="f146" fmla="*/ f88 f52 1"/>
              <a:gd name="f147" fmla="*/ f76 f53 1"/>
              <a:gd name="f148" fmla="*/ f88 f53 1"/>
              <a:gd name="f149" fmla="*/ f89 f53 1"/>
            </a:gdLst>
            <a:ahLst/>
            <a:cxnLst>
              <a:cxn ang="3cd4">
                <a:pos x="hc" y="t"/>
              </a:cxn>
              <a:cxn ang="0">
                <a:pos x="r" y="vc"/>
              </a:cxn>
              <a:cxn ang="cd4">
                <a:pos x="hc" y="b"/>
              </a:cxn>
              <a:cxn ang="cd2">
                <a:pos x="l" y="vc"/>
              </a:cxn>
              <a:cxn ang="f91">
                <a:pos x="f96" y="f97"/>
              </a:cxn>
              <a:cxn ang="f91">
                <a:pos x="f98" y="f99"/>
              </a:cxn>
              <a:cxn ang="f91">
                <a:pos x="f100" y="f101"/>
              </a:cxn>
              <a:cxn ang="f91">
                <a:pos x="f102" y="f103"/>
              </a:cxn>
              <a:cxn ang="f91">
                <a:pos x="f104" y="f105"/>
              </a:cxn>
              <a:cxn ang="f91">
                <a:pos x="f104" y="f106"/>
              </a:cxn>
              <a:cxn ang="f91">
                <a:pos x="f104" y="f107"/>
              </a:cxn>
              <a:cxn ang="f91">
                <a:pos x="f108" y="f109"/>
              </a:cxn>
              <a:cxn ang="f91">
                <a:pos x="f110" y="f111"/>
              </a:cxn>
              <a:cxn ang="f91">
                <a:pos x="f112" y="f113"/>
              </a:cxn>
              <a:cxn ang="f91">
                <a:pos x="f114" y="f115"/>
              </a:cxn>
              <a:cxn ang="f91">
                <a:pos x="f116" y="f117"/>
              </a:cxn>
              <a:cxn ang="f91">
                <a:pos x="f118" y="f119"/>
              </a:cxn>
              <a:cxn ang="f91">
                <a:pos x="f120" y="f119"/>
              </a:cxn>
              <a:cxn ang="f91">
                <a:pos x="f121" y="f117"/>
              </a:cxn>
              <a:cxn ang="f91">
                <a:pos x="f122" y="f115"/>
              </a:cxn>
              <a:cxn ang="f91">
                <a:pos x="f123" y="f113"/>
              </a:cxn>
              <a:cxn ang="f91">
                <a:pos x="f124" y="f111"/>
              </a:cxn>
              <a:cxn ang="f91">
                <a:pos x="f125" y="f109"/>
              </a:cxn>
              <a:cxn ang="f91">
                <a:pos x="f126" y="f111"/>
              </a:cxn>
              <a:cxn ang="f91">
                <a:pos x="f127" y="f107"/>
              </a:cxn>
              <a:cxn ang="f91">
                <a:pos x="f127" y="f106"/>
              </a:cxn>
              <a:cxn ang="f91">
                <a:pos x="f127" y="f105"/>
              </a:cxn>
              <a:cxn ang="f91">
                <a:pos x="f128" y="f103"/>
              </a:cxn>
              <a:cxn ang="f91">
                <a:pos x="f129" y="f101"/>
              </a:cxn>
              <a:cxn ang="f91">
                <a:pos x="f130" y="f99"/>
              </a:cxn>
              <a:cxn ang="f91">
                <a:pos x="f92" y="f97"/>
              </a:cxn>
              <a:cxn ang="f91">
                <a:pos x="f92" y="f131"/>
              </a:cxn>
              <a:cxn ang="f91">
                <a:pos x="f130" y="f132"/>
              </a:cxn>
              <a:cxn ang="f91">
                <a:pos x="f129" y="f133"/>
              </a:cxn>
              <a:cxn ang="f91">
                <a:pos x="f128" y="f134"/>
              </a:cxn>
              <a:cxn ang="f91">
                <a:pos x="f127" y="f135"/>
              </a:cxn>
              <a:cxn ang="f91">
                <a:pos x="f127" y="f136"/>
              </a:cxn>
              <a:cxn ang="f91">
                <a:pos x="f127" y="f137"/>
              </a:cxn>
              <a:cxn ang="f91">
                <a:pos x="f125" y="f138"/>
              </a:cxn>
              <a:cxn ang="f91">
                <a:pos x="f124" y="f138"/>
              </a:cxn>
              <a:cxn ang="f91">
                <a:pos x="f123" y="f139"/>
              </a:cxn>
              <a:cxn ang="f91">
                <a:pos x="f122" y="f140"/>
              </a:cxn>
              <a:cxn ang="f91">
                <a:pos x="f121" y="f141"/>
              </a:cxn>
              <a:cxn ang="f91">
                <a:pos x="f120" y="f95"/>
              </a:cxn>
              <a:cxn ang="f91">
                <a:pos x="f118" y="f95"/>
              </a:cxn>
              <a:cxn ang="f91">
                <a:pos x="f116" y="f141"/>
              </a:cxn>
              <a:cxn ang="f91">
                <a:pos x="f114" y="f140"/>
              </a:cxn>
              <a:cxn ang="f91">
                <a:pos x="f112" y="f139"/>
              </a:cxn>
              <a:cxn ang="f91">
                <a:pos x="f110" y="f138"/>
              </a:cxn>
              <a:cxn ang="f91">
                <a:pos x="f108" y="f138"/>
              </a:cxn>
              <a:cxn ang="f91">
                <a:pos x="f142" y="f138"/>
              </a:cxn>
              <a:cxn ang="f91">
                <a:pos x="f143" y="f136"/>
              </a:cxn>
              <a:cxn ang="f91">
                <a:pos x="f104" y="f136"/>
              </a:cxn>
              <a:cxn ang="f91">
                <a:pos x="f143" y="f135"/>
              </a:cxn>
              <a:cxn ang="f91">
                <a:pos x="f144" y="f134"/>
              </a:cxn>
              <a:cxn ang="f91">
                <a:pos x="f100" y="f133"/>
              </a:cxn>
              <a:cxn ang="f91">
                <a:pos x="f98" y="f132"/>
              </a:cxn>
              <a:cxn ang="f91">
                <a:pos x="f96" y="f145"/>
              </a:cxn>
              <a:cxn ang="f91">
                <a:pos x="f96" y="f97"/>
              </a:cxn>
              <a:cxn ang="f91">
                <a:pos x="f146" y="f147"/>
              </a:cxn>
              <a:cxn ang="f91">
                <a:pos x="f123" y="f148"/>
              </a:cxn>
              <a:cxn ang="f91">
                <a:pos x="f146" y="f149"/>
              </a:cxn>
              <a:cxn ang="f91">
                <a:pos x="f112" y="f148"/>
              </a:cxn>
              <a:cxn ang="f91">
                <a:pos x="f146" y="f147"/>
              </a:cxn>
            </a:cxnLst>
            <a:rect l="f92" t="f95" r="f93" b="f94"/>
            <a:pathLst>
              <a:path w="58" h="58">
                <a:moveTo>
                  <a:pt x="f6" y="f7"/>
                </a:moveTo>
                <a:cubicBezTo>
                  <a:pt x="f6" y="f8"/>
                  <a:pt x="f6" y="f8"/>
                  <a:pt x="f9" y="f8"/>
                </a:cubicBezTo>
                <a:cubicBezTo>
                  <a:pt x="f10" y="f11"/>
                  <a:pt x="f10" y="f11"/>
                  <a:pt x="f10" y="f11"/>
                </a:cubicBezTo>
                <a:cubicBezTo>
                  <a:pt x="f10" y="f12"/>
                  <a:pt x="f13" y="f14"/>
                  <a:pt x="f13" y="f15"/>
                </a:cubicBezTo>
                <a:cubicBezTo>
                  <a:pt x="f10" y="f16"/>
                  <a:pt x="f17" y="f18"/>
                  <a:pt x="f19" y="f20"/>
                </a:cubicBezTo>
                <a:cubicBezTo>
                  <a:pt x="f19" y="f20"/>
                  <a:pt x="f19" y="f21"/>
                  <a:pt x="f19" y="f21"/>
                </a:cubicBezTo>
                <a:cubicBezTo>
                  <a:pt x="f19" y="f21"/>
                  <a:pt x="f19" y="f22"/>
                  <a:pt x="f19" y="f22"/>
                </a:cubicBezTo>
                <a:cubicBezTo>
                  <a:pt x="f23" y="f24"/>
                  <a:pt x="f24" y="f19"/>
                  <a:pt x="f21" y="f19"/>
                </a:cubicBezTo>
                <a:cubicBezTo>
                  <a:pt x="f21" y="f19"/>
                  <a:pt x="f21" y="f19"/>
                  <a:pt x="f20" y="f23"/>
                </a:cubicBezTo>
                <a:cubicBezTo>
                  <a:pt x="f15" y="f25"/>
                  <a:pt x="f15" y="f25"/>
                  <a:pt x="f15" y="f25"/>
                </a:cubicBezTo>
                <a:cubicBezTo>
                  <a:pt x="f14" y="f13"/>
                  <a:pt x="f12" y="f13"/>
                  <a:pt x="f26" y="f10"/>
                </a:cubicBezTo>
                <a:cubicBezTo>
                  <a:pt x="f11" y="f23"/>
                  <a:pt x="f11" y="f27"/>
                  <a:pt x="f8" y="f9"/>
                </a:cubicBezTo>
                <a:cubicBezTo>
                  <a:pt x="f8" y="f9"/>
                  <a:pt x="f8" y="f6"/>
                  <a:pt x="f7" y="f6"/>
                </a:cubicBezTo>
                <a:cubicBezTo>
                  <a:pt x="f28" y="f6"/>
                  <a:pt x="f28" y="f6"/>
                  <a:pt x="f28" y="f6"/>
                </a:cubicBezTo>
                <a:cubicBezTo>
                  <a:pt x="f29" y="f6"/>
                  <a:pt x="f30" y="f9"/>
                  <a:pt x="f30" y="f9"/>
                </a:cubicBezTo>
                <a:cubicBezTo>
                  <a:pt x="f31" y="f10"/>
                  <a:pt x="f31" y="f10"/>
                  <a:pt x="f31" y="f10"/>
                </a:cubicBezTo>
                <a:cubicBezTo>
                  <a:pt x="f32" y="f13"/>
                  <a:pt x="f33" y="f13"/>
                  <a:pt x="f34" y="f25"/>
                </a:cubicBezTo>
                <a:cubicBezTo>
                  <a:pt x="f35" y="f23"/>
                  <a:pt x="f35" y="f23"/>
                  <a:pt x="f35" y="f23"/>
                </a:cubicBezTo>
                <a:cubicBezTo>
                  <a:pt x="f36" y="f19"/>
                  <a:pt x="f36" y="f19"/>
                  <a:pt x="f36" y="f19"/>
                </a:cubicBezTo>
                <a:cubicBezTo>
                  <a:pt x="f37" y="f19"/>
                  <a:pt x="f37" y="f19"/>
                  <a:pt x="f37" y="f23"/>
                </a:cubicBezTo>
                <a:cubicBezTo>
                  <a:pt x="f38" y="f10"/>
                  <a:pt x="f39" y="f25"/>
                  <a:pt x="f40" y="f22"/>
                </a:cubicBezTo>
                <a:cubicBezTo>
                  <a:pt x="f40" y="f22"/>
                  <a:pt x="f40" y="f21"/>
                  <a:pt x="f40" y="f21"/>
                </a:cubicBezTo>
                <a:cubicBezTo>
                  <a:pt x="f40" y="f21"/>
                  <a:pt x="f40" y="f20"/>
                  <a:pt x="f40" y="f20"/>
                </a:cubicBezTo>
                <a:cubicBezTo>
                  <a:pt x="f39" y="f18"/>
                  <a:pt x="f41" y="f16"/>
                  <a:pt x="f42" y="f15"/>
                </a:cubicBezTo>
                <a:cubicBezTo>
                  <a:pt x="f42" y="f14"/>
                  <a:pt x="f41" y="f12"/>
                  <a:pt x="f41" y="f11"/>
                </a:cubicBezTo>
                <a:cubicBezTo>
                  <a:pt x="f43" y="f8"/>
                  <a:pt x="f43" y="f8"/>
                  <a:pt x="f43" y="f8"/>
                </a:cubicBezTo>
                <a:cubicBezTo>
                  <a:pt x="f5" y="f8"/>
                  <a:pt x="f5" y="f7"/>
                  <a:pt x="f5" y="f7"/>
                </a:cubicBezTo>
                <a:cubicBezTo>
                  <a:pt x="f5" y="f29"/>
                  <a:pt x="f5" y="f29"/>
                  <a:pt x="f5" y="f29"/>
                </a:cubicBezTo>
                <a:cubicBezTo>
                  <a:pt x="f5" y="f29"/>
                  <a:pt x="f5" y="f30"/>
                  <a:pt x="f43" y="f30"/>
                </a:cubicBezTo>
                <a:cubicBezTo>
                  <a:pt x="f41" y="f31"/>
                  <a:pt x="f41" y="f31"/>
                  <a:pt x="f41" y="f31"/>
                </a:cubicBezTo>
                <a:cubicBezTo>
                  <a:pt x="f41" y="f32"/>
                  <a:pt x="f42" y="f33"/>
                  <a:pt x="f42" y="f44"/>
                </a:cubicBezTo>
                <a:cubicBezTo>
                  <a:pt x="f41" y="f45"/>
                  <a:pt x="f39" y="f46"/>
                  <a:pt x="f40" y="f36"/>
                </a:cubicBezTo>
                <a:cubicBezTo>
                  <a:pt x="f40" y="f36"/>
                  <a:pt x="f40" y="f36"/>
                  <a:pt x="f40" y="f37"/>
                </a:cubicBezTo>
                <a:cubicBezTo>
                  <a:pt x="f40" y="f37"/>
                  <a:pt x="f40" y="f37"/>
                  <a:pt x="f40" y="f47"/>
                </a:cubicBezTo>
                <a:cubicBezTo>
                  <a:pt x="f48" y="f38"/>
                  <a:pt x="f47" y="f40"/>
                  <a:pt x="f36" y="f40"/>
                </a:cubicBezTo>
                <a:cubicBezTo>
                  <a:pt x="f36" y="f40"/>
                  <a:pt x="f36" y="f40"/>
                  <a:pt x="f35" y="f40"/>
                </a:cubicBezTo>
                <a:cubicBezTo>
                  <a:pt x="f34" y="f42"/>
                  <a:pt x="f34" y="f42"/>
                  <a:pt x="f34" y="f42"/>
                </a:cubicBezTo>
                <a:cubicBezTo>
                  <a:pt x="f33" y="f42"/>
                  <a:pt x="f32" y="f41"/>
                  <a:pt x="f31" y="f41"/>
                </a:cubicBezTo>
                <a:cubicBezTo>
                  <a:pt x="f31" y="f40"/>
                  <a:pt x="f30" y="f49"/>
                  <a:pt x="f30" y="f43"/>
                </a:cubicBezTo>
                <a:cubicBezTo>
                  <a:pt x="f30" y="f5"/>
                  <a:pt x="f29" y="f5"/>
                  <a:pt x="f28" y="f5"/>
                </a:cubicBezTo>
                <a:cubicBezTo>
                  <a:pt x="f7" y="f5"/>
                  <a:pt x="f7" y="f5"/>
                  <a:pt x="f7" y="f5"/>
                </a:cubicBezTo>
                <a:cubicBezTo>
                  <a:pt x="f8" y="f5"/>
                  <a:pt x="f8" y="f5"/>
                  <a:pt x="f8" y="f43"/>
                </a:cubicBezTo>
                <a:cubicBezTo>
                  <a:pt x="f26" y="f41"/>
                  <a:pt x="f26" y="f41"/>
                  <a:pt x="f26" y="f41"/>
                </a:cubicBezTo>
                <a:cubicBezTo>
                  <a:pt x="f12" y="f41"/>
                  <a:pt x="f14" y="f42"/>
                  <a:pt x="f15" y="f42"/>
                </a:cubicBezTo>
                <a:cubicBezTo>
                  <a:pt x="f20" y="f40"/>
                  <a:pt x="f20" y="f40"/>
                  <a:pt x="f20" y="f40"/>
                </a:cubicBezTo>
                <a:cubicBezTo>
                  <a:pt x="f21" y="f40"/>
                  <a:pt x="f21" y="f40"/>
                  <a:pt x="f21" y="f40"/>
                </a:cubicBezTo>
                <a:cubicBezTo>
                  <a:pt x="f22" y="f40"/>
                  <a:pt x="f22" y="f40"/>
                  <a:pt x="f22" y="f40"/>
                </a:cubicBezTo>
                <a:cubicBezTo>
                  <a:pt x="f25" y="f39"/>
                  <a:pt x="f17" y="f42"/>
                  <a:pt x="f23" y="f37"/>
                </a:cubicBezTo>
                <a:cubicBezTo>
                  <a:pt x="f19" y="f37"/>
                  <a:pt x="f19" y="f37"/>
                  <a:pt x="f19" y="f37"/>
                </a:cubicBezTo>
                <a:cubicBezTo>
                  <a:pt x="f19" y="f36"/>
                  <a:pt x="f19" y="f36"/>
                  <a:pt x="f23" y="f36"/>
                </a:cubicBezTo>
                <a:cubicBezTo>
                  <a:pt x="f17" y="f46"/>
                  <a:pt x="f10" y="f45"/>
                  <a:pt x="f25" y="f44"/>
                </a:cubicBezTo>
                <a:cubicBezTo>
                  <a:pt x="f13" y="f33"/>
                  <a:pt x="f10" y="f32"/>
                  <a:pt x="f10" y="f31"/>
                </a:cubicBezTo>
                <a:cubicBezTo>
                  <a:pt x="f9" y="f30"/>
                  <a:pt x="f9" y="f30"/>
                  <a:pt x="f9" y="f30"/>
                </a:cubicBezTo>
                <a:cubicBezTo>
                  <a:pt x="f6" y="f30"/>
                  <a:pt x="f6" y="f29"/>
                  <a:pt x="f6" y="f28"/>
                </a:cubicBezTo>
                <a:lnTo>
                  <a:pt x="f6" y="f7"/>
                </a:lnTo>
                <a:close/>
                <a:moveTo>
                  <a:pt x="f50" y="f34"/>
                </a:moveTo>
                <a:cubicBezTo>
                  <a:pt x="f29" y="f34"/>
                  <a:pt x="f34" y="f30"/>
                  <a:pt x="f34" y="f50"/>
                </a:cubicBezTo>
                <a:cubicBezTo>
                  <a:pt x="f34" y="f8"/>
                  <a:pt x="f29" y="f14"/>
                  <a:pt x="f50" y="f14"/>
                </a:cubicBezTo>
                <a:cubicBezTo>
                  <a:pt x="f8" y="f14"/>
                  <a:pt x="f15" y="f8"/>
                  <a:pt x="f15" y="f50"/>
                </a:cubicBezTo>
                <a:cubicBezTo>
                  <a:pt x="f15" y="f30"/>
                  <a:pt x="f8" y="f34"/>
                  <a:pt x="f50" y="f34"/>
                </a:cubicBezTo>
                <a:close/>
              </a:path>
            </a:pathLst>
          </a:custGeom>
          <a:solidFill>
            <a:srgbClr val="FFFFFF"/>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8" name="Freeform 245">
            <a:extLst>
              <a:ext uri="{FF2B5EF4-FFF2-40B4-BE49-F238E27FC236}">
                <a16:creationId xmlns:a16="http://schemas.microsoft.com/office/drawing/2014/main" id="{B8A9E455-46D4-1D19-0742-B9E83A3F079F}"/>
              </a:ext>
            </a:extLst>
          </p:cNvPr>
          <p:cNvSpPr/>
          <p:nvPr/>
        </p:nvSpPr>
        <p:spPr>
          <a:xfrm>
            <a:off x="6073947" y="3143295"/>
            <a:ext cx="467953" cy="467953"/>
          </a:xfrm>
          <a:custGeom>
            <a:avLst/>
            <a:gdLst>
              <a:gd name="f0" fmla="val 10800000"/>
              <a:gd name="f1" fmla="val 5400000"/>
              <a:gd name="f2" fmla="val 180"/>
              <a:gd name="f3" fmla="val w"/>
              <a:gd name="f4" fmla="val h"/>
              <a:gd name="f5" fmla="val 0"/>
              <a:gd name="f6" fmla="val 68"/>
              <a:gd name="f7" fmla="val 3"/>
              <a:gd name="f8" fmla="val 58"/>
              <a:gd name="f9" fmla="val 61"/>
              <a:gd name="f10" fmla="val 62"/>
              <a:gd name="f11" fmla="val 57"/>
              <a:gd name="f12" fmla="val 63"/>
              <a:gd name="f13" fmla="val 56"/>
              <a:gd name="f14" fmla="val 55"/>
              <a:gd name="f15" fmla="val 38"/>
              <a:gd name="f16" fmla="val 28"/>
              <a:gd name="f17" fmla="val 67"/>
              <a:gd name="f18" fmla="val 27"/>
              <a:gd name="f19" fmla="val 26"/>
              <a:gd name="f20" fmla="val 25"/>
              <a:gd name="f21" fmla="val 24"/>
              <a:gd name="f22" fmla="val 66"/>
              <a:gd name="f23" fmla="val 65"/>
              <a:gd name="f24" fmla="val 52"/>
              <a:gd name="f25" fmla="val 12"/>
              <a:gd name="f26" fmla="val 16"/>
              <a:gd name="f27" fmla="val 47"/>
              <a:gd name="f28" fmla="val 1"/>
              <a:gd name="f29" fmla="val 41"/>
              <a:gd name="f30" fmla="val 40"/>
              <a:gd name="f31" fmla="val 39"/>
              <a:gd name="f32" fmla="val 37"/>
              <a:gd name="f33" fmla="val 36"/>
              <a:gd name="f34" fmla="val 64"/>
              <a:gd name="f35" fmla="val 2"/>
              <a:gd name="f36" fmla="+- 0 0 -90"/>
              <a:gd name="f37" fmla="*/ f3 1 68"/>
              <a:gd name="f38" fmla="*/ f4 1 68"/>
              <a:gd name="f39" fmla="+- f6 0 f5"/>
              <a:gd name="f40" fmla="*/ f36 f0 1"/>
              <a:gd name="f41" fmla="*/ f39 1 68"/>
              <a:gd name="f42" fmla="*/ f40 1 f2"/>
              <a:gd name="f43" fmla="*/ 68 1 f41"/>
              <a:gd name="f44" fmla="*/ 3 1 f41"/>
              <a:gd name="f45" fmla="*/ 58 1 f41"/>
              <a:gd name="f46" fmla="*/ 61 1 f41"/>
              <a:gd name="f47" fmla="*/ 57 1 f41"/>
              <a:gd name="f48" fmla="*/ 63 1 f41"/>
              <a:gd name="f49" fmla="*/ 56 1 f41"/>
              <a:gd name="f50" fmla="*/ 55 1 f41"/>
              <a:gd name="f51" fmla="*/ 38 1 f41"/>
              <a:gd name="f52" fmla="*/ 28 1 f41"/>
              <a:gd name="f53" fmla="*/ 67 1 f41"/>
              <a:gd name="f54" fmla="*/ 26 1 f41"/>
              <a:gd name="f55" fmla="*/ 24 1 f41"/>
              <a:gd name="f56" fmla="*/ 65 1 f41"/>
              <a:gd name="f57" fmla="*/ 52 1 f41"/>
              <a:gd name="f58" fmla="*/ 12 1 f41"/>
              <a:gd name="f59" fmla="*/ 16 1 f41"/>
              <a:gd name="f60" fmla="*/ 47 1 f41"/>
              <a:gd name="f61" fmla="*/ 1 1 f41"/>
              <a:gd name="f62" fmla="*/ 41 1 f41"/>
              <a:gd name="f63" fmla="*/ 0 1 f41"/>
              <a:gd name="f64" fmla="*/ 39 1 f41"/>
              <a:gd name="f65" fmla="*/ 36 1 f41"/>
              <a:gd name="f66" fmla="*/ 64 1 f41"/>
              <a:gd name="f67" fmla="*/ f6 1 f41"/>
              <a:gd name="f68" fmla="+- f42 0 f1"/>
              <a:gd name="f69" fmla="*/ f63 f37 1"/>
              <a:gd name="f70" fmla="*/ f67 f37 1"/>
              <a:gd name="f71" fmla="*/ f67 f38 1"/>
              <a:gd name="f72" fmla="*/ f63 f38 1"/>
              <a:gd name="f73" fmla="*/ f43 f37 1"/>
              <a:gd name="f74" fmla="*/ f44 f38 1"/>
              <a:gd name="f75" fmla="*/ f45 f37 1"/>
              <a:gd name="f76" fmla="*/ f46 f38 1"/>
              <a:gd name="f77" fmla="*/ f47 f37 1"/>
              <a:gd name="f78" fmla="*/ f48 f38 1"/>
              <a:gd name="f79" fmla="*/ f49 f37 1"/>
              <a:gd name="f80" fmla="*/ f50 f37 1"/>
              <a:gd name="f81" fmla="*/ f51 f37 1"/>
              <a:gd name="f82" fmla="*/ f49 f38 1"/>
              <a:gd name="f83" fmla="*/ f52 f37 1"/>
              <a:gd name="f84" fmla="*/ f53 f38 1"/>
              <a:gd name="f85" fmla="*/ f54 f37 1"/>
              <a:gd name="f86" fmla="*/ f43 f38 1"/>
              <a:gd name="f87" fmla="*/ f55 f37 1"/>
              <a:gd name="f88" fmla="*/ f56 f38 1"/>
              <a:gd name="f89" fmla="*/ f57 f38 1"/>
              <a:gd name="f90" fmla="*/ f58 f38 1"/>
              <a:gd name="f91" fmla="*/ f59 f37 1"/>
              <a:gd name="f92" fmla="*/ f60 f38 1"/>
              <a:gd name="f93" fmla="*/ f61 f37 1"/>
              <a:gd name="f94" fmla="*/ f62 f38 1"/>
              <a:gd name="f95" fmla="*/ f64 f38 1"/>
              <a:gd name="f96" fmla="*/ f65 f38 1"/>
              <a:gd name="f97" fmla="*/ f66 f37 1"/>
              <a:gd name="f98" fmla="*/ f56 f37 1"/>
              <a:gd name="f99" fmla="*/ f53 f37 1"/>
            </a:gdLst>
            <a:ahLst/>
            <a:cxnLst>
              <a:cxn ang="3cd4">
                <a:pos x="hc" y="t"/>
              </a:cxn>
              <a:cxn ang="0">
                <a:pos x="r" y="vc"/>
              </a:cxn>
              <a:cxn ang="cd4">
                <a:pos x="hc" y="b"/>
              </a:cxn>
              <a:cxn ang="cd2">
                <a:pos x="l" y="vc"/>
              </a:cxn>
              <a:cxn ang="f68">
                <a:pos x="f73" y="f74"/>
              </a:cxn>
              <a:cxn ang="f68">
                <a:pos x="f75" y="f76"/>
              </a:cxn>
              <a:cxn ang="f68">
                <a:pos x="f77" y="f78"/>
              </a:cxn>
              <a:cxn ang="f68">
                <a:pos x="f79" y="f78"/>
              </a:cxn>
              <a:cxn ang="f68">
                <a:pos x="f80" y="f78"/>
              </a:cxn>
              <a:cxn ang="f68">
                <a:pos x="f81" y="f82"/>
              </a:cxn>
              <a:cxn ang="f68">
                <a:pos x="f83" y="f84"/>
              </a:cxn>
              <a:cxn ang="f68">
                <a:pos x="f85" y="f86"/>
              </a:cxn>
              <a:cxn ang="f68">
                <a:pos x="f85" y="f86"/>
              </a:cxn>
              <a:cxn ang="f68">
                <a:pos x="f87" y="f88"/>
              </a:cxn>
              <a:cxn ang="f68">
                <a:pos x="f87" y="f89"/>
              </a:cxn>
              <a:cxn ang="f68">
                <a:pos x="f77" y="f90"/>
              </a:cxn>
              <a:cxn ang="f68">
                <a:pos x="f91" y="f92"/>
              </a:cxn>
              <a:cxn ang="f68">
                <a:pos x="f93" y="f94"/>
              </a:cxn>
              <a:cxn ang="f68">
                <a:pos x="f69" y="f95"/>
              </a:cxn>
              <a:cxn ang="f68">
                <a:pos x="f93" y="f96"/>
              </a:cxn>
              <a:cxn ang="f68">
                <a:pos x="f97" y="f72"/>
              </a:cxn>
              <a:cxn ang="f68">
                <a:pos x="f98" y="f72"/>
              </a:cxn>
              <a:cxn ang="f68">
                <a:pos x="f99" y="f72"/>
              </a:cxn>
              <a:cxn ang="f68">
                <a:pos x="f73" y="f74"/>
              </a:cxn>
            </a:cxnLst>
            <a:rect l="f69" t="f72" r="f70" b="f71"/>
            <a:pathLst>
              <a:path w="68" h="68">
                <a:moveTo>
                  <a:pt x="f6" y="f7"/>
                </a:moveTo>
                <a:cubicBezTo>
                  <a:pt x="f8" y="f9"/>
                  <a:pt x="f8" y="f9"/>
                  <a:pt x="f8" y="f9"/>
                </a:cubicBezTo>
                <a:cubicBezTo>
                  <a:pt x="f8" y="f10"/>
                  <a:pt x="f11" y="f10"/>
                  <a:pt x="f11" y="f12"/>
                </a:cubicBezTo>
                <a:cubicBezTo>
                  <a:pt x="f13" y="f12"/>
                  <a:pt x="f13" y="f12"/>
                  <a:pt x="f13" y="f12"/>
                </a:cubicBezTo>
                <a:cubicBezTo>
                  <a:pt x="f14" y="f12"/>
                  <a:pt x="f14" y="f12"/>
                  <a:pt x="f14" y="f12"/>
                </a:cubicBezTo>
                <a:cubicBezTo>
                  <a:pt x="f15" y="f13"/>
                  <a:pt x="f15" y="f13"/>
                  <a:pt x="f15" y="f13"/>
                </a:cubicBezTo>
                <a:cubicBezTo>
                  <a:pt x="f16" y="f17"/>
                  <a:pt x="f16" y="f17"/>
                  <a:pt x="f16" y="f17"/>
                </a:cubicBezTo>
                <a:cubicBezTo>
                  <a:pt x="f16" y="f17"/>
                  <a:pt x="f18" y="f6"/>
                  <a:pt x="f19" y="f6"/>
                </a:cubicBezTo>
                <a:cubicBezTo>
                  <a:pt x="f19" y="f6"/>
                  <a:pt x="f19" y="f6"/>
                  <a:pt x="f19" y="f6"/>
                </a:cubicBezTo>
                <a:cubicBezTo>
                  <a:pt x="f20" y="f17"/>
                  <a:pt x="f21" y="f22"/>
                  <a:pt x="f21" y="f23"/>
                </a:cubicBezTo>
                <a:cubicBezTo>
                  <a:pt x="f21" y="f24"/>
                  <a:pt x="f21" y="f24"/>
                  <a:pt x="f21" y="f24"/>
                </a:cubicBezTo>
                <a:cubicBezTo>
                  <a:pt x="f11" y="f25"/>
                  <a:pt x="f11" y="f25"/>
                  <a:pt x="f11" y="f25"/>
                </a:cubicBezTo>
                <a:cubicBezTo>
                  <a:pt x="f26" y="f27"/>
                  <a:pt x="f26" y="f27"/>
                  <a:pt x="f26" y="f27"/>
                </a:cubicBezTo>
                <a:cubicBezTo>
                  <a:pt x="f28" y="f29"/>
                  <a:pt x="f28" y="f29"/>
                  <a:pt x="f28" y="f29"/>
                </a:cubicBezTo>
                <a:cubicBezTo>
                  <a:pt x="f5" y="f30"/>
                  <a:pt x="f5" y="f30"/>
                  <a:pt x="f5" y="f31"/>
                </a:cubicBezTo>
                <a:cubicBezTo>
                  <a:pt x="f5" y="f15"/>
                  <a:pt x="f5" y="f32"/>
                  <a:pt x="f28" y="f33"/>
                </a:cubicBezTo>
                <a:cubicBezTo>
                  <a:pt x="f34" y="f5"/>
                  <a:pt x="f34" y="f5"/>
                  <a:pt x="f34" y="f5"/>
                </a:cubicBezTo>
                <a:cubicBezTo>
                  <a:pt x="f23" y="f5"/>
                  <a:pt x="f23" y="f5"/>
                  <a:pt x="f23" y="f5"/>
                </a:cubicBezTo>
                <a:cubicBezTo>
                  <a:pt x="f22" y="f5"/>
                  <a:pt x="f22" y="f5"/>
                  <a:pt x="f17" y="f5"/>
                </a:cubicBezTo>
                <a:cubicBezTo>
                  <a:pt x="f6" y="f28"/>
                  <a:pt x="f6" y="f35"/>
                  <a:pt x="f6" y="f7"/>
                </a:cubicBezTo>
                <a:close/>
              </a:path>
            </a:pathLst>
          </a:custGeom>
          <a:solidFill>
            <a:srgbClr val="FFFFFF"/>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9" name="Freeform 132">
            <a:extLst>
              <a:ext uri="{FF2B5EF4-FFF2-40B4-BE49-F238E27FC236}">
                <a16:creationId xmlns:a16="http://schemas.microsoft.com/office/drawing/2014/main" id="{D3AE003F-3C46-C529-8741-6ED413D0C88E}"/>
              </a:ext>
            </a:extLst>
          </p:cNvPr>
          <p:cNvSpPr/>
          <p:nvPr/>
        </p:nvSpPr>
        <p:spPr>
          <a:xfrm>
            <a:off x="6050347" y="4223092"/>
            <a:ext cx="515154" cy="492751"/>
          </a:xfrm>
          <a:custGeom>
            <a:avLst/>
            <a:gdLst>
              <a:gd name="f0" fmla="val 10800000"/>
              <a:gd name="f1" fmla="val 5400000"/>
              <a:gd name="f2" fmla="val 180"/>
              <a:gd name="f3" fmla="val w"/>
              <a:gd name="f4" fmla="val h"/>
              <a:gd name="f5" fmla="val 0"/>
              <a:gd name="f6" fmla="val 64"/>
              <a:gd name="f7" fmla="val 61"/>
              <a:gd name="f8" fmla="val 62"/>
              <a:gd name="f9" fmla="val 31"/>
              <a:gd name="f10" fmla="val 59"/>
              <a:gd name="f11" fmla="val 29"/>
              <a:gd name="f12" fmla="val 57"/>
              <a:gd name="f13" fmla="val 27"/>
              <a:gd name="f14" fmla="val 54"/>
              <a:gd name="f15" fmla="val 51"/>
              <a:gd name="f16" fmla="val 47"/>
              <a:gd name="f17" fmla="val 30"/>
              <a:gd name="f18" fmla="val 45"/>
              <a:gd name="f19" fmla="val 33"/>
              <a:gd name="f20" fmla="val 34"/>
              <a:gd name="f21" fmla="val 44"/>
              <a:gd name="f22" fmla="val 35"/>
              <a:gd name="f23" fmla="val 43"/>
              <a:gd name="f24" fmla="val 42"/>
              <a:gd name="f25" fmla="val 41"/>
              <a:gd name="f26" fmla="val 39"/>
              <a:gd name="f27" fmla="val 36"/>
              <a:gd name="f28" fmla="val 32"/>
              <a:gd name="f29" fmla="val 28"/>
              <a:gd name="f30" fmla="val 25"/>
              <a:gd name="f31" fmla="val 23"/>
              <a:gd name="f32" fmla="val 22"/>
              <a:gd name="f33" fmla="val 21"/>
              <a:gd name="f34" fmla="val 20"/>
              <a:gd name="f35" fmla="val 19"/>
              <a:gd name="f36" fmla="val 17"/>
              <a:gd name="f37" fmla="val 14"/>
              <a:gd name="f38" fmla="val 10"/>
              <a:gd name="f39" fmla="val 7"/>
              <a:gd name="f40" fmla="val 5"/>
              <a:gd name="f41" fmla="val 3"/>
              <a:gd name="f42" fmla="val 2"/>
              <a:gd name="f43" fmla="val 1"/>
              <a:gd name="f44" fmla="val 4"/>
              <a:gd name="f45" fmla="val 16"/>
              <a:gd name="f46" fmla="val 18"/>
              <a:gd name="f47" fmla="val 46"/>
              <a:gd name="f48" fmla="val 60"/>
              <a:gd name="f49" fmla="val 63"/>
              <a:gd name="f50" fmla="val 56"/>
              <a:gd name="f51" fmla="val 15"/>
              <a:gd name="f52" fmla="val 50"/>
              <a:gd name="f53" fmla="val 49"/>
              <a:gd name="f54" fmla="val 6"/>
              <a:gd name="f55" fmla="+- 0 0 -90"/>
              <a:gd name="f56" fmla="*/ f3 1 64"/>
              <a:gd name="f57" fmla="*/ f4 1 61"/>
              <a:gd name="f58" fmla="+- f7 0 f5"/>
              <a:gd name="f59" fmla="+- f6 0 f5"/>
              <a:gd name="f60" fmla="*/ f55 f0 1"/>
              <a:gd name="f61" fmla="*/ f59 1 64"/>
              <a:gd name="f62" fmla="*/ f58 1 61"/>
              <a:gd name="f63" fmla="*/ f60 1 f2"/>
              <a:gd name="f64" fmla="*/ 62 1 f61"/>
              <a:gd name="f65" fmla="*/ 31 1 f62"/>
              <a:gd name="f66" fmla="*/ 54 1 f61"/>
              <a:gd name="f67" fmla="*/ 27 1 f62"/>
              <a:gd name="f68" fmla="*/ 45 1 f61"/>
              <a:gd name="f69" fmla="*/ 33 1 f62"/>
              <a:gd name="f70" fmla="*/ 44 1 f61"/>
              <a:gd name="f71" fmla="*/ 35 1 f62"/>
              <a:gd name="f72" fmla="*/ 43 1 f61"/>
              <a:gd name="f73" fmla="*/ 42 1 f61"/>
              <a:gd name="f74" fmla="*/ 41 1 f61"/>
              <a:gd name="f75" fmla="*/ 32 1 f61"/>
              <a:gd name="f76" fmla="*/ 23 1 f61"/>
              <a:gd name="f77" fmla="*/ 22 1 f61"/>
              <a:gd name="f78" fmla="*/ 21 1 f61"/>
              <a:gd name="f79" fmla="*/ 20 1 f61"/>
              <a:gd name="f80" fmla="*/ 19 1 f61"/>
              <a:gd name="f81" fmla="*/ 10 1 f61"/>
              <a:gd name="f82" fmla="*/ 3 1 f61"/>
              <a:gd name="f83" fmla="*/ 2 1 f61"/>
              <a:gd name="f84" fmla="*/ 0 1 f61"/>
              <a:gd name="f85" fmla="*/ 30 1 f62"/>
              <a:gd name="f86" fmla="*/ 7 1 f62"/>
              <a:gd name="f87" fmla="*/ 64 1 f61"/>
              <a:gd name="f88" fmla="*/ 34 1 f61"/>
              <a:gd name="f89" fmla="*/ 51 1 f62"/>
              <a:gd name="f90" fmla="*/ 25 1 f61"/>
              <a:gd name="f91" fmla="*/ 61 1 f62"/>
              <a:gd name="f92" fmla="*/ 15 1 f61"/>
              <a:gd name="f93" fmla="*/ 17 1 f61"/>
              <a:gd name="f94" fmla="*/ 49 1 f62"/>
              <a:gd name="f95" fmla="*/ 56 1 f62"/>
              <a:gd name="f96" fmla="*/ 30 1 f61"/>
              <a:gd name="f97" fmla="*/ 29 1 f62"/>
              <a:gd name="f98" fmla="*/ 6 1 f62"/>
              <a:gd name="f99" fmla="*/ 3 1 f62"/>
              <a:gd name="f100" fmla="*/ 0 1 f62"/>
              <a:gd name="f101" fmla="*/ f6 1 f61"/>
              <a:gd name="f102" fmla="*/ f7 1 f62"/>
              <a:gd name="f103" fmla="+- f63 0 f1"/>
              <a:gd name="f104" fmla="*/ f84 f56 1"/>
              <a:gd name="f105" fmla="*/ f101 f56 1"/>
              <a:gd name="f106" fmla="*/ f102 f57 1"/>
              <a:gd name="f107" fmla="*/ f100 f57 1"/>
              <a:gd name="f108" fmla="*/ f64 f56 1"/>
              <a:gd name="f109" fmla="*/ f65 f57 1"/>
              <a:gd name="f110" fmla="*/ f66 f56 1"/>
              <a:gd name="f111" fmla="*/ f67 f57 1"/>
              <a:gd name="f112" fmla="*/ f68 f56 1"/>
              <a:gd name="f113" fmla="*/ f69 f57 1"/>
              <a:gd name="f114" fmla="*/ f70 f56 1"/>
              <a:gd name="f115" fmla="*/ f71 f57 1"/>
              <a:gd name="f116" fmla="*/ f72 f56 1"/>
              <a:gd name="f117" fmla="*/ f73 f56 1"/>
              <a:gd name="f118" fmla="*/ f74 f56 1"/>
              <a:gd name="f119" fmla="*/ f75 f56 1"/>
              <a:gd name="f120" fmla="*/ f76 f56 1"/>
              <a:gd name="f121" fmla="*/ f77 f56 1"/>
              <a:gd name="f122" fmla="*/ f78 f56 1"/>
              <a:gd name="f123" fmla="*/ f79 f56 1"/>
              <a:gd name="f124" fmla="*/ f80 f56 1"/>
              <a:gd name="f125" fmla="*/ f81 f56 1"/>
              <a:gd name="f126" fmla="*/ f82 f56 1"/>
              <a:gd name="f127" fmla="*/ f83 f56 1"/>
              <a:gd name="f128" fmla="*/ f85 f57 1"/>
              <a:gd name="f129" fmla="*/ f86 f57 1"/>
              <a:gd name="f130" fmla="*/ f87 f56 1"/>
              <a:gd name="f131" fmla="*/ f88 f56 1"/>
              <a:gd name="f132" fmla="*/ f89 f57 1"/>
              <a:gd name="f133" fmla="*/ f90 f56 1"/>
              <a:gd name="f134" fmla="*/ f91 f57 1"/>
              <a:gd name="f135" fmla="*/ f92 f56 1"/>
              <a:gd name="f136" fmla="*/ f93 f56 1"/>
              <a:gd name="f137" fmla="*/ f94 f57 1"/>
              <a:gd name="f138" fmla="*/ f95 f57 1"/>
              <a:gd name="f139" fmla="*/ f96 f56 1"/>
              <a:gd name="f140" fmla="*/ f97 f57 1"/>
              <a:gd name="f141" fmla="*/ f98 f57 1"/>
              <a:gd name="f142" fmla="*/ f99 f57 1"/>
            </a:gdLst>
            <a:ahLst/>
            <a:cxnLst>
              <a:cxn ang="3cd4">
                <a:pos x="hc" y="t"/>
              </a:cxn>
              <a:cxn ang="0">
                <a:pos x="r" y="vc"/>
              </a:cxn>
              <a:cxn ang="cd4">
                <a:pos x="hc" y="b"/>
              </a:cxn>
              <a:cxn ang="cd2">
                <a:pos x="l" y="vc"/>
              </a:cxn>
              <a:cxn ang="f103">
                <a:pos x="f108" y="f109"/>
              </a:cxn>
              <a:cxn ang="f103">
                <a:pos x="f108" y="f109"/>
              </a:cxn>
              <a:cxn ang="f103">
                <a:pos x="f110" y="f111"/>
              </a:cxn>
              <a:cxn ang="f103">
                <a:pos x="f112" y="f113"/>
              </a:cxn>
              <a:cxn ang="f103">
                <a:pos x="f114" y="f115"/>
              </a:cxn>
              <a:cxn ang="f103">
                <a:pos x="f116" y="f115"/>
              </a:cxn>
              <a:cxn ang="f103">
                <a:pos x="f117" y="f115"/>
              </a:cxn>
              <a:cxn ang="f103">
                <a:pos x="f118" y="f113"/>
              </a:cxn>
              <a:cxn ang="f103">
                <a:pos x="f119" y="f111"/>
              </a:cxn>
              <a:cxn ang="f103">
                <a:pos x="f120" y="f113"/>
              </a:cxn>
              <a:cxn ang="f103">
                <a:pos x="f121" y="f115"/>
              </a:cxn>
              <a:cxn ang="f103">
                <a:pos x="f122" y="f115"/>
              </a:cxn>
              <a:cxn ang="f103">
                <a:pos x="f123" y="f115"/>
              </a:cxn>
              <a:cxn ang="f103">
                <a:pos x="f124" y="f113"/>
              </a:cxn>
              <a:cxn ang="f103">
                <a:pos x="f125" y="f111"/>
              </a:cxn>
              <a:cxn ang="f103">
                <a:pos x="f126" y="f109"/>
              </a:cxn>
              <a:cxn ang="f103">
                <a:pos x="f127" y="f109"/>
              </a:cxn>
              <a:cxn ang="f103">
                <a:pos x="f104" y="f128"/>
              </a:cxn>
              <a:cxn ang="f103">
                <a:pos x="f104" y="f128"/>
              </a:cxn>
              <a:cxn ang="f103">
                <a:pos x="f119" y="f129"/>
              </a:cxn>
              <a:cxn ang="f103">
                <a:pos x="f130" y="f128"/>
              </a:cxn>
              <a:cxn ang="f103">
                <a:pos x="f130" y="f128"/>
              </a:cxn>
              <a:cxn ang="f103">
                <a:pos x="f108" y="f109"/>
              </a:cxn>
              <a:cxn ang="f103">
                <a:pos x="f131" y="f132"/>
              </a:cxn>
              <a:cxn ang="f103">
                <a:pos x="f133" y="f134"/>
              </a:cxn>
              <a:cxn ang="f103">
                <a:pos x="f135" y="f132"/>
              </a:cxn>
              <a:cxn ang="f103">
                <a:pos x="f136" y="f137"/>
              </a:cxn>
              <a:cxn ang="f103">
                <a:pos x="f123" y="f132"/>
              </a:cxn>
              <a:cxn ang="f103">
                <a:pos x="f133" y="f138"/>
              </a:cxn>
              <a:cxn ang="f103">
                <a:pos x="f139" y="f132"/>
              </a:cxn>
              <a:cxn ang="f103">
                <a:pos x="f139" y="f140"/>
              </a:cxn>
              <a:cxn ang="f103">
                <a:pos x="f119" y="f140"/>
              </a:cxn>
              <a:cxn ang="f103">
                <a:pos x="f131" y="f140"/>
              </a:cxn>
              <a:cxn ang="f103">
                <a:pos x="f131" y="f132"/>
              </a:cxn>
              <a:cxn ang="f103">
                <a:pos x="f131" y="f141"/>
              </a:cxn>
              <a:cxn ang="f103">
                <a:pos x="f119" y="f141"/>
              </a:cxn>
              <a:cxn ang="f103">
                <a:pos x="f139" y="f141"/>
              </a:cxn>
              <a:cxn ang="f103">
                <a:pos x="f139" y="f142"/>
              </a:cxn>
              <a:cxn ang="f103">
                <a:pos x="f119" y="f107"/>
              </a:cxn>
              <a:cxn ang="f103">
                <a:pos x="f131" y="f142"/>
              </a:cxn>
              <a:cxn ang="f103">
                <a:pos x="f131" y="f141"/>
              </a:cxn>
            </a:cxnLst>
            <a:rect l="f104" t="f107" r="f105" b="f106"/>
            <a:pathLst>
              <a:path w="64" h="61">
                <a:moveTo>
                  <a:pt x="f8" y="f9"/>
                </a:moveTo>
                <a:cubicBezTo>
                  <a:pt x="f8" y="f9"/>
                  <a:pt x="f8" y="f9"/>
                  <a:pt x="f8" y="f9"/>
                </a:cubicBezTo>
                <a:cubicBezTo>
                  <a:pt x="f10" y="f11"/>
                  <a:pt x="f12" y="f13"/>
                  <a:pt x="f14" y="f13"/>
                </a:cubicBezTo>
                <a:cubicBezTo>
                  <a:pt x="f15" y="f13"/>
                  <a:pt x="f16" y="f17"/>
                  <a:pt x="f18" y="f19"/>
                </a:cubicBezTo>
                <a:cubicBezTo>
                  <a:pt x="f18" y="f19"/>
                  <a:pt x="f18" y="f20"/>
                  <a:pt x="f21" y="f22"/>
                </a:cubicBezTo>
                <a:cubicBezTo>
                  <a:pt x="f21" y="f22"/>
                  <a:pt x="f21" y="f22"/>
                  <a:pt x="f23" y="f22"/>
                </a:cubicBezTo>
                <a:cubicBezTo>
                  <a:pt x="f23" y="f22"/>
                  <a:pt x="f24" y="f22"/>
                  <a:pt x="f24" y="f22"/>
                </a:cubicBezTo>
                <a:cubicBezTo>
                  <a:pt x="f24" y="f20"/>
                  <a:pt x="f25" y="f19"/>
                  <a:pt x="f25" y="f19"/>
                </a:cubicBezTo>
                <a:cubicBezTo>
                  <a:pt x="f26" y="f17"/>
                  <a:pt x="f27" y="f13"/>
                  <a:pt x="f28" y="f13"/>
                </a:cubicBezTo>
                <a:cubicBezTo>
                  <a:pt x="f29" y="f13"/>
                  <a:pt x="f30" y="f17"/>
                  <a:pt x="f31" y="f19"/>
                </a:cubicBezTo>
                <a:cubicBezTo>
                  <a:pt x="f31" y="f19"/>
                  <a:pt x="f32" y="f20"/>
                  <a:pt x="f32" y="f22"/>
                </a:cubicBezTo>
                <a:cubicBezTo>
                  <a:pt x="f32" y="f22"/>
                  <a:pt x="f32" y="f22"/>
                  <a:pt x="f33" y="f22"/>
                </a:cubicBezTo>
                <a:cubicBezTo>
                  <a:pt x="f34" y="f22"/>
                  <a:pt x="f34" y="f22"/>
                  <a:pt x="f34" y="f22"/>
                </a:cubicBezTo>
                <a:cubicBezTo>
                  <a:pt x="f35" y="f20"/>
                  <a:pt x="f35" y="f19"/>
                  <a:pt x="f35" y="f19"/>
                </a:cubicBezTo>
                <a:cubicBezTo>
                  <a:pt x="f36" y="f17"/>
                  <a:pt x="f37" y="f13"/>
                  <a:pt x="f38" y="f13"/>
                </a:cubicBezTo>
                <a:cubicBezTo>
                  <a:pt x="f39" y="f13"/>
                  <a:pt x="f40" y="f11"/>
                  <a:pt x="f41" y="f9"/>
                </a:cubicBezTo>
                <a:cubicBezTo>
                  <a:pt x="f42" y="f9"/>
                  <a:pt x="f42" y="f9"/>
                  <a:pt x="f42" y="f9"/>
                </a:cubicBezTo>
                <a:cubicBezTo>
                  <a:pt x="f43" y="f9"/>
                  <a:pt x="f5" y="f9"/>
                  <a:pt x="f5" y="f17"/>
                </a:cubicBezTo>
                <a:cubicBezTo>
                  <a:pt x="f5" y="f17"/>
                  <a:pt x="f5" y="f17"/>
                  <a:pt x="f5" y="f17"/>
                </a:cubicBezTo>
                <a:cubicBezTo>
                  <a:pt x="f44" y="f45"/>
                  <a:pt x="f46" y="f39"/>
                  <a:pt x="f28" y="f39"/>
                </a:cubicBezTo>
                <a:cubicBezTo>
                  <a:pt x="f47" y="f39"/>
                  <a:pt x="f48" y="f45"/>
                  <a:pt x="f6" y="f17"/>
                </a:cubicBezTo>
                <a:cubicBezTo>
                  <a:pt x="f6" y="f17"/>
                  <a:pt x="f6" y="f17"/>
                  <a:pt x="f6" y="f17"/>
                </a:cubicBezTo>
                <a:cubicBezTo>
                  <a:pt x="f6" y="f9"/>
                  <a:pt x="f49" y="f9"/>
                  <a:pt x="f8" y="f9"/>
                </a:cubicBezTo>
                <a:close/>
                <a:moveTo>
                  <a:pt x="f20" y="f15"/>
                </a:moveTo>
                <a:cubicBezTo>
                  <a:pt x="f20" y="f50"/>
                  <a:pt x="f17" y="f7"/>
                  <a:pt x="f30" y="f7"/>
                </a:cubicBezTo>
                <a:cubicBezTo>
                  <a:pt x="f35" y="f7"/>
                  <a:pt x="f51" y="f50"/>
                  <a:pt x="f51" y="f15"/>
                </a:cubicBezTo>
                <a:cubicBezTo>
                  <a:pt x="f51" y="f52"/>
                  <a:pt x="f45" y="f53"/>
                  <a:pt x="f36" y="f53"/>
                </a:cubicBezTo>
                <a:cubicBezTo>
                  <a:pt x="f35" y="f53"/>
                  <a:pt x="f34" y="f52"/>
                  <a:pt x="f34" y="f15"/>
                </a:cubicBezTo>
                <a:cubicBezTo>
                  <a:pt x="f34" y="f14"/>
                  <a:pt x="f32" y="f50"/>
                  <a:pt x="f30" y="f50"/>
                </a:cubicBezTo>
                <a:cubicBezTo>
                  <a:pt x="f13" y="f50"/>
                  <a:pt x="f17" y="f14"/>
                  <a:pt x="f17" y="f15"/>
                </a:cubicBezTo>
                <a:cubicBezTo>
                  <a:pt x="f17" y="f11"/>
                  <a:pt x="f17" y="f11"/>
                  <a:pt x="f17" y="f11"/>
                </a:cubicBezTo>
                <a:cubicBezTo>
                  <a:pt x="f17" y="f11"/>
                  <a:pt x="f9" y="f11"/>
                  <a:pt x="f28" y="f11"/>
                </a:cubicBezTo>
                <a:cubicBezTo>
                  <a:pt x="f19" y="f11"/>
                  <a:pt x="f20" y="f11"/>
                  <a:pt x="f20" y="f11"/>
                </a:cubicBezTo>
                <a:lnTo>
                  <a:pt x="f20" y="f15"/>
                </a:lnTo>
                <a:close/>
                <a:moveTo>
                  <a:pt x="f20" y="f54"/>
                </a:moveTo>
                <a:cubicBezTo>
                  <a:pt x="f20" y="f54"/>
                  <a:pt x="f19" y="f54"/>
                  <a:pt x="f28" y="f54"/>
                </a:cubicBezTo>
                <a:cubicBezTo>
                  <a:pt x="f9" y="f54"/>
                  <a:pt x="f17" y="f54"/>
                  <a:pt x="f17" y="f54"/>
                </a:cubicBezTo>
                <a:cubicBezTo>
                  <a:pt x="f17" y="f41"/>
                  <a:pt x="f17" y="f41"/>
                  <a:pt x="f17" y="f41"/>
                </a:cubicBezTo>
                <a:cubicBezTo>
                  <a:pt x="f17" y="f43"/>
                  <a:pt x="f9" y="f5"/>
                  <a:pt x="f28" y="f5"/>
                </a:cubicBezTo>
                <a:cubicBezTo>
                  <a:pt x="f19" y="f5"/>
                  <a:pt x="f20" y="f43"/>
                  <a:pt x="f20" y="f41"/>
                </a:cubicBezTo>
                <a:lnTo>
                  <a:pt x="f20" y="f54"/>
                </a:lnTo>
                <a:close/>
              </a:path>
            </a:pathLst>
          </a:custGeom>
          <a:solidFill>
            <a:srgbClr val="FFFFFF"/>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10" name="Freeform 52">
            <a:extLst>
              <a:ext uri="{FF2B5EF4-FFF2-40B4-BE49-F238E27FC236}">
                <a16:creationId xmlns:a16="http://schemas.microsoft.com/office/drawing/2014/main" id="{5F662D00-6A01-3E0E-C752-50E39623A73B}"/>
              </a:ext>
            </a:extLst>
          </p:cNvPr>
          <p:cNvSpPr/>
          <p:nvPr/>
        </p:nvSpPr>
        <p:spPr>
          <a:xfrm>
            <a:off x="6071835" y="5307671"/>
            <a:ext cx="472177" cy="508004"/>
          </a:xfrm>
          <a:custGeom>
            <a:avLst/>
            <a:gdLst>
              <a:gd name="f0" fmla="val 10800000"/>
              <a:gd name="f1" fmla="val 5400000"/>
              <a:gd name="f2" fmla="val 180"/>
              <a:gd name="f3" fmla="val w"/>
              <a:gd name="f4" fmla="val h"/>
              <a:gd name="f5" fmla="val 0"/>
              <a:gd name="f6" fmla="val 67"/>
              <a:gd name="f7" fmla="val 72"/>
              <a:gd name="f8" fmla="val 70"/>
              <a:gd name="f9" fmla="val 64"/>
              <a:gd name="f10" fmla="val 61"/>
              <a:gd name="f11" fmla="val 5"/>
              <a:gd name="f12" fmla="val 2"/>
              <a:gd name="f13" fmla="val 16"/>
              <a:gd name="f14" fmla="val 13"/>
              <a:gd name="f15" fmla="val 11"/>
              <a:gd name="f16" fmla="val 10"/>
              <a:gd name="f17" fmla="val 7"/>
              <a:gd name="f18" fmla="val 3"/>
              <a:gd name="f19" fmla="val 19"/>
              <a:gd name="f20" fmla="val 23"/>
              <a:gd name="f21" fmla="val 25"/>
              <a:gd name="f22" fmla="val 41"/>
              <a:gd name="f23" fmla="val 44"/>
              <a:gd name="f24" fmla="val 47"/>
              <a:gd name="f25" fmla="val 50"/>
              <a:gd name="f26" fmla="val 53"/>
              <a:gd name="f27" fmla="val 56"/>
              <a:gd name="f28" fmla="val 26"/>
              <a:gd name="f29" fmla="val 20"/>
              <a:gd name="f30" fmla="val 6"/>
              <a:gd name="f31" fmla="val 15"/>
              <a:gd name="f32" fmla="val 18"/>
              <a:gd name="f33" fmla="val 51"/>
              <a:gd name="f34" fmla="val 46"/>
              <a:gd name="f35" fmla="+- 0 0 -90"/>
              <a:gd name="f36" fmla="*/ f3 1 67"/>
              <a:gd name="f37" fmla="*/ f4 1 72"/>
              <a:gd name="f38" fmla="+- f7 0 f5"/>
              <a:gd name="f39" fmla="+- f6 0 f5"/>
              <a:gd name="f40" fmla="*/ f35 f0 1"/>
              <a:gd name="f41" fmla="*/ f39 1 67"/>
              <a:gd name="f42" fmla="*/ f38 1 72"/>
              <a:gd name="f43" fmla="*/ f40 1 f2"/>
              <a:gd name="f44" fmla="*/ 67 1 f41"/>
              <a:gd name="f45" fmla="*/ 67 1 f42"/>
              <a:gd name="f46" fmla="*/ 61 1 f41"/>
              <a:gd name="f47" fmla="*/ 72 1 f42"/>
              <a:gd name="f48" fmla="*/ 5 1 f41"/>
              <a:gd name="f49" fmla="*/ 0 1 f41"/>
              <a:gd name="f50" fmla="*/ 16 1 f42"/>
              <a:gd name="f51" fmla="*/ 11 1 f42"/>
              <a:gd name="f52" fmla="*/ 10 1 f41"/>
              <a:gd name="f53" fmla="*/ 7 1 f42"/>
              <a:gd name="f54" fmla="*/ 16 1 f41"/>
              <a:gd name="f55" fmla="*/ 0 1 f42"/>
              <a:gd name="f56" fmla="*/ 19 1 f41"/>
              <a:gd name="f57" fmla="*/ 25 1 f41"/>
              <a:gd name="f58" fmla="*/ 41 1 f41"/>
              <a:gd name="f59" fmla="*/ 47 1 f41"/>
              <a:gd name="f60" fmla="*/ 50 1 f41"/>
              <a:gd name="f61" fmla="*/ 56 1 f41"/>
              <a:gd name="f62" fmla="*/ 26 1 f42"/>
              <a:gd name="f63" fmla="*/ 20 1 f41"/>
              <a:gd name="f64" fmla="*/ 5 1 f42"/>
              <a:gd name="f65" fmla="*/ 15 1 f41"/>
              <a:gd name="f66" fmla="*/ 18 1 f42"/>
              <a:gd name="f67" fmla="*/ 20 1 f42"/>
              <a:gd name="f68" fmla="*/ 51 1 f41"/>
              <a:gd name="f69" fmla="*/ 46 1 f41"/>
              <a:gd name="f70" fmla="*/ f6 1 f41"/>
              <a:gd name="f71" fmla="*/ f7 1 f42"/>
              <a:gd name="f72" fmla="+- f43 0 f1"/>
              <a:gd name="f73" fmla="*/ f49 f36 1"/>
              <a:gd name="f74" fmla="*/ f70 f36 1"/>
              <a:gd name="f75" fmla="*/ f71 f37 1"/>
              <a:gd name="f76" fmla="*/ f55 f37 1"/>
              <a:gd name="f77" fmla="*/ f44 f36 1"/>
              <a:gd name="f78" fmla="*/ f45 f37 1"/>
              <a:gd name="f79" fmla="*/ f46 f36 1"/>
              <a:gd name="f80" fmla="*/ f47 f37 1"/>
              <a:gd name="f81" fmla="*/ f48 f36 1"/>
              <a:gd name="f82" fmla="*/ f50 f37 1"/>
              <a:gd name="f83" fmla="*/ f51 f37 1"/>
              <a:gd name="f84" fmla="*/ f52 f36 1"/>
              <a:gd name="f85" fmla="*/ f53 f37 1"/>
              <a:gd name="f86" fmla="*/ f54 f36 1"/>
              <a:gd name="f87" fmla="*/ f56 f36 1"/>
              <a:gd name="f88" fmla="*/ f57 f36 1"/>
              <a:gd name="f89" fmla="*/ f58 f36 1"/>
              <a:gd name="f90" fmla="*/ f59 f36 1"/>
              <a:gd name="f91" fmla="*/ f60 f36 1"/>
              <a:gd name="f92" fmla="*/ f61 f36 1"/>
              <a:gd name="f93" fmla="*/ f62 f37 1"/>
              <a:gd name="f94" fmla="*/ f63 f36 1"/>
              <a:gd name="f95" fmla="*/ f64 f37 1"/>
              <a:gd name="f96" fmla="*/ f65 f36 1"/>
              <a:gd name="f97" fmla="*/ f66 f37 1"/>
              <a:gd name="f98" fmla="*/ f67 f37 1"/>
              <a:gd name="f99" fmla="*/ f68 f36 1"/>
              <a:gd name="f100" fmla="*/ f69 f36 1"/>
            </a:gdLst>
            <a:ahLst/>
            <a:cxnLst>
              <a:cxn ang="3cd4">
                <a:pos x="hc" y="t"/>
              </a:cxn>
              <a:cxn ang="0">
                <a:pos x="r" y="vc"/>
              </a:cxn>
              <a:cxn ang="cd4">
                <a:pos x="hc" y="b"/>
              </a:cxn>
              <a:cxn ang="cd2">
                <a:pos x="l" y="vc"/>
              </a:cxn>
              <a:cxn ang="f72">
                <a:pos x="f77" y="f78"/>
              </a:cxn>
              <a:cxn ang="f72">
                <a:pos x="f79" y="f80"/>
              </a:cxn>
              <a:cxn ang="f72">
                <a:pos x="f81" y="f80"/>
              </a:cxn>
              <a:cxn ang="f72">
                <a:pos x="f73" y="f78"/>
              </a:cxn>
              <a:cxn ang="f72">
                <a:pos x="f73" y="f82"/>
              </a:cxn>
              <a:cxn ang="f72">
                <a:pos x="f81" y="f83"/>
              </a:cxn>
              <a:cxn ang="f72">
                <a:pos x="f84" y="f83"/>
              </a:cxn>
              <a:cxn ang="f72">
                <a:pos x="f84" y="f85"/>
              </a:cxn>
              <a:cxn ang="f72">
                <a:pos x="f86" y="f76"/>
              </a:cxn>
              <a:cxn ang="f72">
                <a:pos x="f87" y="f76"/>
              </a:cxn>
              <a:cxn ang="f72">
                <a:pos x="f88" y="f85"/>
              </a:cxn>
              <a:cxn ang="f72">
                <a:pos x="f88" y="f83"/>
              </a:cxn>
              <a:cxn ang="f72">
                <a:pos x="f89" y="f83"/>
              </a:cxn>
              <a:cxn ang="f72">
                <a:pos x="f89" y="f85"/>
              </a:cxn>
              <a:cxn ang="f72">
                <a:pos x="f90" y="f76"/>
              </a:cxn>
              <a:cxn ang="f72">
                <a:pos x="f91" y="f76"/>
              </a:cxn>
              <a:cxn ang="f72">
                <a:pos x="f92" y="f85"/>
              </a:cxn>
              <a:cxn ang="f72">
                <a:pos x="f92" y="f83"/>
              </a:cxn>
              <a:cxn ang="f72">
                <a:pos x="f79" y="f83"/>
              </a:cxn>
              <a:cxn ang="f72">
                <a:pos x="f77" y="f82"/>
              </a:cxn>
              <a:cxn ang="f72">
                <a:pos x="f77" y="f78"/>
              </a:cxn>
              <a:cxn ang="f72">
                <a:pos x="f79" y="f78"/>
              </a:cxn>
              <a:cxn ang="f72">
                <a:pos x="f79" y="f93"/>
              </a:cxn>
              <a:cxn ang="f72">
                <a:pos x="f81" y="f93"/>
              </a:cxn>
              <a:cxn ang="f72">
                <a:pos x="f81" y="f78"/>
              </a:cxn>
              <a:cxn ang="f72">
                <a:pos x="f79" y="f78"/>
              </a:cxn>
              <a:cxn ang="f72">
                <a:pos x="f94" y="f85"/>
              </a:cxn>
              <a:cxn ang="f72">
                <a:pos x="f87" y="f95"/>
              </a:cxn>
              <a:cxn ang="f72">
                <a:pos x="f86" y="f95"/>
              </a:cxn>
              <a:cxn ang="f72">
                <a:pos x="f96" y="f85"/>
              </a:cxn>
              <a:cxn ang="f72">
                <a:pos x="f96" y="f97"/>
              </a:cxn>
              <a:cxn ang="f72">
                <a:pos x="f86" y="f98"/>
              </a:cxn>
              <a:cxn ang="f72">
                <a:pos x="f87" y="f98"/>
              </a:cxn>
              <a:cxn ang="f72">
                <a:pos x="f94" y="f97"/>
              </a:cxn>
              <a:cxn ang="f72">
                <a:pos x="f94" y="f85"/>
              </a:cxn>
              <a:cxn ang="f72">
                <a:pos x="f99" y="f85"/>
              </a:cxn>
              <a:cxn ang="f72">
                <a:pos x="f91" y="f95"/>
              </a:cxn>
              <a:cxn ang="f72">
                <a:pos x="f90" y="f95"/>
              </a:cxn>
              <a:cxn ang="f72">
                <a:pos x="f100" y="f85"/>
              </a:cxn>
              <a:cxn ang="f72">
                <a:pos x="f100" y="f97"/>
              </a:cxn>
              <a:cxn ang="f72">
                <a:pos x="f90" y="f98"/>
              </a:cxn>
              <a:cxn ang="f72">
                <a:pos x="f91" y="f98"/>
              </a:cxn>
              <a:cxn ang="f72">
                <a:pos x="f99" y="f97"/>
              </a:cxn>
              <a:cxn ang="f72">
                <a:pos x="f99" y="f85"/>
              </a:cxn>
            </a:cxnLst>
            <a:rect l="f73" t="f76" r="f74" b="f75"/>
            <a:pathLst>
              <a:path w="67" h="72">
                <a:moveTo>
                  <a:pt x="f6" y="f6"/>
                </a:moveTo>
                <a:cubicBezTo>
                  <a:pt x="f6" y="f8"/>
                  <a:pt x="f9" y="f7"/>
                  <a:pt x="f10" y="f7"/>
                </a:cubicBezTo>
                <a:cubicBezTo>
                  <a:pt x="f11" y="f7"/>
                  <a:pt x="f11" y="f7"/>
                  <a:pt x="f11" y="f7"/>
                </a:cubicBezTo>
                <a:cubicBezTo>
                  <a:pt x="f12" y="f7"/>
                  <a:pt x="f5" y="f8"/>
                  <a:pt x="f5" y="f6"/>
                </a:cubicBezTo>
                <a:cubicBezTo>
                  <a:pt x="f5" y="f13"/>
                  <a:pt x="f5" y="f13"/>
                  <a:pt x="f5" y="f13"/>
                </a:cubicBezTo>
                <a:cubicBezTo>
                  <a:pt x="f5" y="f14"/>
                  <a:pt x="f12" y="f15"/>
                  <a:pt x="f11" y="f15"/>
                </a:cubicBezTo>
                <a:cubicBezTo>
                  <a:pt x="f16" y="f15"/>
                  <a:pt x="f16" y="f15"/>
                  <a:pt x="f16" y="f15"/>
                </a:cubicBezTo>
                <a:cubicBezTo>
                  <a:pt x="f16" y="f17"/>
                  <a:pt x="f16" y="f17"/>
                  <a:pt x="f16" y="f17"/>
                </a:cubicBezTo>
                <a:cubicBezTo>
                  <a:pt x="f16" y="f18"/>
                  <a:pt x="f14" y="f5"/>
                  <a:pt x="f13" y="f5"/>
                </a:cubicBezTo>
                <a:cubicBezTo>
                  <a:pt x="f19" y="f5"/>
                  <a:pt x="f19" y="f5"/>
                  <a:pt x="f19" y="f5"/>
                </a:cubicBezTo>
                <a:cubicBezTo>
                  <a:pt x="f20" y="f5"/>
                  <a:pt x="f21" y="f18"/>
                  <a:pt x="f21" y="f17"/>
                </a:cubicBezTo>
                <a:cubicBezTo>
                  <a:pt x="f21" y="f15"/>
                  <a:pt x="f21" y="f15"/>
                  <a:pt x="f21" y="f15"/>
                </a:cubicBezTo>
                <a:cubicBezTo>
                  <a:pt x="f22" y="f15"/>
                  <a:pt x="f22" y="f15"/>
                  <a:pt x="f22" y="f15"/>
                </a:cubicBezTo>
                <a:cubicBezTo>
                  <a:pt x="f22" y="f17"/>
                  <a:pt x="f22" y="f17"/>
                  <a:pt x="f22" y="f17"/>
                </a:cubicBezTo>
                <a:cubicBezTo>
                  <a:pt x="f22" y="f18"/>
                  <a:pt x="f23" y="f5"/>
                  <a:pt x="f24" y="f5"/>
                </a:cubicBezTo>
                <a:cubicBezTo>
                  <a:pt x="f25" y="f5"/>
                  <a:pt x="f25" y="f5"/>
                  <a:pt x="f25" y="f5"/>
                </a:cubicBezTo>
                <a:cubicBezTo>
                  <a:pt x="f26" y="f5"/>
                  <a:pt x="f27" y="f18"/>
                  <a:pt x="f27" y="f17"/>
                </a:cubicBezTo>
                <a:cubicBezTo>
                  <a:pt x="f27" y="f15"/>
                  <a:pt x="f27" y="f15"/>
                  <a:pt x="f27" y="f15"/>
                </a:cubicBezTo>
                <a:cubicBezTo>
                  <a:pt x="f10" y="f15"/>
                  <a:pt x="f10" y="f15"/>
                  <a:pt x="f10" y="f15"/>
                </a:cubicBezTo>
                <a:cubicBezTo>
                  <a:pt x="f9" y="f15"/>
                  <a:pt x="f6" y="f14"/>
                  <a:pt x="f6" y="f13"/>
                </a:cubicBezTo>
                <a:lnTo>
                  <a:pt x="f6" y="f6"/>
                </a:lnTo>
                <a:close/>
                <a:moveTo>
                  <a:pt x="f10" y="f6"/>
                </a:moveTo>
                <a:cubicBezTo>
                  <a:pt x="f10" y="f28"/>
                  <a:pt x="f10" y="f28"/>
                  <a:pt x="f10" y="f28"/>
                </a:cubicBezTo>
                <a:cubicBezTo>
                  <a:pt x="f11" y="f28"/>
                  <a:pt x="f11" y="f28"/>
                  <a:pt x="f11" y="f28"/>
                </a:cubicBezTo>
                <a:cubicBezTo>
                  <a:pt x="f11" y="f6"/>
                  <a:pt x="f11" y="f6"/>
                  <a:pt x="f11" y="f6"/>
                </a:cubicBezTo>
                <a:lnTo>
                  <a:pt x="f10" y="f6"/>
                </a:lnTo>
                <a:close/>
                <a:moveTo>
                  <a:pt x="f29" y="f17"/>
                </a:moveTo>
                <a:cubicBezTo>
                  <a:pt x="f29" y="f30"/>
                  <a:pt x="f29" y="f11"/>
                  <a:pt x="f19" y="f11"/>
                </a:cubicBezTo>
                <a:cubicBezTo>
                  <a:pt x="f13" y="f11"/>
                  <a:pt x="f13" y="f11"/>
                  <a:pt x="f13" y="f11"/>
                </a:cubicBezTo>
                <a:cubicBezTo>
                  <a:pt x="f13" y="f11"/>
                  <a:pt x="f31" y="f30"/>
                  <a:pt x="f31" y="f17"/>
                </a:cubicBezTo>
                <a:cubicBezTo>
                  <a:pt x="f31" y="f32"/>
                  <a:pt x="f31" y="f32"/>
                  <a:pt x="f31" y="f32"/>
                </a:cubicBezTo>
                <a:cubicBezTo>
                  <a:pt x="f31" y="f19"/>
                  <a:pt x="f13" y="f29"/>
                  <a:pt x="f13" y="f29"/>
                </a:cubicBezTo>
                <a:cubicBezTo>
                  <a:pt x="f19" y="f29"/>
                  <a:pt x="f19" y="f29"/>
                  <a:pt x="f19" y="f29"/>
                </a:cubicBezTo>
                <a:cubicBezTo>
                  <a:pt x="f29" y="f29"/>
                  <a:pt x="f29" y="f19"/>
                  <a:pt x="f29" y="f32"/>
                </a:cubicBezTo>
                <a:lnTo>
                  <a:pt x="f29" y="f17"/>
                </a:lnTo>
                <a:close/>
                <a:moveTo>
                  <a:pt x="f33" y="f17"/>
                </a:moveTo>
                <a:cubicBezTo>
                  <a:pt x="f33" y="f30"/>
                  <a:pt x="f33" y="f11"/>
                  <a:pt x="f25" y="f11"/>
                </a:cubicBezTo>
                <a:cubicBezTo>
                  <a:pt x="f24" y="f11"/>
                  <a:pt x="f24" y="f11"/>
                  <a:pt x="f24" y="f11"/>
                </a:cubicBezTo>
                <a:cubicBezTo>
                  <a:pt x="f24" y="f11"/>
                  <a:pt x="f34" y="f30"/>
                  <a:pt x="f34" y="f17"/>
                </a:cubicBezTo>
                <a:cubicBezTo>
                  <a:pt x="f34" y="f32"/>
                  <a:pt x="f34" y="f32"/>
                  <a:pt x="f34" y="f32"/>
                </a:cubicBezTo>
                <a:cubicBezTo>
                  <a:pt x="f34" y="f19"/>
                  <a:pt x="f24" y="f29"/>
                  <a:pt x="f24" y="f29"/>
                </a:cubicBezTo>
                <a:cubicBezTo>
                  <a:pt x="f25" y="f29"/>
                  <a:pt x="f25" y="f29"/>
                  <a:pt x="f25" y="f29"/>
                </a:cubicBezTo>
                <a:cubicBezTo>
                  <a:pt x="f33" y="f29"/>
                  <a:pt x="f33" y="f19"/>
                  <a:pt x="f33" y="f32"/>
                </a:cubicBezTo>
                <a:lnTo>
                  <a:pt x="f33" y="f17"/>
                </a:lnTo>
                <a:close/>
              </a:path>
            </a:pathLst>
          </a:custGeom>
          <a:solidFill>
            <a:srgbClr val="FFFFFF"/>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11" name="Text Placeholder 3">
            <a:extLst>
              <a:ext uri="{FF2B5EF4-FFF2-40B4-BE49-F238E27FC236}">
                <a16:creationId xmlns:a16="http://schemas.microsoft.com/office/drawing/2014/main" id="{07C2ADEE-B7FC-7F92-2062-429E07F6C2CF}"/>
              </a:ext>
            </a:extLst>
          </p:cNvPr>
          <p:cNvSpPr txBox="1">
            <a:spLocks noGrp="1"/>
          </p:cNvSpPr>
          <p:nvPr>
            <p:ph type="body" sz="quarter" idx="4294967295"/>
          </p:nvPr>
        </p:nvSpPr>
        <p:spPr>
          <a:xfrm>
            <a:off x="6730541" y="2170648"/>
            <a:ext cx="4541376" cy="560353"/>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stStyle>
          <a:p>
            <a:pPr lvl="0"/>
            <a:endParaRPr lang="en-US"/>
          </a:p>
          <a:p>
            <a:pPr lvl="0"/>
            <a:endParaRPr lang="en-US"/>
          </a:p>
          <a:p>
            <a:pPr lvl="0"/>
            <a:endParaRPr lang="en-US"/>
          </a:p>
          <a:p>
            <a:pPr lvl="0"/>
            <a:endParaRPr lang="en-US"/>
          </a:p>
        </p:txBody>
      </p:sp>
      <p:sp>
        <p:nvSpPr>
          <p:cNvPr id="12" name="Text Placeholder 3">
            <a:extLst>
              <a:ext uri="{FF2B5EF4-FFF2-40B4-BE49-F238E27FC236}">
                <a16:creationId xmlns:a16="http://schemas.microsoft.com/office/drawing/2014/main" id="{562FEBFC-007E-0815-7EDA-711EBFFCDA77}"/>
              </a:ext>
            </a:extLst>
          </p:cNvPr>
          <p:cNvSpPr txBox="1">
            <a:spLocks noGrp="1"/>
          </p:cNvSpPr>
          <p:nvPr>
            <p:ph type="body" sz="quarter" idx="4294967295"/>
          </p:nvPr>
        </p:nvSpPr>
        <p:spPr>
          <a:xfrm>
            <a:off x="6723510" y="1896044"/>
            <a:ext cx="4554086" cy="257037"/>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endParaRPr lang="en-US"/>
          </a:p>
        </p:txBody>
      </p:sp>
      <p:sp>
        <p:nvSpPr>
          <p:cNvPr id="13" name="Text Placeholder 3">
            <a:extLst>
              <a:ext uri="{FF2B5EF4-FFF2-40B4-BE49-F238E27FC236}">
                <a16:creationId xmlns:a16="http://schemas.microsoft.com/office/drawing/2014/main" id="{A665C0F0-1BB0-48AE-8CF4-E9E39293A8C1}"/>
              </a:ext>
            </a:extLst>
          </p:cNvPr>
          <p:cNvSpPr txBox="1">
            <a:spLocks noGrp="1"/>
          </p:cNvSpPr>
          <p:nvPr>
            <p:ph type="body" sz="quarter" idx="4294967295"/>
          </p:nvPr>
        </p:nvSpPr>
        <p:spPr>
          <a:xfrm>
            <a:off x="6730541" y="3298003"/>
            <a:ext cx="4541376" cy="480069"/>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stStyle>
          <a:p>
            <a:pPr lvl="0"/>
            <a:endParaRPr lang="en-US"/>
          </a:p>
          <a:p>
            <a:pPr lvl="0"/>
            <a:endParaRPr lang="en-US"/>
          </a:p>
        </p:txBody>
      </p:sp>
      <p:sp>
        <p:nvSpPr>
          <p:cNvPr id="14" name="Text Placeholder 3">
            <a:extLst>
              <a:ext uri="{FF2B5EF4-FFF2-40B4-BE49-F238E27FC236}">
                <a16:creationId xmlns:a16="http://schemas.microsoft.com/office/drawing/2014/main" id="{4811EF7D-42A4-72C7-02DB-384A6BD9672B}"/>
              </a:ext>
            </a:extLst>
          </p:cNvPr>
          <p:cNvSpPr txBox="1">
            <a:spLocks noGrp="1"/>
          </p:cNvSpPr>
          <p:nvPr>
            <p:ph type="body" sz="quarter" idx="4294967295"/>
          </p:nvPr>
        </p:nvSpPr>
        <p:spPr>
          <a:xfrm>
            <a:off x="6723510" y="3023399"/>
            <a:ext cx="4554086" cy="257037"/>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endParaRPr lang="en-US"/>
          </a:p>
        </p:txBody>
      </p:sp>
      <p:sp>
        <p:nvSpPr>
          <p:cNvPr id="15" name="Text Placeholder 3">
            <a:extLst>
              <a:ext uri="{FF2B5EF4-FFF2-40B4-BE49-F238E27FC236}">
                <a16:creationId xmlns:a16="http://schemas.microsoft.com/office/drawing/2014/main" id="{118C5427-68C7-58A7-C9CF-48CBBEA6C9FD}"/>
              </a:ext>
            </a:extLst>
          </p:cNvPr>
          <p:cNvSpPr txBox="1">
            <a:spLocks noGrp="1"/>
          </p:cNvSpPr>
          <p:nvPr>
            <p:ph type="body" sz="quarter" idx="4294967295"/>
          </p:nvPr>
        </p:nvSpPr>
        <p:spPr>
          <a:xfrm>
            <a:off x="6730541" y="4418554"/>
            <a:ext cx="4541376" cy="464122"/>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stStyle>
          <a:p>
            <a:pPr lvl="0"/>
            <a:endParaRPr lang="en-US"/>
          </a:p>
          <a:p>
            <a:pPr lvl="0"/>
            <a:endParaRPr lang="en-US"/>
          </a:p>
          <a:p>
            <a:pPr lvl="0"/>
            <a:endParaRPr lang="en-US"/>
          </a:p>
        </p:txBody>
      </p:sp>
      <p:sp>
        <p:nvSpPr>
          <p:cNvPr id="16" name="Text Placeholder 3">
            <a:extLst>
              <a:ext uri="{FF2B5EF4-FFF2-40B4-BE49-F238E27FC236}">
                <a16:creationId xmlns:a16="http://schemas.microsoft.com/office/drawing/2014/main" id="{15CD7C76-7301-FCED-A6AA-A3F9FC3C176E}"/>
              </a:ext>
            </a:extLst>
          </p:cNvPr>
          <p:cNvSpPr txBox="1">
            <a:spLocks noGrp="1"/>
          </p:cNvSpPr>
          <p:nvPr>
            <p:ph type="body" sz="quarter" idx="4294967295"/>
          </p:nvPr>
        </p:nvSpPr>
        <p:spPr>
          <a:xfrm>
            <a:off x="6723510" y="4143951"/>
            <a:ext cx="4554086" cy="257037"/>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endParaRPr lang="en-US"/>
          </a:p>
        </p:txBody>
      </p:sp>
      <p:sp>
        <p:nvSpPr>
          <p:cNvPr id="17" name="Text Placeholder 3">
            <a:extLst>
              <a:ext uri="{FF2B5EF4-FFF2-40B4-BE49-F238E27FC236}">
                <a16:creationId xmlns:a16="http://schemas.microsoft.com/office/drawing/2014/main" id="{98E13141-FD32-A007-D089-1BF1D47F2050}"/>
              </a:ext>
            </a:extLst>
          </p:cNvPr>
          <p:cNvSpPr txBox="1">
            <a:spLocks noGrp="1"/>
          </p:cNvSpPr>
          <p:nvPr>
            <p:ph type="body" sz="quarter" idx="4294967295"/>
          </p:nvPr>
        </p:nvSpPr>
        <p:spPr>
          <a:xfrm>
            <a:off x="6730541" y="5510750"/>
            <a:ext cx="4541376" cy="471748"/>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stStyle>
          <a:p>
            <a:pPr lvl="0"/>
            <a:endParaRPr lang="en-US"/>
          </a:p>
          <a:p>
            <a:pPr lvl="0"/>
            <a:endParaRPr lang="en-US"/>
          </a:p>
          <a:p>
            <a:pPr lvl="0"/>
            <a:endParaRPr lang="en-US"/>
          </a:p>
        </p:txBody>
      </p:sp>
      <p:sp>
        <p:nvSpPr>
          <p:cNvPr id="18" name="Text Placeholder 3">
            <a:extLst>
              <a:ext uri="{FF2B5EF4-FFF2-40B4-BE49-F238E27FC236}">
                <a16:creationId xmlns:a16="http://schemas.microsoft.com/office/drawing/2014/main" id="{BF4660E8-4E97-955D-1319-EB99214E5B70}"/>
              </a:ext>
            </a:extLst>
          </p:cNvPr>
          <p:cNvSpPr txBox="1">
            <a:spLocks noGrp="1"/>
          </p:cNvSpPr>
          <p:nvPr>
            <p:ph type="body" sz="quarter" idx="4294967295"/>
          </p:nvPr>
        </p:nvSpPr>
        <p:spPr>
          <a:xfrm>
            <a:off x="6723510" y="5236147"/>
            <a:ext cx="4554086" cy="257037"/>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FFFFFF"/>
                </a:solidFill>
                <a:uFillTx/>
                <a:latin typeface="Calibri"/>
              </a:defRPr>
            </a:lvl1pPr>
          </a:lstStyle>
          <a:p>
            <a:pPr lvl="0"/>
            <a:endParaRPr lang="en-US"/>
          </a:p>
        </p:txBody>
      </p:sp>
      <p:sp>
        <p:nvSpPr>
          <p:cNvPr id="19" name="Rectangle 24">
            <a:extLst>
              <a:ext uri="{FF2B5EF4-FFF2-40B4-BE49-F238E27FC236}">
                <a16:creationId xmlns:a16="http://schemas.microsoft.com/office/drawing/2014/main" id="{8D43C393-6CFC-4BD7-85AA-E99FAF9B2B66}"/>
              </a:ext>
            </a:extLst>
          </p:cNvPr>
          <p:cNvSpPr/>
          <p:nvPr/>
        </p:nvSpPr>
        <p:spPr>
          <a:xfrm>
            <a:off x="0" y="1764371"/>
            <a:ext cx="3022329" cy="4317997"/>
          </a:xfrm>
          <a:prstGeom prst="rect">
            <a:avLst/>
          </a:prstGeom>
          <a:solidFill>
            <a:srgbClr val="1764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20" name="Text Placeholder 3">
            <a:extLst>
              <a:ext uri="{FF2B5EF4-FFF2-40B4-BE49-F238E27FC236}">
                <a16:creationId xmlns:a16="http://schemas.microsoft.com/office/drawing/2014/main" id="{4198F637-C60E-F5F6-17A8-ABDA81742B8D}"/>
              </a:ext>
            </a:extLst>
          </p:cNvPr>
          <p:cNvSpPr txBox="1">
            <a:spLocks noGrp="1"/>
          </p:cNvSpPr>
          <p:nvPr>
            <p:ph type="body" sz="quarter" idx="4294967295"/>
          </p:nvPr>
        </p:nvSpPr>
        <p:spPr>
          <a:xfrm>
            <a:off x="172958" y="3257668"/>
            <a:ext cx="2676421" cy="2407596"/>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vl2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2pPr>
            <a:lvl3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3pPr>
            <a:lvl4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4pPr>
          </a:lstStyle>
          <a:p>
            <a:pPr lvl="0"/>
            <a:endParaRPr lang="en-US"/>
          </a:p>
          <a:p>
            <a:pPr lvl="0"/>
            <a:endParaRPr lang="en-US"/>
          </a:p>
          <a:p>
            <a:pPr lvl="0"/>
            <a:endParaRPr lang="en-US"/>
          </a:p>
          <a:p>
            <a:pPr lvl="0"/>
            <a:endParaRPr lang="en-US"/>
          </a:p>
        </p:txBody>
      </p:sp>
      <p:sp>
        <p:nvSpPr>
          <p:cNvPr id="21" name="Text Placeholder 3">
            <a:extLst>
              <a:ext uri="{FF2B5EF4-FFF2-40B4-BE49-F238E27FC236}">
                <a16:creationId xmlns:a16="http://schemas.microsoft.com/office/drawing/2014/main" id="{8FE18408-E2A8-9A56-6CAF-284A3CE9C06D}"/>
              </a:ext>
            </a:extLst>
          </p:cNvPr>
          <p:cNvSpPr txBox="1">
            <a:spLocks noGrp="1"/>
          </p:cNvSpPr>
          <p:nvPr>
            <p:ph type="body" sz="quarter" idx="4294967295"/>
          </p:nvPr>
        </p:nvSpPr>
        <p:spPr>
          <a:xfrm>
            <a:off x="169209" y="2260488"/>
            <a:ext cx="2683910" cy="852751"/>
          </a:xfrm>
          <a:prstGeom prst="rect">
            <a:avLst/>
          </a:prstGeom>
          <a:noFill/>
          <a:ln>
            <a:noFill/>
          </a:ln>
        </p:spPr>
        <p:txBody>
          <a:bodyPr vert="horz" wrap="none" lIns="0" tIns="0" rIns="0" bIns="0" anchor="t" anchorCtr="1" compatLnSpc="1">
            <a:noAutofit/>
          </a:bodyPr>
          <a:lstStyle>
            <a:lvl1pPr marL="0" marR="0" lvl="0" indent="0" algn="ctr" defTabSz="1219169" fontAlgn="auto">
              <a:lnSpc>
                <a:spcPct val="100000"/>
              </a:lnSpc>
              <a:spcBef>
                <a:spcPts val="600"/>
              </a:spcBef>
              <a:spcAft>
                <a:spcPts val="0"/>
              </a:spcAft>
              <a:buNone/>
              <a:tabLst/>
              <a:defRPr lang="en-US" sz="2400" b="1" i="0" u="none" strike="noStrike" cap="none" spc="0" baseline="0">
                <a:solidFill>
                  <a:srgbClr val="FFFFFF"/>
                </a:solidFill>
                <a:uFillTx/>
                <a:latin typeface="Calibri"/>
              </a:defRPr>
            </a:lvl1pPr>
            <a:lvl2pPr marL="0" marR="0" lvl="0" indent="0" algn="ctr" defTabSz="1219169" fontAlgn="auto">
              <a:lnSpc>
                <a:spcPct val="100000"/>
              </a:lnSpc>
              <a:spcBef>
                <a:spcPts val="600"/>
              </a:spcBef>
              <a:spcAft>
                <a:spcPts val="0"/>
              </a:spcAft>
              <a:buNone/>
              <a:tabLst/>
              <a:defRPr lang="en-US" b="1" i="0" u="none" strike="noStrike" cap="none" spc="0" baseline="0">
                <a:solidFill>
                  <a:srgbClr val="FFFFFF"/>
                </a:solidFill>
                <a:uFillTx/>
                <a:latin typeface="Calibri"/>
              </a:defRPr>
            </a:lvl2pPr>
          </a:lstStyle>
          <a:p>
            <a:pPr lvl="0"/>
            <a:endParaRPr lang="en-US"/>
          </a:p>
          <a:p>
            <a:pPr lvl="0"/>
            <a:endParaRPr lang="en-US"/>
          </a:p>
        </p:txBody>
      </p:sp>
      <p:sp>
        <p:nvSpPr>
          <p:cNvPr id="22" name="Title 1">
            <a:extLst>
              <a:ext uri="{FF2B5EF4-FFF2-40B4-BE49-F238E27FC236}">
                <a16:creationId xmlns:a16="http://schemas.microsoft.com/office/drawing/2014/main" id="{02C76B32-ED45-27BA-6778-76F039A1E6B5}"/>
              </a:ext>
            </a:extLst>
          </p:cNvPr>
          <p:cNvSpPr txBox="1">
            <a:spLocks noGrp="1"/>
          </p:cNvSpPr>
          <p:nvPr>
            <p:ph type="title"/>
          </p:nvPr>
        </p:nvSpPr>
        <p:spPr>
          <a:xfrm>
            <a:off x="2336804" y="482602"/>
            <a:ext cx="7518397" cy="471364"/>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0"/>
              </a:spcBef>
              <a:spcAft>
                <a:spcPts val="0"/>
              </a:spcAft>
              <a:tabLst/>
              <a:defRPr lang="en-US" sz="3200" b="1" i="0" u="none" strike="noStrike" cap="none" spc="0" baseline="0">
                <a:solidFill>
                  <a:srgbClr val="929292"/>
                </a:solidFill>
                <a:uFillTx/>
                <a:latin typeface="Calibri"/>
              </a:defRPr>
            </a:lvl1pPr>
          </a:lstStyle>
          <a:p>
            <a:pPr lvl="0"/>
            <a:r>
              <a:rPr lang="en-US"/>
              <a:t>Click To Edit Master Title Style</a:t>
            </a:r>
          </a:p>
        </p:txBody>
      </p:sp>
      <p:sp>
        <p:nvSpPr>
          <p:cNvPr id="23" name="Text Placeholder 3">
            <a:extLst>
              <a:ext uri="{FF2B5EF4-FFF2-40B4-BE49-F238E27FC236}">
                <a16:creationId xmlns:a16="http://schemas.microsoft.com/office/drawing/2014/main" id="{D17BD904-CFB1-8535-BF06-6AB5C1894EDB}"/>
              </a:ext>
            </a:extLst>
          </p:cNvPr>
          <p:cNvSpPr txBox="1">
            <a:spLocks noGrp="1"/>
          </p:cNvSpPr>
          <p:nvPr>
            <p:ph type="body" sz="quarter" idx="4294967295"/>
          </p:nvPr>
        </p:nvSpPr>
        <p:spPr>
          <a:xfrm>
            <a:off x="3352803" y="951917"/>
            <a:ext cx="5486400" cy="267663"/>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BFBFBF"/>
                </a:solidFill>
                <a:uFillTx/>
                <a:latin typeface="Calibri"/>
              </a:defRPr>
            </a:lvl1pPr>
          </a:lstStyle>
          <a:p>
            <a:pPr lvl="0"/>
            <a:r>
              <a:rPr lang="en-US"/>
              <a:t>Subtext Goes Here</a:t>
            </a:r>
          </a:p>
        </p:txBody>
      </p:sp>
    </p:spTree>
    <p:extLst>
      <p:ext uri="{BB962C8B-B14F-4D97-AF65-F5344CB8AC3E}">
        <p14:creationId xmlns:p14="http://schemas.microsoft.com/office/powerpoint/2010/main" val="753903190"/>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down)">
                                      <p:cBhvr>
                                        <p:cTn id="23" dur="500"/>
                                        <p:tgtEl>
                                          <p:spTgt spid="20">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0"/>
                                          </p:val>
                                        </p:tav>
                                        <p:tav tm="100000">
                                          <p:val>
                                            <p:strVal val="#ppt_w"/>
                                          </p:val>
                                        </p:tav>
                                      </p:tavLst>
                                    </p:anim>
                                    <p:anim calcmode="lin" valueType="num">
                                      <p:cBhvr>
                                        <p:cTn id="36" dur="500" fill="hold"/>
                                        <p:tgtEl>
                                          <p:spTgt spid="7"/>
                                        </p:tgtEl>
                                        <p:attrNameLst>
                                          <p:attrName>ppt_h</p:attrName>
                                        </p:attrNameLst>
                                      </p:cBhvr>
                                      <p:tavLst>
                                        <p:tav tm="0">
                                          <p:val>
                                            <p:strVal val="0"/>
                                          </p:val>
                                        </p:tav>
                                        <p:tav tm="100000">
                                          <p:val>
                                            <p:strVal val="#ppt_h"/>
                                          </p:val>
                                        </p:tav>
                                      </p:tavLst>
                                    </p:anim>
                                    <p:animEffect transition="in" filter="fade">
                                      <p:cBhvr>
                                        <p:cTn id="37" dur="500"/>
                                        <p:tgtEl>
                                          <p:spTgt spid="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ipe(left)">
                                      <p:cBhvr>
                                        <p:cTn id="45" dur="500"/>
                                        <p:tgtEl>
                                          <p:spTgt spid="11">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strVal val="0"/>
                                          </p:val>
                                        </p:tav>
                                        <p:tav tm="100000">
                                          <p:val>
                                            <p:strVal val="#ppt_w"/>
                                          </p:val>
                                        </p:tav>
                                      </p:tavLst>
                                    </p:anim>
                                    <p:anim calcmode="lin" valueType="num">
                                      <p:cBhvr>
                                        <p:cTn id="54" dur="500" fill="hold"/>
                                        <p:tgtEl>
                                          <p:spTgt spid="8"/>
                                        </p:tgtEl>
                                        <p:attrNameLst>
                                          <p:attrName>ppt_h</p:attrName>
                                        </p:attrNameLst>
                                      </p:cBhvr>
                                      <p:tavLst>
                                        <p:tav tm="0">
                                          <p:val>
                                            <p:strVal val="0"/>
                                          </p:val>
                                        </p:tav>
                                        <p:tav tm="100000">
                                          <p:val>
                                            <p:strVal val="#ppt_h"/>
                                          </p:val>
                                        </p:tav>
                                      </p:tavLst>
                                    </p:anim>
                                    <p:animEffect transition="in" filter="fade">
                                      <p:cBhvr>
                                        <p:cTn id="55" dur="500"/>
                                        <p:tgtEl>
                                          <p:spTgt spid="8"/>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wipe(left)">
                                      <p:cBhvr>
                                        <p:cTn id="59" dur="500"/>
                                        <p:tgtEl>
                                          <p:spTgt spid="14">
                                            <p:txEl>
                                              <p:pRg st="0" end="0"/>
                                            </p:txEl>
                                          </p:spTgt>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wipe(left)">
                                      <p:cBhvr>
                                        <p:cTn id="63" dur="500"/>
                                        <p:tgtEl>
                                          <p:spTgt spid="13">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strVal val="0"/>
                                          </p:val>
                                        </p:tav>
                                        <p:tav tm="100000">
                                          <p:val>
                                            <p:strVal val="#ppt_w"/>
                                          </p:val>
                                        </p:tav>
                                      </p:tavLst>
                                    </p:anim>
                                    <p:anim calcmode="lin" valueType="num">
                                      <p:cBhvr>
                                        <p:cTn id="72" dur="500" fill="hold"/>
                                        <p:tgtEl>
                                          <p:spTgt spid="9"/>
                                        </p:tgtEl>
                                        <p:attrNameLst>
                                          <p:attrName>ppt_h</p:attrName>
                                        </p:attrNameLst>
                                      </p:cBhvr>
                                      <p:tavLst>
                                        <p:tav tm="0">
                                          <p:val>
                                            <p:strVal val="0"/>
                                          </p:val>
                                        </p:tav>
                                        <p:tav tm="100000">
                                          <p:val>
                                            <p:strVal val="#ppt_h"/>
                                          </p:val>
                                        </p:tav>
                                      </p:tavLst>
                                    </p:anim>
                                    <p:animEffect transition="in" filter="fade">
                                      <p:cBhvr>
                                        <p:cTn id="73" dur="500"/>
                                        <p:tgtEl>
                                          <p:spTgt spid="9"/>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left)">
                                      <p:cBhvr>
                                        <p:cTn id="77" dur="500"/>
                                        <p:tgtEl>
                                          <p:spTgt spid="16">
                                            <p:txEl>
                                              <p:pRg st="0" end="0"/>
                                            </p:txEl>
                                          </p:spTgt>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15">
                                            <p:txEl>
                                              <p:pRg st="0" end="0"/>
                                            </p:txEl>
                                          </p:spTgt>
                                        </p:tgtEl>
                                        <p:attrNameLst>
                                          <p:attrName>style.visibility</p:attrName>
                                        </p:attrNameLst>
                                      </p:cBhvr>
                                      <p:to>
                                        <p:strVal val="visible"/>
                                      </p:to>
                                    </p:set>
                                    <p:animEffect transition="in" filter="wipe(left)">
                                      <p:cBhvr>
                                        <p:cTn id="81" dur="500"/>
                                        <p:tgtEl>
                                          <p:spTgt spid="15">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strVal val="0"/>
                                          </p:val>
                                        </p:tav>
                                        <p:tav tm="100000">
                                          <p:val>
                                            <p:strVal val="#ppt_w"/>
                                          </p:val>
                                        </p:tav>
                                      </p:tavLst>
                                    </p:anim>
                                    <p:anim calcmode="lin" valueType="num">
                                      <p:cBhvr>
                                        <p:cTn id="90" dur="500" fill="hold"/>
                                        <p:tgtEl>
                                          <p:spTgt spid="10"/>
                                        </p:tgtEl>
                                        <p:attrNameLst>
                                          <p:attrName>ppt_h</p:attrName>
                                        </p:attrNameLst>
                                      </p:cBhvr>
                                      <p:tavLst>
                                        <p:tav tm="0">
                                          <p:val>
                                            <p:strVal val="0"/>
                                          </p:val>
                                        </p:tav>
                                        <p:tav tm="100000">
                                          <p:val>
                                            <p:strVal val="#ppt_h"/>
                                          </p:val>
                                        </p:tav>
                                      </p:tavLst>
                                    </p:anim>
                                    <p:animEffect transition="in" filter="fade">
                                      <p:cBhvr>
                                        <p:cTn id="91" dur="500"/>
                                        <p:tgtEl>
                                          <p:spTgt spid="10"/>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8">
                                            <p:txEl>
                                              <p:pRg st="0" end="0"/>
                                            </p:txEl>
                                          </p:spTgt>
                                        </p:tgtEl>
                                        <p:attrNameLst>
                                          <p:attrName>style.visibility</p:attrName>
                                        </p:attrNameLst>
                                      </p:cBhvr>
                                      <p:to>
                                        <p:strVal val="visible"/>
                                      </p:to>
                                    </p:set>
                                    <p:animEffect transition="in" filter="wipe(left)">
                                      <p:cBhvr>
                                        <p:cTn id="95" dur="500"/>
                                        <p:tgtEl>
                                          <p:spTgt spid="18">
                                            <p:txEl>
                                              <p:pRg st="0" end="0"/>
                                            </p:txEl>
                                          </p:spTgt>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Effect transition="in" filter="wipe(left)">
                                      <p:cBhvr>
                                        <p:cTn id="9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build="p"/>
      <p:bldP spid="12" grpId="0" build="p"/>
      <p:bldP spid="13" grpId="0" build="p"/>
      <p:bldP spid="14" grpId="0" build="p"/>
      <p:bldP spid="15" grpId="0" build="p"/>
      <p:bldP spid="16" grpId="0" build="p"/>
      <p:bldP spid="17" grpId="0" build="p"/>
      <p:bldP spid="18" grpId="0" build="p"/>
      <p:bldP spid="19" grpId="0" animBg="1"/>
      <p:bldP spid="20" grpId="0" build="p"/>
      <p:bldP spid="21" grpId="0" build="p"/>
      <p:bldP spid="22" grpId="0"/>
      <p:bldP spid="23" grpId="0" bui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Pic5">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070CE8B-E4C3-3826-BE7A-136692308420}"/>
              </a:ext>
            </a:extLst>
          </p:cNvPr>
          <p:cNvSpPr txBox="1">
            <a:spLocks noGrp="1"/>
          </p:cNvSpPr>
          <p:nvPr>
            <p:ph type="pic" sz="quarter" idx="4294967295"/>
          </p:nvPr>
        </p:nvSpPr>
        <p:spPr>
          <a:xfrm>
            <a:off x="0" y="1885776"/>
            <a:ext cx="4165604" cy="2660830"/>
          </a:xfrm>
          <a:prstGeom prst="rect">
            <a:avLst/>
          </a:prstGeom>
          <a:solidFill>
            <a:srgbClr val="176490"/>
          </a:solidFill>
          <a:ln>
            <a:noFill/>
          </a:ln>
        </p:spPr>
        <p:txBody>
          <a:bodyPr vert="horz" wrap="square" lIns="91440" tIns="0" rIns="91440" bIns="182880" anchor="b" anchorCtr="1" compatLnSpc="1">
            <a:noAutofit/>
          </a:bodyPr>
          <a:lstStyle>
            <a:lvl1pPr marL="457190" marR="0" lvl="0" indent="-457190" algn="ctr" defTabSz="1219169" fontAlgn="auto">
              <a:lnSpc>
                <a:spcPct val="100000"/>
              </a:lnSpc>
              <a:spcBef>
                <a:spcPts val="400"/>
              </a:spcBef>
              <a:spcAft>
                <a:spcPts val="0"/>
              </a:spcAft>
              <a:buNone/>
              <a:tabLst/>
              <a:defRPr lang="en-US" sz="1600" b="0" i="0" u="none" strike="noStrike" cap="none" spc="0" baseline="0">
                <a:solidFill>
                  <a:srgbClr val="FFFFFF"/>
                </a:solidFill>
                <a:uFillTx/>
                <a:latin typeface="Calibri"/>
              </a:defRPr>
            </a:lvl1pPr>
          </a:lstStyle>
          <a:p>
            <a:pPr lvl="0"/>
            <a:r>
              <a:rPr lang="en-US" dirty="0"/>
              <a:t>Image Holder</a:t>
            </a:r>
          </a:p>
        </p:txBody>
      </p:sp>
      <p:sp>
        <p:nvSpPr>
          <p:cNvPr id="3" name="Rectangle 19">
            <a:extLst>
              <a:ext uri="{FF2B5EF4-FFF2-40B4-BE49-F238E27FC236}">
                <a16:creationId xmlns:a16="http://schemas.microsoft.com/office/drawing/2014/main" id="{0A12DE89-3454-2ADD-9A5D-27B4B5074749}"/>
              </a:ext>
            </a:extLst>
          </p:cNvPr>
          <p:cNvSpPr/>
          <p:nvPr/>
        </p:nvSpPr>
        <p:spPr>
          <a:xfrm>
            <a:off x="4165604" y="1885776"/>
            <a:ext cx="8004840" cy="2660830"/>
          </a:xfrm>
          <a:prstGeom prst="rect">
            <a:avLst/>
          </a:prstGeom>
          <a:solidFill>
            <a:srgbClr val="E9E9E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4" name="Freeform 45">
            <a:extLst>
              <a:ext uri="{FF2B5EF4-FFF2-40B4-BE49-F238E27FC236}">
                <a16:creationId xmlns:a16="http://schemas.microsoft.com/office/drawing/2014/main" id="{BF735EC5-0BE9-A3AA-EC7D-910A6C1ABCA9}"/>
              </a:ext>
            </a:extLst>
          </p:cNvPr>
          <p:cNvSpPr/>
          <p:nvPr/>
        </p:nvSpPr>
        <p:spPr>
          <a:xfrm>
            <a:off x="4561639" y="2561069"/>
            <a:ext cx="414625" cy="414625"/>
          </a:xfrm>
          <a:custGeom>
            <a:avLst/>
            <a:gdLst>
              <a:gd name="f0" fmla="val 10800000"/>
              <a:gd name="f1" fmla="val 5400000"/>
              <a:gd name="f2" fmla="val 180"/>
              <a:gd name="f3" fmla="val w"/>
              <a:gd name="f4" fmla="val h"/>
              <a:gd name="f5" fmla="val 0"/>
              <a:gd name="f6" fmla="val 55"/>
              <a:gd name="f7" fmla="val 27"/>
              <a:gd name="f8" fmla="val 12"/>
              <a:gd name="f9" fmla="val 42"/>
              <a:gd name="f10" fmla="val 45"/>
              <a:gd name="f11" fmla="val 20"/>
              <a:gd name="f12" fmla="val 17"/>
              <a:gd name="f13" fmla="val 41"/>
              <a:gd name="f14" fmla="val 16"/>
              <a:gd name="f15" fmla="val 40"/>
              <a:gd name="f16" fmla="val 39"/>
              <a:gd name="f17" fmla="val 38"/>
              <a:gd name="f18" fmla="val 24"/>
              <a:gd name="f19" fmla="val 31"/>
              <a:gd name="f20" fmla="val 23"/>
              <a:gd name="f21" fmla="val 15"/>
              <a:gd name="f22" fmla="val 22"/>
              <a:gd name="f23" fmla="val 14"/>
              <a:gd name="f24" fmla="val 13"/>
              <a:gd name="f25" fmla="val 9"/>
              <a:gd name="f26" fmla="val 26"/>
              <a:gd name="f27" fmla="val 28"/>
              <a:gd name="f28" fmla="val 29"/>
              <a:gd name="f29" fmla="val 30"/>
              <a:gd name="f30" fmla="val 43"/>
              <a:gd name="f31" fmla="val 25"/>
              <a:gd name="f32" fmla="val 46"/>
              <a:gd name="f33" fmla="val 21"/>
              <a:gd name="f34" fmla="+- 0 0 -90"/>
              <a:gd name="f35" fmla="*/ f3 1 55"/>
              <a:gd name="f36" fmla="*/ f4 1 55"/>
              <a:gd name="f37" fmla="+- f6 0 f5"/>
              <a:gd name="f38" fmla="*/ f34 f0 1"/>
              <a:gd name="f39" fmla="*/ f37 1 55"/>
              <a:gd name="f40" fmla="*/ f38 1 f2"/>
              <a:gd name="f41" fmla="*/ 27 1 f39"/>
              <a:gd name="f42" fmla="*/ 55 1 f39"/>
              <a:gd name="f43" fmla="*/ 0 1 f39"/>
              <a:gd name="f44" fmla="*/ 45 1 f39"/>
              <a:gd name="f45" fmla="*/ 20 1 f39"/>
              <a:gd name="f46" fmla="*/ 42 1 f39"/>
              <a:gd name="f47" fmla="*/ 17 1 f39"/>
              <a:gd name="f48" fmla="*/ 40 1 f39"/>
              <a:gd name="f49" fmla="*/ 16 1 f39"/>
              <a:gd name="f50" fmla="*/ 38 1 f39"/>
              <a:gd name="f51" fmla="*/ 24 1 f39"/>
              <a:gd name="f52" fmla="*/ 31 1 f39"/>
              <a:gd name="f53" fmla="*/ 23 1 f39"/>
              <a:gd name="f54" fmla="*/ 14 1 f39"/>
              <a:gd name="f55" fmla="*/ 22 1 f39"/>
              <a:gd name="f56" fmla="*/ 13 1 f39"/>
              <a:gd name="f57" fmla="*/ 9 1 f39"/>
              <a:gd name="f58" fmla="*/ 26 1 f39"/>
              <a:gd name="f59" fmla="*/ 28 1 f39"/>
              <a:gd name="f60" fmla="*/ 30 1 f39"/>
              <a:gd name="f61" fmla="*/ 43 1 f39"/>
              <a:gd name="f62" fmla="*/ 46 1 f39"/>
              <a:gd name="f63" fmla="*/ f6 1 f39"/>
              <a:gd name="f64" fmla="+- f40 0 f1"/>
              <a:gd name="f65" fmla="*/ f43 f35 1"/>
              <a:gd name="f66" fmla="*/ f63 f35 1"/>
              <a:gd name="f67" fmla="*/ f63 f36 1"/>
              <a:gd name="f68" fmla="*/ f43 f36 1"/>
              <a:gd name="f69" fmla="*/ f41 f35 1"/>
              <a:gd name="f70" fmla="*/ f42 f36 1"/>
              <a:gd name="f71" fmla="*/ f41 f36 1"/>
              <a:gd name="f72" fmla="*/ f42 f35 1"/>
              <a:gd name="f73" fmla="*/ f44 f35 1"/>
              <a:gd name="f74" fmla="*/ f45 f36 1"/>
              <a:gd name="f75" fmla="*/ f46 f35 1"/>
              <a:gd name="f76" fmla="*/ f47 f36 1"/>
              <a:gd name="f77" fmla="*/ f48 f35 1"/>
              <a:gd name="f78" fmla="*/ f49 f36 1"/>
              <a:gd name="f79" fmla="*/ f50 f35 1"/>
              <a:gd name="f80" fmla="*/ f51 f35 1"/>
              <a:gd name="f81" fmla="*/ f52 f36 1"/>
              <a:gd name="f82" fmla="*/ f49 f35 1"/>
              <a:gd name="f83" fmla="*/ f53 f36 1"/>
              <a:gd name="f84" fmla="*/ f54 f35 1"/>
              <a:gd name="f85" fmla="*/ f55 f36 1"/>
              <a:gd name="f86" fmla="*/ f56 f35 1"/>
              <a:gd name="f87" fmla="*/ f57 f35 1"/>
              <a:gd name="f88" fmla="*/ f58 f36 1"/>
              <a:gd name="f89" fmla="*/ f59 f36 1"/>
              <a:gd name="f90" fmla="*/ f60 f36 1"/>
              <a:gd name="f91" fmla="*/ f55 f35 1"/>
              <a:gd name="f92" fmla="*/ f61 f36 1"/>
              <a:gd name="f93" fmla="*/ f58 f35 1"/>
              <a:gd name="f94" fmla="*/ f62 f35 1"/>
            </a:gdLst>
            <a:ahLst/>
            <a:cxnLst>
              <a:cxn ang="3cd4">
                <a:pos x="hc" y="t"/>
              </a:cxn>
              <a:cxn ang="0">
                <a:pos x="r" y="vc"/>
              </a:cxn>
              <a:cxn ang="cd4">
                <a:pos x="hc" y="b"/>
              </a:cxn>
              <a:cxn ang="cd2">
                <a:pos x="l" y="vc"/>
              </a:cxn>
              <a:cxn ang="f64">
                <a:pos x="f69" y="f70"/>
              </a:cxn>
              <a:cxn ang="f64">
                <a:pos x="f65" y="f71"/>
              </a:cxn>
              <a:cxn ang="f64">
                <a:pos x="f69" y="f68"/>
              </a:cxn>
              <a:cxn ang="f64">
                <a:pos x="f72" y="f71"/>
              </a:cxn>
              <a:cxn ang="f64">
                <a:pos x="f69" y="f70"/>
              </a:cxn>
              <a:cxn ang="f64">
                <a:pos x="f73" y="f74"/>
              </a:cxn>
              <a:cxn ang="f64">
                <a:pos x="f75" y="f76"/>
              </a:cxn>
              <a:cxn ang="f64">
                <a:pos x="f77" y="f78"/>
              </a:cxn>
              <a:cxn ang="f64">
                <a:pos x="f79" y="f76"/>
              </a:cxn>
              <a:cxn ang="f64">
                <a:pos x="f80" y="f81"/>
              </a:cxn>
              <a:cxn ang="f64">
                <a:pos x="f82" y="f83"/>
              </a:cxn>
              <a:cxn ang="f64">
                <a:pos x="f84" y="f85"/>
              </a:cxn>
              <a:cxn ang="f64">
                <a:pos x="f86" y="f83"/>
              </a:cxn>
              <a:cxn ang="f64">
                <a:pos x="f87" y="f88"/>
              </a:cxn>
              <a:cxn ang="f64">
                <a:pos x="f87" y="f89"/>
              </a:cxn>
              <a:cxn ang="f64">
                <a:pos x="f87" y="f90"/>
              </a:cxn>
              <a:cxn ang="f64">
                <a:pos x="f91" y="f92"/>
              </a:cxn>
              <a:cxn ang="f64">
                <a:pos x="f80" y="f92"/>
              </a:cxn>
              <a:cxn ang="f64">
                <a:pos x="f93" y="f92"/>
              </a:cxn>
              <a:cxn ang="f64">
                <a:pos x="f73" y="f83"/>
              </a:cxn>
              <a:cxn ang="f64">
                <a:pos x="f94" y="f85"/>
              </a:cxn>
              <a:cxn ang="f64">
                <a:pos x="f73" y="f74"/>
              </a:cxn>
            </a:cxnLst>
            <a:rect l="f65" t="f68" r="f66" b="f67"/>
            <a:pathLst>
              <a:path w="55" h="55">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10" y="f11"/>
                </a:moveTo>
                <a:cubicBezTo>
                  <a:pt x="f9" y="f12"/>
                  <a:pt x="f9" y="f12"/>
                  <a:pt x="f9" y="f12"/>
                </a:cubicBezTo>
                <a:cubicBezTo>
                  <a:pt x="f13" y="f14"/>
                  <a:pt x="f13" y="f14"/>
                  <a:pt x="f15" y="f14"/>
                </a:cubicBezTo>
                <a:cubicBezTo>
                  <a:pt x="f16" y="f14"/>
                  <a:pt x="f16" y="f14"/>
                  <a:pt x="f17" y="f12"/>
                </a:cubicBezTo>
                <a:cubicBezTo>
                  <a:pt x="f18" y="f19"/>
                  <a:pt x="f18" y="f19"/>
                  <a:pt x="f18" y="f19"/>
                </a:cubicBezTo>
                <a:cubicBezTo>
                  <a:pt x="f14" y="f20"/>
                  <a:pt x="f14" y="f20"/>
                  <a:pt x="f14" y="f20"/>
                </a:cubicBezTo>
                <a:cubicBezTo>
                  <a:pt x="f21" y="f20"/>
                  <a:pt x="f21" y="f22"/>
                  <a:pt x="f23" y="f22"/>
                </a:cubicBezTo>
                <a:cubicBezTo>
                  <a:pt x="f23" y="f22"/>
                  <a:pt x="f24" y="f20"/>
                  <a:pt x="f24" y="f20"/>
                </a:cubicBezTo>
                <a:cubicBezTo>
                  <a:pt x="f25" y="f26"/>
                  <a:pt x="f25" y="f26"/>
                  <a:pt x="f25" y="f26"/>
                </a:cubicBezTo>
                <a:cubicBezTo>
                  <a:pt x="f25" y="f7"/>
                  <a:pt x="f25" y="f7"/>
                  <a:pt x="f25" y="f27"/>
                </a:cubicBezTo>
                <a:cubicBezTo>
                  <a:pt x="f25" y="f28"/>
                  <a:pt x="f25" y="f28"/>
                  <a:pt x="f25" y="f29"/>
                </a:cubicBezTo>
                <a:cubicBezTo>
                  <a:pt x="f22" y="f30"/>
                  <a:pt x="f22" y="f30"/>
                  <a:pt x="f22" y="f30"/>
                </a:cubicBezTo>
                <a:cubicBezTo>
                  <a:pt x="f20" y="f30"/>
                  <a:pt x="f20" y="f30"/>
                  <a:pt x="f18" y="f30"/>
                </a:cubicBezTo>
                <a:cubicBezTo>
                  <a:pt x="f31" y="f30"/>
                  <a:pt x="f31" y="f30"/>
                  <a:pt x="f26" y="f30"/>
                </a:cubicBezTo>
                <a:cubicBezTo>
                  <a:pt x="f10" y="f20"/>
                  <a:pt x="f10" y="f20"/>
                  <a:pt x="f10" y="f20"/>
                </a:cubicBezTo>
                <a:cubicBezTo>
                  <a:pt x="f10" y="f20"/>
                  <a:pt x="f32" y="f22"/>
                  <a:pt x="f32" y="f22"/>
                </a:cubicBezTo>
                <a:cubicBezTo>
                  <a:pt x="f32" y="f33"/>
                  <a:pt x="f10" y="f11"/>
                  <a:pt x="f10" y="f11"/>
                </a:cubicBezTo>
                <a:close/>
              </a:path>
            </a:pathLst>
          </a:custGeom>
          <a:solidFill>
            <a:srgbClr val="176490"/>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5" name="Text Placeholder 3">
            <a:extLst>
              <a:ext uri="{FF2B5EF4-FFF2-40B4-BE49-F238E27FC236}">
                <a16:creationId xmlns:a16="http://schemas.microsoft.com/office/drawing/2014/main" id="{2773B1C2-E171-911B-94DB-C6065FFCBABC}"/>
              </a:ext>
            </a:extLst>
          </p:cNvPr>
          <p:cNvSpPr txBox="1">
            <a:spLocks noGrp="1"/>
          </p:cNvSpPr>
          <p:nvPr>
            <p:ph type="body" sz="quarter" idx="4294967295"/>
          </p:nvPr>
        </p:nvSpPr>
        <p:spPr>
          <a:xfrm>
            <a:off x="5077864" y="2540815"/>
            <a:ext cx="6379238" cy="434879"/>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stStyle>
          <a:p>
            <a:pPr lvl="0"/>
            <a:endParaRPr lang="en-US"/>
          </a:p>
        </p:txBody>
      </p:sp>
      <p:sp>
        <p:nvSpPr>
          <p:cNvPr id="6" name="Freeform 45">
            <a:extLst>
              <a:ext uri="{FF2B5EF4-FFF2-40B4-BE49-F238E27FC236}">
                <a16:creationId xmlns:a16="http://schemas.microsoft.com/office/drawing/2014/main" id="{114B0B07-4596-9F4C-FC99-2561488725A6}"/>
              </a:ext>
            </a:extLst>
          </p:cNvPr>
          <p:cNvSpPr/>
          <p:nvPr/>
        </p:nvSpPr>
        <p:spPr>
          <a:xfrm>
            <a:off x="4561639" y="3224540"/>
            <a:ext cx="414625" cy="414625"/>
          </a:xfrm>
          <a:custGeom>
            <a:avLst/>
            <a:gdLst>
              <a:gd name="f0" fmla="val 10800000"/>
              <a:gd name="f1" fmla="val 5400000"/>
              <a:gd name="f2" fmla="val 180"/>
              <a:gd name="f3" fmla="val w"/>
              <a:gd name="f4" fmla="val h"/>
              <a:gd name="f5" fmla="val 0"/>
              <a:gd name="f6" fmla="val 55"/>
              <a:gd name="f7" fmla="val 27"/>
              <a:gd name="f8" fmla="val 12"/>
              <a:gd name="f9" fmla="val 42"/>
              <a:gd name="f10" fmla="val 45"/>
              <a:gd name="f11" fmla="val 20"/>
              <a:gd name="f12" fmla="val 17"/>
              <a:gd name="f13" fmla="val 41"/>
              <a:gd name="f14" fmla="val 16"/>
              <a:gd name="f15" fmla="val 40"/>
              <a:gd name="f16" fmla="val 39"/>
              <a:gd name="f17" fmla="val 38"/>
              <a:gd name="f18" fmla="val 24"/>
              <a:gd name="f19" fmla="val 31"/>
              <a:gd name="f20" fmla="val 23"/>
              <a:gd name="f21" fmla="val 15"/>
              <a:gd name="f22" fmla="val 22"/>
              <a:gd name="f23" fmla="val 14"/>
              <a:gd name="f24" fmla="val 13"/>
              <a:gd name="f25" fmla="val 9"/>
              <a:gd name="f26" fmla="val 26"/>
              <a:gd name="f27" fmla="val 28"/>
              <a:gd name="f28" fmla="val 29"/>
              <a:gd name="f29" fmla="val 30"/>
              <a:gd name="f30" fmla="val 43"/>
              <a:gd name="f31" fmla="val 25"/>
              <a:gd name="f32" fmla="val 46"/>
              <a:gd name="f33" fmla="val 21"/>
              <a:gd name="f34" fmla="+- 0 0 -90"/>
              <a:gd name="f35" fmla="*/ f3 1 55"/>
              <a:gd name="f36" fmla="*/ f4 1 55"/>
              <a:gd name="f37" fmla="+- f6 0 f5"/>
              <a:gd name="f38" fmla="*/ f34 f0 1"/>
              <a:gd name="f39" fmla="*/ f37 1 55"/>
              <a:gd name="f40" fmla="*/ f38 1 f2"/>
              <a:gd name="f41" fmla="*/ 27 1 f39"/>
              <a:gd name="f42" fmla="*/ 55 1 f39"/>
              <a:gd name="f43" fmla="*/ 0 1 f39"/>
              <a:gd name="f44" fmla="*/ 45 1 f39"/>
              <a:gd name="f45" fmla="*/ 20 1 f39"/>
              <a:gd name="f46" fmla="*/ 42 1 f39"/>
              <a:gd name="f47" fmla="*/ 17 1 f39"/>
              <a:gd name="f48" fmla="*/ 40 1 f39"/>
              <a:gd name="f49" fmla="*/ 16 1 f39"/>
              <a:gd name="f50" fmla="*/ 38 1 f39"/>
              <a:gd name="f51" fmla="*/ 24 1 f39"/>
              <a:gd name="f52" fmla="*/ 31 1 f39"/>
              <a:gd name="f53" fmla="*/ 23 1 f39"/>
              <a:gd name="f54" fmla="*/ 14 1 f39"/>
              <a:gd name="f55" fmla="*/ 22 1 f39"/>
              <a:gd name="f56" fmla="*/ 13 1 f39"/>
              <a:gd name="f57" fmla="*/ 9 1 f39"/>
              <a:gd name="f58" fmla="*/ 26 1 f39"/>
              <a:gd name="f59" fmla="*/ 28 1 f39"/>
              <a:gd name="f60" fmla="*/ 30 1 f39"/>
              <a:gd name="f61" fmla="*/ 43 1 f39"/>
              <a:gd name="f62" fmla="*/ 46 1 f39"/>
              <a:gd name="f63" fmla="*/ f6 1 f39"/>
              <a:gd name="f64" fmla="+- f40 0 f1"/>
              <a:gd name="f65" fmla="*/ f43 f35 1"/>
              <a:gd name="f66" fmla="*/ f63 f35 1"/>
              <a:gd name="f67" fmla="*/ f63 f36 1"/>
              <a:gd name="f68" fmla="*/ f43 f36 1"/>
              <a:gd name="f69" fmla="*/ f41 f35 1"/>
              <a:gd name="f70" fmla="*/ f42 f36 1"/>
              <a:gd name="f71" fmla="*/ f41 f36 1"/>
              <a:gd name="f72" fmla="*/ f42 f35 1"/>
              <a:gd name="f73" fmla="*/ f44 f35 1"/>
              <a:gd name="f74" fmla="*/ f45 f36 1"/>
              <a:gd name="f75" fmla="*/ f46 f35 1"/>
              <a:gd name="f76" fmla="*/ f47 f36 1"/>
              <a:gd name="f77" fmla="*/ f48 f35 1"/>
              <a:gd name="f78" fmla="*/ f49 f36 1"/>
              <a:gd name="f79" fmla="*/ f50 f35 1"/>
              <a:gd name="f80" fmla="*/ f51 f35 1"/>
              <a:gd name="f81" fmla="*/ f52 f36 1"/>
              <a:gd name="f82" fmla="*/ f49 f35 1"/>
              <a:gd name="f83" fmla="*/ f53 f36 1"/>
              <a:gd name="f84" fmla="*/ f54 f35 1"/>
              <a:gd name="f85" fmla="*/ f55 f36 1"/>
              <a:gd name="f86" fmla="*/ f56 f35 1"/>
              <a:gd name="f87" fmla="*/ f57 f35 1"/>
              <a:gd name="f88" fmla="*/ f58 f36 1"/>
              <a:gd name="f89" fmla="*/ f59 f36 1"/>
              <a:gd name="f90" fmla="*/ f60 f36 1"/>
              <a:gd name="f91" fmla="*/ f55 f35 1"/>
              <a:gd name="f92" fmla="*/ f61 f36 1"/>
              <a:gd name="f93" fmla="*/ f58 f35 1"/>
              <a:gd name="f94" fmla="*/ f62 f35 1"/>
            </a:gdLst>
            <a:ahLst/>
            <a:cxnLst>
              <a:cxn ang="3cd4">
                <a:pos x="hc" y="t"/>
              </a:cxn>
              <a:cxn ang="0">
                <a:pos x="r" y="vc"/>
              </a:cxn>
              <a:cxn ang="cd4">
                <a:pos x="hc" y="b"/>
              </a:cxn>
              <a:cxn ang="cd2">
                <a:pos x="l" y="vc"/>
              </a:cxn>
              <a:cxn ang="f64">
                <a:pos x="f69" y="f70"/>
              </a:cxn>
              <a:cxn ang="f64">
                <a:pos x="f65" y="f71"/>
              </a:cxn>
              <a:cxn ang="f64">
                <a:pos x="f69" y="f68"/>
              </a:cxn>
              <a:cxn ang="f64">
                <a:pos x="f72" y="f71"/>
              </a:cxn>
              <a:cxn ang="f64">
                <a:pos x="f69" y="f70"/>
              </a:cxn>
              <a:cxn ang="f64">
                <a:pos x="f73" y="f74"/>
              </a:cxn>
              <a:cxn ang="f64">
                <a:pos x="f75" y="f76"/>
              </a:cxn>
              <a:cxn ang="f64">
                <a:pos x="f77" y="f78"/>
              </a:cxn>
              <a:cxn ang="f64">
                <a:pos x="f79" y="f76"/>
              </a:cxn>
              <a:cxn ang="f64">
                <a:pos x="f80" y="f81"/>
              </a:cxn>
              <a:cxn ang="f64">
                <a:pos x="f82" y="f83"/>
              </a:cxn>
              <a:cxn ang="f64">
                <a:pos x="f84" y="f85"/>
              </a:cxn>
              <a:cxn ang="f64">
                <a:pos x="f86" y="f83"/>
              </a:cxn>
              <a:cxn ang="f64">
                <a:pos x="f87" y="f88"/>
              </a:cxn>
              <a:cxn ang="f64">
                <a:pos x="f87" y="f89"/>
              </a:cxn>
              <a:cxn ang="f64">
                <a:pos x="f87" y="f90"/>
              </a:cxn>
              <a:cxn ang="f64">
                <a:pos x="f91" y="f92"/>
              </a:cxn>
              <a:cxn ang="f64">
                <a:pos x="f80" y="f92"/>
              </a:cxn>
              <a:cxn ang="f64">
                <a:pos x="f93" y="f92"/>
              </a:cxn>
              <a:cxn ang="f64">
                <a:pos x="f73" y="f83"/>
              </a:cxn>
              <a:cxn ang="f64">
                <a:pos x="f94" y="f85"/>
              </a:cxn>
              <a:cxn ang="f64">
                <a:pos x="f73" y="f74"/>
              </a:cxn>
            </a:cxnLst>
            <a:rect l="f65" t="f68" r="f66" b="f67"/>
            <a:pathLst>
              <a:path w="55" h="55">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10" y="f11"/>
                </a:moveTo>
                <a:cubicBezTo>
                  <a:pt x="f9" y="f12"/>
                  <a:pt x="f9" y="f12"/>
                  <a:pt x="f9" y="f12"/>
                </a:cubicBezTo>
                <a:cubicBezTo>
                  <a:pt x="f13" y="f14"/>
                  <a:pt x="f13" y="f14"/>
                  <a:pt x="f15" y="f14"/>
                </a:cubicBezTo>
                <a:cubicBezTo>
                  <a:pt x="f16" y="f14"/>
                  <a:pt x="f16" y="f14"/>
                  <a:pt x="f17" y="f12"/>
                </a:cubicBezTo>
                <a:cubicBezTo>
                  <a:pt x="f18" y="f19"/>
                  <a:pt x="f18" y="f19"/>
                  <a:pt x="f18" y="f19"/>
                </a:cubicBezTo>
                <a:cubicBezTo>
                  <a:pt x="f14" y="f20"/>
                  <a:pt x="f14" y="f20"/>
                  <a:pt x="f14" y="f20"/>
                </a:cubicBezTo>
                <a:cubicBezTo>
                  <a:pt x="f21" y="f20"/>
                  <a:pt x="f21" y="f22"/>
                  <a:pt x="f23" y="f22"/>
                </a:cubicBezTo>
                <a:cubicBezTo>
                  <a:pt x="f23" y="f22"/>
                  <a:pt x="f24" y="f20"/>
                  <a:pt x="f24" y="f20"/>
                </a:cubicBezTo>
                <a:cubicBezTo>
                  <a:pt x="f25" y="f26"/>
                  <a:pt x="f25" y="f26"/>
                  <a:pt x="f25" y="f26"/>
                </a:cubicBezTo>
                <a:cubicBezTo>
                  <a:pt x="f25" y="f7"/>
                  <a:pt x="f25" y="f7"/>
                  <a:pt x="f25" y="f27"/>
                </a:cubicBezTo>
                <a:cubicBezTo>
                  <a:pt x="f25" y="f28"/>
                  <a:pt x="f25" y="f28"/>
                  <a:pt x="f25" y="f29"/>
                </a:cubicBezTo>
                <a:cubicBezTo>
                  <a:pt x="f22" y="f30"/>
                  <a:pt x="f22" y="f30"/>
                  <a:pt x="f22" y="f30"/>
                </a:cubicBezTo>
                <a:cubicBezTo>
                  <a:pt x="f20" y="f30"/>
                  <a:pt x="f20" y="f30"/>
                  <a:pt x="f18" y="f30"/>
                </a:cubicBezTo>
                <a:cubicBezTo>
                  <a:pt x="f31" y="f30"/>
                  <a:pt x="f31" y="f30"/>
                  <a:pt x="f26" y="f30"/>
                </a:cubicBezTo>
                <a:cubicBezTo>
                  <a:pt x="f10" y="f20"/>
                  <a:pt x="f10" y="f20"/>
                  <a:pt x="f10" y="f20"/>
                </a:cubicBezTo>
                <a:cubicBezTo>
                  <a:pt x="f10" y="f20"/>
                  <a:pt x="f32" y="f22"/>
                  <a:pt x="f32" y="f22"/>
                </a:cubicBezTo>
                <a:cubicBezTo>
                  <a:pt x="f32" y="f33"/>
                  <a:pt x="f10" y="f11"/>
                  <a:pt x="f10" y="f11"/>
                </a:cubicBezTo>
                <a:close/>
              </a:path>
            </a:pathLst>
          </a:custGeom>
          <a:solidFill>
            <a:srgbClr val="0187AC"/>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7" name="Text Placeholder 3">
            <a:extLst>
              <a:ext uri="{FF2B5EF4-FFF2-40B4-BE49-F238E27FC236}">
                <a16:creationId xmlns:a16="http://schemas.microsoft.com/office/drawing/2014/main" id="{4939A758-112B-3B67-0814-B5F1958E6D6A}"/>
              </a:ext>
            </a:extLst>
          </p:cNvPr>
          <p:cNvSpPr txBox="1">
            <a:spLocks noGrp="1"/>
          </p:cNvSpPr>
          <p:nvPr>
            <p:ph type="body" sz="quarter" idx="4294967295"/>
          </p:nvPr>
        </p:nvSpPr>
        <p:spPr>
          <a:xfrm>
            <a:off x="5077864" y="3204295"/>
            <a:ext cx="6379238" cy="434879"/>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stStyle>
          <a:p>
            <a:pPr lvl="0"/>
            <a:endParaRPr lang="en-US"/>
          </a:p>
        </p:txBody>
      </p:sp>
      <p:sp>
        <p:nvSpPr>
          <p:cNvPr id="8" name="Freeform 45">
            <a:extLst>
              <a:ext uri="{FF2B5EF4-FFF2-40B4-BE49-F238E27FC236}">
                <a16:creationId xmlns:a16="http://schemas.microsoft.com/office/drawing/2014/main" id="{50B9BDB6-6CB1-D77A-0F9C-CA543B710837}"/>
              </a:ext>
            </a:extLst>
          </p:cNvPr>
          <p:cNvSpPr/>
          <p:nvPr/>
        </p:nvSpPr>
        <p:spPr>
          <a:xfrm>
            <a:off x="4561639" y="3849916"/>
            <a:ext cx="414625" cy="414625"/>
          </a:xfrm>
          <a:custGeom>
            <a:avLst/>
            <a:gdLst>
              <a:gd name="f0" fmla="val 10800000"/>
              <a:gd name="f1" fmla="val 5400000"/>
              <a:gd name="f2" fmla="val 180"/>
              <a:gd name="f3" fmla="val w"/>
              <a:gd name="f4" fmla="val h"/>
              <a:gd name="f5" fmla="val 0"/>
              <a:gd name="f6" fmla="val 55"/>
              <a:gd name="f7" fmla="val 27"/>
              <a:gd name="f8" fmla="val 12"/>
              <a:gd name="f9" fmla="val 42"/>
              <a:gd name="f10" fmla="val 45"/>
              <a:gd name="f11" fmla="val 20"/>
              <a:gd name="f12" fmla="val 17"/>
              <a:gd name="f13" fmla="val 41"/>
              <a:gd name="f14" fmla="val 16"/>
              <a:gd name="f15" fmla="val 40"/>
              <a:gd name="f16" fmla="val 39"/>
              <a:gd name="f17" fmla="val 38"/>
              <a:gd name="f18" fmla="val 24"/>
              <a:gd name="f19" fmla="val 31"/>
              <a:gd name="f20" fmla="val 23"/>
              <a:gd name="f21" fmla="val 15"/>
              <a:gd name="f22" fmla="val 22"/>
              <a:gd name="f23" fmla="val 14"/>
              <a:gd name="f24" fmla="val 13"/>
              <a:gd name="f25" fmla="val 9"/>
              <a:gd name="f26" fmla="val 26"/>
              <a:gd name="f27" fmla="val 28"/>
              <a:gd name="f28" fmla="val 29"/>
              <a:gd name="f29" fmla="val 30"/>
              <a:gd name="f30" fmla="val 43"/>
              <a:gd name="f31" fmla="val 25"/>
              <a:gd name="f32" fmla="val 46"/>
              <a:gd name="f33" fmla="val 21"/>
              <a:gd name="f34" fmla="+- 0 0 -90"/>
              <a:gd name="f35" fmla="*/ f3 1 55"/>
              <a:gd name="f36" fmla="*/ f4 1 55"/>
              <a:gd name="f37" fmla="+- f6 0 f5"/>
              <a:gd name="f38" fmla="*/ f34 f0 1"/>
              <a:gd name="f39" fmla="*/ f37 1 55"/>
              <a:gd name="f40" fmla="*/ f38 1 f2"/>
              <a:gd name="f41" fmla="*/ 27 1 f39"/>
              <a:gd name="f42" fmla="*/ 55 1 f39"/>
              <a:gd name="f43" fmla="*/ 0 1 f39"/>
              <a:gd name="f44" fmla="*/ 45 1 f39"/>
              <a:gd name="f45" fmla="*/ 20 1 f39"/>
              <a:gd name="f46" fmla="*/ 42 1 f39"/>
              <a:gd name="f47" fmla="*/ 17 1 f39"/>
              <a:gd name="f48" fmla="*/ 40 1 f39"/>
              <a:gd name="f49" fmla="*/ 16 1 f39"/>
              <a:gd name="f50" fmla="*/ 38 1 f39"/>
              <a:gd name="f51" fmla="*/ 24 1 f39"/>
              <a:gd name="f52" fmla="*/ 31 1 f39"/>
              <a:gd name="f53" fmla="*/ 23 1 f39"/>
              <a:gd name="f54" fmla="*/ 14 1 f39"/>
              <a:gd name="f55" fmla="*/ 22 1 f39"/>
              <a:gd name="f56" fmla="*/ 13 1 f39"/>
              <a:gd name="f57" fmla="*/ 9 1 f39"/>
              <a:gd name="f58" fmla="*/ 26 1 f39"/>
              <a:gd name="f59" fmla="*/ 28 1 f39"/>
              <a:gd name="f60" fmla="*/ 30 1 f39"/>
              <a:gd name="f61" fmla="*/ 43 1 f39"/>
              <a:gd name="f62" fmla="*/ 46 1 f39"/>
              <a:gd name="f63" fmla="*/ f6 1 f39"/>
              <a:gd name="f64" fmla="+- f40 0 f1"/>
              <a:gd name="f65" fmla="*/ f43 f35 1"/>
              <a:gd name="f66" fmla="*/ f63 f35 1"/>
              <a:gd name="f67" fmla="*/ f63 f36 1"/>
              <a:gd name="f68" fmla="*/ f43 f36 1"/>
              <a:gd name="f69" fmla="*/ f41 f35 1"/>
              <a:gd name="f70" fmla="*/ f42 f36 1"/>
              <a:gd name="f71" fmla="*/ f41 f36 1"/>
              <a:gd name="f72" fmla="*/ f42 f35 1"/>
              <a:gd name="f73" fmla="*/ f44 f35 1"/>
              <a:gd name="f74" fmla="*/ f45 f36 1"/>
              <a:gd name="f75" fmla="*/ f46 f35 1"/>
              <a:gd name="f76" fmla="*/ f47 f36 1"/>
              <a:gd name="f77" fmla="*/ f48 f35 1"/>
              <a:gd name="f78" fmla="*/ f49 f36 1"/>
              <a:gd name="f79" fmla="*/ f50 f35 1"/>
              <a:gd name="f80" fmla="*/ f51 f35 1"/>
              <a:gd name="f81" fmla="*/ f52 f36 1"/>
              <a:gd name="f82" fmla="*/ f49 f35 1"/>
              <a:gd name="f83" fmla="*/ f53 f36 1"/>
              <a:gd name="f84" fmla="*/ f54 f35 1"/>
              <a:gd name="f85" fmla="*/ f55 f36 1"/>
              <a:gd name="f86" fmla="*/ f56 f35 1"/>
              <a:gd name="f87" fmla="*/ f57 f35 1"/>
              <a:gd name="f88" fmla="*/ f58 f36 1"/>
              <a:gd name="f89" fmla="*/ f59 f36 1"/>
              <a:gd name="f90" fmla="*/ f60 f36 1"/>
              <a:gd name="f91" fmla="*/ f55 f35 1"/>
              <a:gd name="f92" fmla="*/ f61 f36 1"/>
              <a:gd name="f93" fmla="*/ f58 f35 1"/>
              <a:gd name="f94" fmla="*/ f62 f35 1"/>
            </a:gdLst>
            <a:ahLst/>
            <a:cxnLst>
              <a:cxn ang="3cd4">
                <a:pos x="hc" y="t"/>
              </a:cxn>
              <a:cxn ang="0">
                <a:pos x="r" y="vc"/>
              </a:cxn>
              <a:cxn ang="cd4">
                <a:pos x="hc" y="b"/>
              </a:cxn>
              <a:cxn ang="cd2">
                <a:pos x="l" y="vc"/>
              </a:cxn>
              <a:cxn ang="f64">
                <a:pos x="f69" y="f70"/>
              </a:cxn>
              <a:cxn ang="f64">
                <a:pos x="f65" y="f71"/>
              </a:cxn>
              <a:cxn ang="f64">
                <a:pos x="f69" y="f68"/>
              </a:cxn>
              <a:cxn ang="f64">
                <a:pos x="f72" y="f71"/>
              </a:cxn>
              <a:cxn ang="f64">
                <a:pos x="f69" y="f70"/>
              </a:cxn>
              <a:cxn ang="f64">
                <a:pos x="f73" y="f74"/>
              </a:cxn>
              <a:cxn ang="f64">
                <a:pos x="f75" y="f76"/>
              </a:cxn>
              <a:cxn ang="f64">
                <a:pos x="f77" y="f78"/>
              </a:cxn>
              <a:cxn ang="f64">
                <a:pos x="f79" y="f76"/>
              </a:cxn>
              <a:cxn ang="f64">
                <a:pos x="f80" y="f81"/>
              </a:cxn>
              <a:cxn ang="f64">
                <a:pos x="f82" y="f83"/>
              </a:cxn>
              <a:cxn ang="f64">
                <a:pos x="f84" y="f85"/>
              </a:cxn>
              <a:cxn ang="f64">
                <a:pos x="f86" y="f83"/>
              </a:cxn>
              <a:cxn ang="f64">
                <a:pos x="f87" y="f88"/>
              </a:cxn>
              <a:cxn ang="f64">
                <a:pos x="f87" y="f89"/>
              </a:cxn>
              <a:cxn ang="f64">
                <a:pos x="f87" y="f90"/>
              </a:cxn>
              <a:cxn ang="f64">
                <a:pos x="f91" y="f92"/>
              </a:cxn>
              <a:cxn ang="f64">
                <a:pos x="f80" y="f92"/>
              </a:cxn>
              <a:cxn ang="f64">
                <a:pos x="f93" y="f92"/>
              </a:cxn>
              <a:cxn ang="f64">
                <a:pos x="f73" y="f83"/>
              </a:cxn>
              <a:cxn ang="f64">
                <a:pos x="f94" y="f85"/>
              </a:cxn>
              <a:cxn ang="f64">
                <a:pos x="f73" y="f74"/>
              </a:cxn>
            </a:cxnLst>
            <a:rect l="f65" t="f68" r="f66" b="f67"/>
            <a:pathLst>
              <a:path w="55" h="55">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10" y="f11"/>
                </a:moveTo>
                <a:cubicBezTo>
                  <a:pt x="f9" y="f12"/>
                  <a:pt x="f9" y="f12"/>
                  <a:pt x="f9" y="f12"/>
                </a:cubicBezTo>
                <a:cubicBezTo>
                  <a:pt x="f13" y="f14"/>
                  <a:pt x="f13" y="f14"/>
                  <a:pt x="f15" y="f14"/>
                </a:cubicBezTo>
                <a:cubicBezTo>
                  <a:pt x="f16" y="f14"/>
                  <a:pt x="f16" y="f14"/>
                  <a:pt x="f17" y="f12"/>
                </a:cubicBezTo>
                <a:cubicBezTo>
                  <a:pt x="f18" y="f19"/>
                  <a:pt x="f18" y="f19"/>
                  <a:pt x="f18" y="f19"/>
                </a:cubicBezTo>
                <a:cubicBezTo>
                  <a:pt x="f14" y="f20"/>
                  <a:pt x="f14" y="f20"/>
                  <a:pt x="f14" y="f20"/>
                </a:cubicBezTo>
                <a:cubicBezTo>
                  <a:pt x="f21" y="f20"/>
                  <a:pt x="f21" y="f22"/>
                  <a:pt x="f23" y="f22"/>
                </a:cubicBezTo>
                <a:cubicBezTo>
                  <a:pt x="f23" y="f22"/>
                  <a:pt x="f24" y="f20"/>
                  <a:pt x="f24" y="f20"/>
                </a:cubicBezTo>
                <a:cubicBezTo>
                  <a:pt x="f25" y="f26"/>
                  <a:pt x="f25" y="f26"/>
                  <a:pt x="f25" y="f26"/>
                </a:cubicBezTo>
                <a:cubicBezTo>
                  <a:pt x="f25" y="f7"/>
                  <a:pt x="f25" y="f7"/>
                  <a:pt x="f25" y="f27"/>
                </a:cubicBezTo>
                <a:cubicBezTo>
                  <a:pt x="f25" y="f28"/>
                  <a:pt x="f25" y="f28"/>
                  <a:pt x="f25" y="f29"/>
                </a:cubicBezTo>
                <a:cubicBezTo>
                  <a:pt x="f22" y="f30"/>
                  <a:pt x="f22" y="f30"/>
                  <a:pt x="f22" y="f30"/>
                </a:cubicBezTo>
                <a:cubicBezTo>
                  <a:pt x="f20" y="f30"/>
                  <a:pt x="f20" y="f30"/>
                  <a:pt x="f18" y="f30"/>
                </a:cubicBezTo>
                <a:cubicBezTo>
                  <a:pt x="f31" y="f30"/>
                  <a:pt x="f31" y="f30"/>
                  <a:pt x="f26" y="f30"/>
                </a:cubicBezTo>
                <a:cubicBezTo>
                  <a:pt x="f10" y="f20"/>
                  <a:pt x="f10" y="f20"/>
                  <a:pt x="f10" y="f20"/>
                </a:cubicBezTo>
                <a:cubicBezTo>
                  <a:pt x="f10" y="f20"/>
                  <a:pt x="f32" y="f22"/>
                  <a:pt x="f32" y="f22"/>
                </a:cubicBezTo>
                <a:cubicBezTo>
                  <a:pt x="f32" y="f33"/>
                  <a:pt x="f10" y="f11"/>
                  <a:pt x="f10" y="f11"/>
                </a:cubicBezTo>
                <a:close/>
              </a:path>
            </a:pathLst>
          </a:custGeom>
          <a:solidFill>
            <a:srgbClr val="1AA4BE"/>
          </a:solidFill>
          <a:ln cap="flat">
            <a:noFill/>
            <a:prstDash val="solid"/>
          </a:ln>
        </p:spPr>
        <p:txBody>
          <a:bodyPr vert="horz" wrap="square" lIns="121916" tIns="60963" rIns="121916" bIns="60963"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62626"/>
              </a:solidFill>
              <a:uFillTx/>
              <a:latin typeface="Calibri"/>
            </a:endParaRPr>
          </a:p>
        </p:txBody>
      </p:sp>
      <p:sp>
        <p:nvSpPr>
          <p:cNvPr id="9" name="Text Placeholder 3">
            <a:extLst>
              <a:ext uri="{FF2B5EF4-FFF2-40B4-BE49-F238E27FC236}">
                <a16:creationId xmlns:a16="http://schemas.microsoft.com/office/drawing/2014/main" id="{A309DB20-71FE-628F-7874-2186AA7D5A29}"/>
              </a:ext>
            </a:extLst>
          </p:cNvPr>
          <p:cNvSpPr txBox="1">
            <a:spLocks noGrp="1"/>
          </p:cNvSpPr>
          <p:nvPr>
            <p:ph type="body" sz="quarter" idx="4294967295"/>
          </p:nvPr>
        </p:nvSpPr>
        <p:spPr>
          <a:xfrm>
            <a:off x="5077864" y="3829671"/>
            <a:ext cx="6379238" cy="434879"/>
          </a:xfrm>
          <a:prstGeom prst="rect">
            <a:avLst/>
          </a:prstGeom>
          <a:noFill/>
          <a:ln>
            <a:noFill/>
          </a:ln>
        </p:spPr>
        <p:txBody>
          <a:bodyPr vert="horz" wrap="square" lIns="0" tIns="0" rIns="0" bIns="0" anchor="t" anchorCtr="1" compatLnSpc="1">
            <a:noAutofit/>
          </a:bodyPr>
          <a:lstStyle>
            <a:lvl1pPr marL="0" marR="0" lvl="0" indent="0" algn="ctr" defTabSz="1219169" fontAlgn="auto">
              <a:lnSpc>
                <a:spcPct val="100000"/>
              </a:lnSpc>
              <a:spcBef>
                <a:spcPts val="300"/>
              </a:spcBef>
              <a:spcAft>
                <a:spcPts val="0"/>
              </a:spcAft>
              <a:buNone/>
              <a:tabLst/>
              <a:defRPr lang="en-US" sz="1333" b="0" i="0" u="none" strike="noStrike" cap="none" spc="0" baseline="0">
                <a:solidFill>
                  <a:srgbClr val="929292"/>
                </a:solidFill>
                <a:uFillTx/>
                <a:latin typeface="Calibri"/>
              </a:defRPr>
            </a:lvl1pPr>
          </a:lstStyle>
          <a:p>
            <a:pPr lvl="0"/>
            <a:endParaRPr lang="en-US"/>
          </a:p>
        </p:txBody>
      </p:sp>
      <p:sp>
        <p:nvSpPr>
          <p:cNvPr id="10" name="Text Placeholder 3">
            <a:extLst>
              <a:ext uri="{FF2B5EF4-FFF2-40B4-BE49-F238E27FC236}">
                <a16:creationId xmlns:a16="http://schemas.microsoft.com/office/drawing/2014/main" id="{17C05585-0529-5D33-1855-9F1DE15A92B2}"/>
              </a:ext>
            </a:extLst>
          </p:cNvPr>
          <p:cNvSpPr txBox="1">
            <a:spLocks noGrp="1"/>
          </p:cNvSpPr>
          <p:nvPr>
            <p:ph type="body" sz="quarter" idx="4294967295"/>
          </p:nvPr>
        </p:nvSpPr>
        <p:spPr>
          <a:xfrm>
            <a:off x="4639226" y="2147532"/>
            <a:ext cx="6862416" cy="257037"/>
          </a:xfrm>
          <a:prstGeom prst="rect">
            <a:avLst/>
          </a:prstGeom>
          <a:noFill/>
          <a:ln>
            <a:noFill/>
          </a:ln>
        </p:spPr>
        <p:txBody>
          <a:bodyPr vert="horz" wrap="none" lIns="0" tIns="0" rIns="0" bIns="0" anchor="ctr" anchorCtr="0" compatLnSpc="1">
            <a:noAutofit/>
          </a:bodyPr>
          <a:lstStyle>
            <a:lvl1pPr marL="0" marR="0" lvl="0" indent="0" defTabSz="1219169" fontAlgn="auto">
              <a:lnSpc>
                <a:spcPct val="100000"/>
              </a:lnSpc>
              <a:spcBef>
                <a:spcPts val="400"/>
              </a:spcBef>
              <a:spcAft>
                <a:spcPts val="0"/>
              </a:spcAft>
              <a:buNone/>
              <a:tabLst/>
              <a:defRPr lang="en-US" sz="1867" b="1" i="0" u="none" strike="noStrike" cap="none" spc="0" baseline="0">
                <a:solidFill>
                  <a:srgbClr val="5C5C5C"/>
                </a:solidFill>
                <a:uFillTx/>
                <a:latin typeface="Calibri"/>
              </a:defRPr>
            </a:lvl1pPr>
          </a:lstStyle>
          <a:p>
            <a:pPr lvl="0"/>
            <a:endParaRPr lang="en-US"/>
          </a:p>
        </p:txBody>
      </p:sp>
      <p:sp>
        <p:nvSpPr>
          <p:cNvPr id="11" name="Title 1">
            <a:extLst>
              <a:ext uri="{FF2B5EF4-FFF2-40B4-BE49-F238E27FC236}">
                <a16:creationId xmlns:a16="http://schemas.microsoft.com/office/drawing/2014/main" id="{42E7DC44-80E6-4EE1-D430-E03F43F3F753}"/>
              </a:ext>
            </a:extLst>
          </p:cNvPr>
          <p:cNvSpPr txBox="1">
            <a:spLocks noGrp="1"/>
          </p:cNvSpPr>
          <p:nvPr>
            <p:ph type="title"/>
          </p:nvPr>
        </p:nvSpPr>
        <p:spPr>
          <a:xfrm>
            <a:off x="2336804" y="482602"/>
            <a:ext cx="7518397" cy="471364"/>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0"/>
              </a:spcBef>
              <a:spcAft>
                <a:spcPts val="0"/>
              </a:spcAft>
              <a:tabLst/>
              <a:defRPr lang="en-US" sz="3200" b="1" i="0" u="none" strike="noStrike" cap="none" spc="0" baseline="0">
                <a:solidFill>
                  <a:srgbClr val="929292"/>
                </a:solidFill>
                <a:uFillTx/>
                <a:latin typeface="Calibri"/>
              </a:defRPr>
            </a:lvl1pPr>
          </a:lstStyle>
          <a:p>
            <a:pPr lvl="0"/>
            <a:r>
              <a:rPr lang="en-US"/>
              <a:t>Click To Edit Master Title Style</a:t>
            </a:r>
          </a:p>
        </p:txBody>
      </p:sp>
      <p:sp>
        <p:nvSpPr>
          <p:cNvPr id="12" name="Text Placeholder 3">
            <a:extLst>
              <a:ext uri="{FF2B5EF4-FFF2-40B4-BE49-F238E27FC236}">
                <a16:creationId xmlns:a16="http://schemas.microsoft.com/office/drawing/2014/main" id="{5375B7DE-80CC-E476-F8C3-D07A1FA4ABA2}"/>
              </a:ext>
            </a:extLst>
          </p:cNvPr>
          <p:cNvSpPr txBox="1">
            <a:spLocks noGrp="1"/>
          </p:cNvSpPr>
          <p:nvPr>
            <p:ph type="body" sz="quarter" idx="4294967295"/>
          </p:nvPr>
        </p:nvSpPr>
        <p:spPr>
          <a:xfrm>
            <a:off x="3352803" y="951926"/>
            <a:ext cx="5486400" cy="267663"/>
          </a:xfrm>
          <a:prstGeom prst="rect">
            <a:avLst/>
          </a:prstGeom>
          <a:noFill/>
          <a:ln>
            <a:noFill/>
          </a:ln>
        </p:spPr>
        <p:txBody>
          <a:bodyPr vert="horz" wrap="none" lIns="0" tIns="0" rIns="0" bIns="0" anchor="ctr" anchorCtr="1" compatLnSpc="1">
            <a:noAutofit/>
          </a:bodyPr>
          <a:lstStyle>
            <a:lvl1pPr marL="0" marR="0" lvl="0" indent="0" algn="ctr" defTabSz="1219169" fontAlgn="auto">
              <a:lnSpc>
                <a:spcPct val="100000"/>
              </a:lnSpc>
              <a:spcBef>
                <a:spcPts val="400"/>
              </a:spcBef>
              <a:spcAft>
                <a:spcPts val="0"/>
              </a:spcAft>
              <a:buNone/>
              <a:tabLst/>
              <a:defRPr lang="en-US" sz="1600" b="1" i="0" u="none" strike="noStrike" cap="none" spc="0" baseline="0">
                <a:solidFill>
                  <a:srgbClr val="BFBFBF"/>
                </a:solidFill>
                <a:uFillTx/>
                <a:latin typeface="Calibri"/>
              </a:defRPr>
            </a:lvl1pPr>
          </a:lstStyle>
          <a:p>
            <a:pPr lvl="0"/>
            <a:r>
              <a:rPr lang="en-US"/>
              <a:t>Subtext Goes Here</a:t>
            </a:r>
          </a:p>
        </p:txBody>
      </p:sp>
    </p:spTree>
    <p:extLst>
      <p:ext uri="{BB962C8B-B14F-4D97-AF65-F5344CB8AC3E}">
        <p14:creationId xmlns:p14="http://schemas.microsoft.com/office/powerpoint/2010/main" val="3497720303"/>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0"/>
                                          </p:val>
                                        </p:tav>
                                        <p:tav tm="100000">
                                          <p:val>
                                            <p:strVal val="#ppt_w"/>
                                          </p:val>
                                        </p:tav>
                                      </p:tavLst>
                                    </p:anim>
                                    <p:anim calcmode="lin" valueType="num">
                                      <p:cBhvr>
                                        <p:cTn id="29" dur="500" fill="hold"/>
                                        <p:tgtEl>
                                          <p:spTgt spid="4"/>
                                        </p:tgtEl>
                                        <p:attrNameLst>
                                          <p:attrName>ppt_h</p:attrName>
                                        </p:attrNameLst>
                                      </p:cBhvr>
                                      <p:tavLst>
                                        <p:tav tm="0">
                                          <p:val>
                                            <p:strVal val="0"/>
                                          </p:val>
                                        </p:tav>
                                        <p:tav tm="100000">
                                          <p:val>
                                            <p:strVal val="#ppt_h"/>
                                          </p:val>
                                        </p:tav>
                                      </p:tavLst>
                                    </p:anim>
                                    <p:animEffect transition="in" filter="fade">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0"/>
                                          </p:val>
                                        </p:tav>
                                        <p:tav tm="100000">
                                          <p:val>
                                            <p:strVal val="#ppt_w"/>
                                          </p:val>
                                        </p:tav>
                                      </p:tavLst>
                                    </p:anim>
                                    <p:anim calcmode="lin" valueType="num">
                                      <p:cBhvr>
                                        <p:cTn id="38" dur="500" fill="hold"/>
                                        <p:tgtEl>
                                          <p:spTgt spid="6"/>
                                        </p:tgtEl>
                                        <p:attrNameLst>
                                          <p:attrName>ppt_h</p:attrName>
                                        </p:attrNameLst>
                                      </p:cBhvr>
                                      <p:tavLst>
                                        <p:tav tm="0">
                                          <p:val>
                                            <p:strVal val="0"/>
                                          </p:val>
                                        </p:tav>
                                        <p:tav tm="100000">
                                          <p:val>
                                            <p:strVal val="#ppt_h"/>
                                          </p:val>
                                        </p:tav>
                                      </p:tavLst>
                                    </p:anim>
                                    <p:animEffect transition="in" filter="fade">
                                      <p:cBhvr>
                                        <p:cTn id="39" dur="500"/>
                                        <p:tgtEl>
                                          <p:spTgt spid="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0"/>
                                          </p:val>
                                        </p:tav>
                                        <p:tav tm="100000">
                                          <p:val>
                                            <p:strVal val="#ppt_w"/>
                                          </p:val>
                                        </p:tav>
                                      </p:tavLst>
                                    </p:anim>
                                    <p:anim calcmode="lin" valueType="num">
                                      <p:cBhvr>
                                        <p:cTn id="47" dur="500" fill="hold"/>
                                        <p:tgtEl>
                                          <p:spTgt spid="8"/>
                                        </p:tgtEl>
                                        <p:attrNameLst>
                                          <p:attrName>ppt_h</p:attrName>
                                        </p:attrNameLst>
                                      </p:cBhvr>
                                      <p:tavLst>
                                        <p:tav tm="0">
                                          <p:val>
                                            <p:strVal val="0"/>
                                          </p:val>
                                        </p:tav>
                                        <p:tav tm="100000">
                                          <p:val>
                                            <p:strVal val="#ppt_h"/>
                                          </p:val>
                                        </p:tav>
                                      </p:tavLst>
                                    </p:anim>
                                    <p:animEffect transition="in" filter="fade">
                                      <p:cBhvr>
                                        <p:cTn id="48" dur="500"/>
                                        <p:tgtEl>
                                          <p:spTgt spid="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wipe(left)">
                                      <p:cBhvr>
                                        <p:cTn id="5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build="p"/>
      <p:bldP spid="6" grpId="0" animBg="1"/>
      <p:bldP spid="7" grpId="0" build="p"/>
      <p:bldP spid="8" grpId="0" animBg="1"/>
      <p:bldP spid="9" grpId="0" build="p"/>
      <p:bldP spid="10" grpId="0" build="p"/>
      <p:bldP spid="11" grpId="0"/>
      <p:bldP spid="12" grpId="0" bui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1_Tekstas">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1E61216-E3BF-57C9-FFBE-750416EAB786}"/>
              </a:ext>
            </a:extLst>
          </p:cNvPr>
          <p:cNvSpPr txBox="1">
            <a:spLocks noGrp="1"/>
          </p:cNvSpPr>
          <p:nvPr>
            <p:ph type="body" sz="quarter" idx="4294967295"/>
          </p:nvPr>
        </p:nvSpPr>
        <p:spPr>
          <a:xfrm>
            <a:off x="412961" y="1934193"/>
            <a:ext cx="7431155" cy="2689780"/>
          </a:xfrm>
          <a:prstGeom prst="rect">
            <a:avLst/>
          </a:prstGeom>
          <a:noFill/>
          <a:ln>
            <a:noFill/>
          </a:ln>
        </p:spPr>
        <p:txBody>
          <a:bodyPr vert="horz" wrap="square" lIns="91440" tIns="45720" rIns="91440" bIns="45720" anchor="t" anchorCtr="0" compatLnSpc="1">
            <a:noAutofit/>
          </a:bodyPr>
          <a:lstStyle>
            <a:lvl1pPr marL="0" marR="0" lvl="0" indent="0" fontAlgn="auto">
              <a:lnSpc>
                <a:spcPct val="110000"/>
              </a:lnSpc>
              <a:spcBef>
                <a:spcPts val="0"/>
              </a:spcBef>
              <a:spcAft>
                <a:spcPts val="1200"/>
              </a:spcAft>
              <a:buNone/>
              <a:tabLst/>
              <a:defRPr lang="en-US" sz="1400" b="0" i="0" u="none" strike="noStrike" cap="none" spc="40" baseline="0">
                <a:solidFill>
                  <a:srgbClr val="092E68"/>
                </a:solidFill>
                <a:uFillTx/>
                <a:latin typeface="DM Sans" pitchFamily="2"/>
              </a:defRPr>
            </a:lvl1pPr>
          </a:lstStyle>
          <a:p>
            <a:pPr lvl="0"/>
            <a:r>
              <a:rPr lang="en-US"/>
              <a:t>Lorem ipsum dolor sit amet, consectetur adipiscing elit. Nam dignissim augue interdum feugiat rutrum. Aliquam erat volutpat. Mauris mi urna, volutpat non nibh vitae, sagittis efficitur nisl. </a:t>
            </a:r>
          </a:p>
        </p:txBody>
      </p:sp>
      <p:sp>
        <p:nvSpPr>
          <p:cNvPr id="3" name="Text Placeholder 4">
            <a:extLst>
              <a:ext uri="{FF2B5EF4-FFF2-40B4-BE49-F238E27FC236}">
                <a16:creationId xmlns:a16="http://schemas.microsoft.com/office/drawing/2014/main" id="{A01418EE-CD1A-74C7-82FC-763388A59584}"/>
              </a:ext>
            </a:extLst>
          </p:cNvPr>
          <p:cNvSpPr txBox="1">
            <a:spLocks noGrp="1"/>
          </p:cNvSpPr>
          <p:nvPr>
            <p:ph type="body" sz="quarter" idx="4294967295"/>
          </p:nvPr>
        </p:nvSpPr>
        <p:spPr>
          <a:xfrm>
            <a:off x="1416048" y="476246"/>
            <a:ext cx="9085414" cy="1003755"/>
          </a:xfrm>
          <a:prstGeom prst="rect">
            <a:avLst/>
          </a:prstGeom>
          <a:noFill/>
          <a:ln>
            <a:noFill/>
          </a:ln>
        </p:spPr>
        <p:txBody>
          <a:bodyPr vert="horz" wrap="square" lIns="91440" tIns="45720" rIns="91440" bIns="45720" anchor="t" anchorCtr="0" compatLnSpc="1">
            <a:noAutofit/>
          </a:bodyPr>
          <a:lstStyle>
            <a:lvl1pPr marL="0" marR="0" lvl="0" indent="0" fontAlgn="auto">
              <a:lnSpc>
                <a:spcPct val="80000"/>
              </a:lnSpc>
              <a:spcBef>
                <a:spcPts val="0"/>
              </a:spcBef>
              <a:spcAft>
                <a:spcPts val="1200"/>
              </a:spcAft>
              <a:buNone/>
              <a:tabLst/>
              <a:defRPr lang="en-US" sz="4400" b="0" i="0" u="none" strike="noStrike" cap="none" spc="40" baseline="0">
                <a:solidFill>
                  <a:srgbClr val="092E68"/>
                </a:solidFill>
                <a:uFillTx/>
                <a:latin typeface="DM Serif Display" pitchFamily="2"/>
              </a:defRPr>
            </a:lvl1pPr>
          </a:lstStyle>
          <a:p>
            <a:pPr lvl="0"/>
            <a:r>
              <a:rPr lang="en-US"/>
              <a:t>Ut wisi enim ad minim veniam, quis nostrud</a:t>
            </a:r>
          </a:p>
        </p:txBody>
      </p:sp>
      <p:pic>
        <p:nvPicPr>
          <p:cNvPr id="4" name="Picture 2" descr="Icon&#10;&#10;Description automatically generated with medium confidence">
            <a:extLst>
              <a:ext uri="{FF2B5EF4-FFF2-40B4-BE49-F238E27FC236}">
                <a16:creationId xmlns:a16="http://schemas.microsoft.com/office/drawing/2014/main" id="{0B108033-174C-20BB-A214-296E35AD3B55}"/>
              </a:ext>
            </a:extLst>
          </p:cNvPr>
          <p:cNvPicPr>
            <a:picLocks noChangeAspect="1"/>
          </p:cNvPicPr>
          <p:nvPr/>
        </p:nvPicPr>
        <p:blipFill>
          <a:blip r:embed="rId2"/>
          <a:stretch>
            <a:fillRect/>
          </a:stretch>
        </p:blipFill>
        <p:spPr>
          <a:xfrm>
            <a:off x="479429" y="476246"/>
            <a:ext cx="709693" cy="700156"/>
          </a:xfrm>
          <a:prstGeom prst="rect">
            <a:avLst/>
          </a:prstGeom>
          <a:noFill/>
          <a:ln cap="flat">
            <a:noFill/>
          </a:ln>
        </p:spPr>
      </p:pic>
      <p:sp>
        <p:nvSpPr>
          <p:cNvPr id="5" name="Slide Number Placeholder 7">
            <a:extLst>
              <a:ext uri="{FF2B5EF4-FFF2-40B4-BE49-F238E27FC236}">
                <a16:creationId xmlns:a16="http://schemas.microsoft.com/office/drawing/2014/main" id="{41D5F5E0-E7B6-4104-F0FF-E94B0E3C5387}"/>
              </a:ext>
            </a:extLst>
          </p:cNvPr>
          <p:cNvSpPr txBox="1">
            <a:spLocks noGrp="1"/>
          </p:cNvSpPr>
          <p:nvPr>
            <p:ph type="sldNum" sz="quarter" idx="8"/>
          </p:nvPr>
        </p:nvSpPr>
        <p:spPr>
          <a:xfrm>
            <a:off x="412961" y="6281735"/>
            <a:ext cx="2928622"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30" baseline="0">
                <a:solidFill>
                  <a:srgbClr val="092E68"/>
                </a:solidFill>
                <a:uFillTx/>
                <a:latin typeface="DM Sans" pitchFamily="2"/>
              </a:defRPr>
            </a:lvl1pPr>
          </a:lstStyle>
          <a:p>
            <a:pPr lvl="0"/>
            <a:fld id="{C31905FC-5FF4-4C78-8401-934599732E4C}" type="slidenum">
              <a:t>‹#›</a:t>
            </a:fld>
            <a:r>
              <a:rPr lang="en-US" dirty="0"/>
              <a:t>   |   Centrinė projektų valdymo agentūra</a:t>
            </a:r>
            <a:endParaRPr lang="lt-LT" dirty="0"/>
          </a:p>
        </p:txBody>
      </p:sp>
    </p:spTree>
    <p:extLst>
      <p:ext uri="{BB962C8B-B14F-4D97-AF65-F5344CB8AC3E}">
        <p14:creationId xmlns:p14="http://schemas.microsoft.com/office/powerpoint/2010/main" val="2176561620"/>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1717319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28268014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2573435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95230278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102347808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400986614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1294612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85511538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08060634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14793532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19347835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417760611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1411642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420243171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78847581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249942647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50159093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69086481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Pagrindinis">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414227282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20308165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07644684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408200105"/>
      </p:ext>
    </p:extLst>
  </p:cSld>
  <p:clrMapOvr>
    <a:masterClrMapping/>
  </p:clrMapOvr>
  <p:extLst>
    <p:ext uri="{DCECCB84-F9BA-43D5-87BE-67443E8EF086}">
      <p15:sldGuideLst xmlns:p15="http://schemas.microsoft.com/office/powerpoint/2012/main">
        <p15:guide id="3" orient="horz" pos="3793">
          <p15:clr>
            <a:srgbClr val="FBAE40"/>
          </p15:clr>
        </p15:guide>
        <p15:guide id="5" pos="7378">
          <p15:clr>
            <a:srgbClr val="FBAE40"/>
          </p15:clr>
        </p15:guide>
        <p15:guide id="6" orient="horz" pos="91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6558072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31739099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51745141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p15:clr>
            <a:srgbClr val="FBAE40"/>
          </p15:clr>
        </p15:guide>
        <p15:guide id="5" pos="7378">
          <p15:clr>
            <a:srgbClr val="FBAE40"/>
          </p15:clr>
        </p15:guide>
        <p15:guide id="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276340806"/>
      </p:ext>
    </p:extLst>
  </p:cSld>
  <p:clrMapOvr>
    <a:masterClrMapping/>
  </p:clrMapOvr>
  <p:extLst>
    <p:ext uri="{DCECCB84-F9BA-43D5-87BE-67443E8EF086}">
      <p15:sldGuideLst xmlns:p15="http://schemas.microsoft.com/office/powerpoint/2012/main">
        <p15:guide id="3" orient="horz" pos="3657">
          <p15:clr>
            <a:srgbClr val="FBAE40"/>
          </p15:clr>
        </p15:guide>
        <p15:guide id="4" orient="horz" pos="1185">
          <p15:clr>
            <a:srgbClr val="FBAE40"/>
          </p15:clr>
        </p15:guide>
        <p15:guide id="5" pos="7355">
          <p15:clr>
            <a:srgbClr val="FBAE40"/>
          </p15:clr>
        </p15:guide>
        <p15:guide id="6" pos="1277">
          <p15:clr>
            <a:srgbClr val="FBAE40"/>
          </p15:clr>
        </p15:guide>
        <p15:guide id="7" pos="6425">
          <p15:clr>
            <a:srgbClr val="FBAE40"/>
          </p15:clr>
        </p15:guide>
        <p15:guide id="8" pos="4725">
          <p15:clr>
            <a:srgbClr val="FBAE40"/>
          </p15:clr>
        </p15:guide>
        <p15:guide id="9" pos="300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128858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838449"/>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p15:clr>
            <a:srgbClr val="FBAE40"/>
          </p15:clr>
        </p15:guide>
        <p15:guide id="5" pos="737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63723045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image" Target="../media/image22.gif"/><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theme" Target="../theme/theme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image" Target="../media/image23.png"/><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theme" Target="../theme/theme3.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8"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75187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guide id="5" pos="8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885FF730-3A01-1FAB-32BB-C2319456D66E}"/>
              </a:ext>
            </a:extLst>
          </p:cNvPr>
          <p:cNvSpPr/>
          <p:nvPr/>
        </p:nvSpPr>
        <p:spPr>
          <a:xfrm rot="16200004">
            <a:off x="125608" y="6192733"/>
            <a:ext cx="310950" cy="561981"/>
          </a:xfrm>
          <a:custGeom>
            <a:avLst/>
            <a:gdLst>
              <a:gd name="f0" fmla="val w"/>
              <a:gd name="f1" fmla="val h"/>
              <a:gd name="f2" fmla="val 0"/>
              <a:gd name="f3" fmla="val 10"/>
              <a:gd name="f4" fmla="val 8"/>
              <a:gd name="f5" fmla="val 5"/>
              <a:gd name="f6" fmla="*/ f0 1 10"/>
              <a:gd name="f7" fmla="*/ f1 1 10"/>
              <a:gd name="f8" fmla="+- f3 0 f2"/>
              <a:gd name="f9" fmla="*/ f8 1 10"/>
              <a:gd name="f10" fmla="*/ f8 4 1"/>
              <a:gd name="f11" fmla="*/ f10 1 5"/>
              <a:gd name="f12" fmla="*/ f2 1 f9"/>
              <a:gd name="f13" fmla="*/ f3 1 f9"/>
              <a:gd name="f14" fmla="*/ f11 1 f9"/>
              <a:gd name="f15" fmla="*/ f12 f6 1"/>
              <a:gd name="f16" fmla="*/ f13 f6 1"/>
              <a:gd name="f17" fmla="*/ f12 f7 1"/>
              <a:gd name="f18" fmla="*/ f14 f7 1"/>
            </a:gdLst>
            <a:ahLst/>
            <a:cxnLst>
              <a:cxn ang="3cd4">
                <a:pos x="hc" y="t"/>
              </a:cxn>
              <a:cxn ang="0">
                <a:pos x="r" y="vc"/>
              </a:cxn>
              <a:cxn ang="cd4">
                <a:pos x="hc" y="b"/>
              </a:cxn>
              <a:cxn ang="cd2">
                <a:pos x="l" y="vc"/>
              </a:cxn>
            </a:cxnLst>
            <a:rect l="f15" t="f17" r="f16" b="f18"/>
            <a:pathLst>
              <a:path w="10" h="10">
                <a:moveTo>
                  <a:pt x="f2" y="f2"/>
                </a:moveTo>
                <a:lnTo>
                  <a:pt x="f3" y="f2"/>
                </a:lnTo>
                <a:lnTo>
                  <a:pt x="f3" y="f4"/>
                </a:lnTo>
                <a:lnTo>
                  <a:pt x="f5" y="f3"/>
                </a:lnTo>
                <a:lnTo>
                  <a:pt x="f2" y="f4"/>
                </a:lnTo>
                <a:close/>
              </a:path>
            </a:pathLst>
          </a:custGeom>
          <a:solidFill>
            <a:srgbClr val="C9C9C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FFFFFF"/>
              </a:solidFill>
              <a:uFillTx/>
              <a:latin typeface="Calibri"/>
            </a:endParaRPr>
          </a:p>
        </p:txBody>
      </p:sp>
      <p:sp>
        <p:nvSpPr>
          <p:cNvPr id="3" name="TextBox 2">
            <a:extLst>
              <a:ext uri="{FF2B5EF4-FFF2-40B4-BE49-F238E27FC236}">
                <a16:creationId xmlns:a16="http://schemas.microsoft.com/office/drawing/2014/main" id="{BD8A7E0F-6211-A0B7-0F2E-77C927310F73}"/>
              </a:ext>
            </a:extLst>
          </p:cNvPr>
          <p:cNvSpPr txBox="1"/>
          <p:nvPr/>
        </p:nvSpPr>
        <p:spPr>
          <a:xfrm>
            <a:off x="28584" y="6371164"/>
            <a:ext cx="406395" cy="205118"/>
          </a:xfrm>
          <a:prstGeom prst="rect">
            <a:avLst/>
          </a:prstGeom>
          <a:noFill/>
          <a:ln cap="flat">
            <a:noFill/>
          </a:ln>
        </p:spPr>
        <p:txBody>
          <a:bodyPr vert="horz" wrap="square" lIns="0" tIns="0" rIns="0" bIns="0" anchor="ctr" anchorCtr="1" compatLnSpc="1">
            <a:sp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90D0B2-1F21-4051-8933-23208A68B84F}" type="slidenum">
              <a:t>‹#›</a:t>
            </a:fld>
            <a:endParaRPr lang="en-US" sz="1333" b="0" i="0" u="none" strike="noStrike" kern="1200" cap="none" spc="0" baseline="0" dirty="0">
              <a:solidFill>
                <a:srgbClr val="929292"/>
              </a:solidFill>
              <a:uFillTx/>
              <a:latin typeface="HP Simplified"/>
              <a:cs typeface="HP Simplified"/>
            </a:endParaRPr>
          </a:p>
        </p:txBody>
      </p:sp>
      <p:pic>
        <p:nvPicPr>
          <p:cNvPr id="4" name="Picture 3">
            <a:extLst>
              <a:ext uri="{FF2B5EF4-FFF2-40B4-BE49-F238E27FC236}">
                <a16:creationId xmlns:a16="http://schemas.microsoft.com/office/drawing/2014/main" id="{2DC06168-69CA-ECFB-0704-6F37AF5881F1}"/>
              </a:ext>
            </a:extLst>
          </p:cNvPr>
          <p:cNvPicPr>
            <a:picLocks noChangeAspect="1"/>
          </p:cNvPicPr>
          <p:nvPr/>
        </p:nvPicPr>
        <p:blipFill>
          <a:blip r:embed="rId42"/>
          <a:stretch>
            <a:fillRect/>
          </a:stretch>
        </p:blipFill>
        <p:spPr>
          <a:xfrm>
            <a:off x="11277596" y="5975677"/>
            <a:ext cx="830412" cy="790919"/>
          </a:xfrm>
          <a:prstGeom prst="rect">
            <a:avLst/>
          </a:prstGeom>
          <a:noFill/>
          <a:ln cap="flat">
            <a:noFill/>
          </a:ln>
        </p:spPr>
      </p:pic>
      <p:pic>
        <p:nvPicPr>
          <p:cNvPr id="5" name="Paveikslėlis 5">
            <a:extLst>
              <a:ext uri="{FF2B5EF4-FFF2-40B4-BE49-F238E27FC236}">
                <a16:creationId xmlns:a16="http://schemas.microsoft.com/office/drawing/2014/main" id="{7BBFC168-4CDF-009E-1C6F-4F9CE2680812}"/>
              </a:ext>
            </a:extLst>
          </p:cNvPr>
          <p:cNvPicPr>
            <a:picLocks noChangeAspect="1"/>
          </p:cNvPicPr>
          <p:nvPr/>
        </p:nvPicPr>
        <p:blipFill>
          <a:blip r:embed="rId43"/>
          <a:stretch>
            <a:fillRect/>
          </a:stretch>
        </p:blipFill>
        <p:spPr>
          <a:xfrm>
            <a:off x="9855202" y="6172200"/>
            <a:ext cx="1316745" cy="509247"/>
          </a:xfrm>
          <a:prstGeom prst="rect">
            <a:avLst/>
          </a:prstGeom>
          <a:noFill/>
          <a:ln cap="flat">
            <a:noFill/>
          </a:ln>
        </p:spPr>
      </p:pic>
    </p:spTree>
    <p:extLst>
      <p:ext uri="{BB962C8B-B14F-4D97-AF65-F5344CB8AC3E}">
        <p14:creationId xmlns:p14="http://schemas.microsoft.com/office/powerpoint/2010/main" val="52886149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 id="2147484058" r:id="rId32"/>
    <p:sldLayoutId id="2147484059" r:id="rId33"/>
    <p:sldLayoutId id="2147484060" r:id="rId34"/>
    <p:sldLayoutId id="2147484061" r:id="rId35"/>
    <p:sldLayoutId id="2147484062" r:id="rId36"/>
    <p:sldLayoutId id="2147484063" r:id="rId37"/>
    <p:sldLayoutId id="2147484064" r:id="rId38"/>
    <p:sldLayoutId id="2147484065" r:id="rId39"/>
    <p:sldLayoutId id="2147484067"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1753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 id="2147484196" r:id="rId27"/>
    <p:sldLayoutId id="2147484197" r:id="rId28"/>
    <p:sldLayoutId id="2147484198" r:id="rId29"/>
    <p:sldLayoutId id="2147484199" r:id="rId30"/>
    <p:sldLayoutId id="2147484200" r:id="rId31"/>
    <p:sldLayoutId id="2147484201"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guide id="5" pos="8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66970"/>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5" r:id="rId26"/>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hyperlink" Target="http://eur-lex.europa.eu/legal-content/LIT/TXT/?uri=CELEX:32023R2831&amp;locale=lt" TargetMode="Externa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sinvesticijos.lt/dms" TargetMode="External"/><Relationship Id="rId2" Type="http://schemas.openxmlformats.org/officeDocument/2006/relationships/hyperlink" Target="https://dms.investis.lt/" TargetMode="External"/><Relationship Id="rId1" Type="http://schemas.openxmlformats.org/officeDocument/2006/relationships/slideLayout" Target="../slideLayouts/slideLayout7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F27C066-BB85-CC35-425E-9AD72E3B25F3}"/>
              </a:ext>
            </a:extLst>
          </p:cNvPr>
          <p:cNvSpPr>
            <a:spLocks noGrp="1"/>
          </p:cNvSpPr>
          <p:nvPr>
            <p:ph type="title"/>
          </p:nvPr>
        </p:nvSpPr>
        <p:spPr>
          <a:xfrm>
            <a:off x="138546" y="2365248"/>
            <a:ext cx="12053454" cy="3341914"/>
          </a:xfrm>
          <a:solidFill>
            <a:schemeClr val="accent5">
              <a:lumMod val="25000"/>
            </a:schemeClr>
          </a:solidFill>
        </p:spPr>
        <p:txBody>
          <a:bodyPr/>
          <a:lstStyle/>
          <a:p>
            <a:pPr algn="ctr"/>
            <a:br>
              <a:rPr lang="lt-LT" sz="2900" b="1" dirty="0">
                <a:solidFill>
                  <a:schemeClr val="bg1"/>
                </a:solidFill>
                <a:effectLst/>
                <a:ea typeface="Times New Roman" panose="02020603050405020304" pitchFamily="18" charset="0"/>
              </a:rPr>
            </a:br>
            <a:br>
              <a:rPr lang="lt-LT" sz="2900" b="1" dirty="0">
                <a:solidFill>
                  <a:schemeClr val="bg1"/>
                </a:solidFill>
              </a:rPr>
            </a:br>
            <a:r>
              <a:rPr lang="lt-LT" sz="6000" dirty="0"/>
              <a:t>Parama laboratorijų įrangai ir MTEP infrastruktūrai atnaujint</a:t>
            </a:r>
            <a:r>
              <a:rPr lang="en-US" sz="6000" dirty="0"/>
              <a:t>i</a:t>
            </a:r>
            <a:br>
              <a:rPr lang="lt-LT" sz="6000" b="1" dirty="0">
                <a:solidFill>
                  <a:schemeClr val="bg1"/>
                </a:solidFill>
                <a:cs typeface="Poppins" panose="00000500000000000000" pitchFamily="2" charset="-70"/>
              </a:rPr>
            </a:br>
            <a:br>
              <a:rPr lang="lt-LT" sz="3200" b="1" dirty="0">
                <a:solidFill>
                  <a:schemeClr val="bg1"/>
                </a:solidFill>
                <a:cs typeface="Poppins" panose="00000500000000000000" pitchFamily="2" charset="-70"/>
              </a:rPr>
            </a:br>
            <a:r>
              <a:rPr lang="lt-LT" sz="3200" dirty="0">
                <a:solidFill>
                  <a:schemeClr val="bg1"/>
                </a:solidFill>
                <a:cs typeface="Poppins" panose="00000500000000000000" pitchFamily="2" charset="-70"/>
              </a:rPr>
              <a:t>Nr. </a:t>
            </a:r>
            <a:r>
              <a:rPr lang="en-US" sz="3200" dirty="0">
                <a:solidFill>
                  <a:schemeClr val="bg1"/>
                </a:solidFill>
                <a:cs typeface="Poppins" panose="00000500000000000000" pitchFamily="2" charset="-70"/>
              </a:rPr>
              <a:t>10-0</a:t>
            </a:r>
            <a:r>
              <a:rPr lang="lt-LT" sz="3200" dirty="0">
                <a:solidFill>
                  <a:schemeClr val="bg1"/>
                </a:solidFill>
                <a:cs typeface="Poppins" panose="00000500000000000000" pitchFamily="2" charset="-70"/>
              </a:rPr>
              <a:t>9</a:t>
            </a:r>
            <a:r>
              <a:rPr lang="en-US" sz="3200" dirty="0">
                <a:solidFill>
                  <a:schemeClr val="bg1"/>
                </a:solidFill>
                <a:cs typeface="Poppins" panose="00000500000000000000" pitchFamily="2" charset="-70"/>
              </a:rPr>
              <a:t>3-</a:t>
            </a:r>
            <a:r>
              <a:rPr lang="lt-LT" sz="3200" dirty="0">
                <a:solidFill>
                  <a:schemeClr val="bg1"/>
                </a:solidFill>
                <a:cs typeface="Poppins" panose="00000500000000000000" pitchFamily="2" charset="-70"/>
              </a:rPr>
              <a:t>K</a:t>
            </a:r>
            <a:endParaRPr lang="x-none" sz="3200" dirty="0">
              <a:solidFill>
                <a:schemeClr val="bg1"/>
              </a:solidFill>
              <a:cs typeface="Poppins" panose="00000500000000000000" pitchFamily="2" charset="-70"/>
            </a:endParaRPr>
          </a:p>
        </p:txBody>
      </p:sp>
    </p:spTree>
    <p:extLst>
      <p:ext uri="{BB962C8B-B14F-4D97-AF65-F5344CB8AC3E}">
        <p14:creationId xmlns:p14="http://schemas.microsoft.com/office/powerpoint/2010/main" val="32282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766BF-3AE8-43A0-84C5-8636744A168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9FCB7ED-8DB3-8B6E-2F9B-7887FFB755AF}"/>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REIKALAVIMAI PROJEKTAMS</a:t>
            </a:r>
            <a:endParaRPr lang="x-none" dirty="0"/>
          </a:p>
        </p:txBody>
      </p:sp>
      <p:sp>
        <p:nvSpPr>
          <p:cNvPr id="10" name="Text Placeholder 9">
            <a:extLst>
              <a:ext uri="{FF2B5EF4-FFF2-40B4-BE49-F238E27FC236}">
                <a16:creationId xmlns:a16="http://schemas.microsoft.com/office/drawing/2014/main" id="{009767E3-1EA6-F44D-FF45-C177685493A5}"/>
              </a:ext>
            </a:extLst>
          </p:cNvPr>
          <p:cNvSpPr>
            <a:spLocks noGrp="1"/>
          </p:cNvSpPr>
          <p:nvPr>
            <p:ph type="body" sz="quarter" idx="20"/>
          </p:nvPr>
        </p:nvSpPr>
        <p:spPr>
          <a:xfrm>
            <a:off x="152401" y="1219200"/>
            <a:ext cx="11753272" cy="5557095"/>
          </a:xfrm>
        </p:spPr>
        <p:txBody>
          <a:bodyPr/>
          <a:lstStyle/>
          <a:p>
            <a:pPr marL="342900" indent="-342900" algn="just">
              <a:spcAft>
                <a:spcPts val="0"/>
              </a:spcAft>
              <a:buFont typeface="Wingdings" panose="05000000000000000000" pitchFamily="2" charset="2"/>
              <a:buChar char="Ø"/>
            </a:pPr>
            <a:r>
              <a:rPr lang="lt-LT" sz="2400" b="1" dirty="0"/>
              <a:t>Didžiausia finansavimo lėšų suma – iki 300 000,00 Eur  EGADP lėšų (be PVM).</a:t>
            </a:r>
          </a:p>
          <a:p>
            <a:pPr marL="342900" indent="-342900" algn="just">
              <a:spcAft>
                <a:spcPts val="0"/>
              </a:spcAft>
              <a:buFont typeface="Wingdings" panose="05000000000000000000" pitchFamily="2" charset="2"/>
              <a:buChar char="Ø"/>
            </a:pPr>
            <a:r>
              <a:rPr lang="lt-LT" sz="2400" b="1" dirty="0"/>
              <a:t>Pareiškėjo prašoma finansuoti išlaidų suma (be PVM) </a:t>
            </a:r>
            <a:r>
              <a:rPr lang="lt-LT" sz="2400" b="1" u="sng" dirty="0"/>
              <a:t>negali būti didesnė </a:t>
            </a:r>
            <a:r>
              <a:rPr lang="lt-LT" sz="2400" b="1" dirty="0"/>
              <a:t>nei pagal susietojo projekto paraišką planuota gauti EK dotacija.</a:t>
            </a:r>
          </a:p>
          <a:p>
            <a:pPr marL="342900" indent="-342900" algn="just">
              <a:spcAft>
                <a:spcPts val="0"/>
              </a:spcAft>
              <a:buFont typeface="Wingdings" panose="05000000000000000000" pitchFamily="2" charset="2"/>
              <a:buChar char="Ø"/>
            </a:pPr>
            <a:endParaRPr lang="lt-LT" sz="2400" b="1" dirty="0"/>
          </a:p>
          <a:p>
            <a:pPr algn="just">
              <a:spcAft>
                <a:spcPts val="0"/>
              </a:spcAft>
            </a:pPr>
            <a:r>
              <a:rPr lang="lt-LT" sz="2400" b="1" dirty="0"/>
              <a:t>Mažiausia projektui galima skirti finansavimo lėšų suma:</a:t>
            </a:r>
          </a:p>
          <a:p>
            <a:pPr marL="342900" indent="-342900" algn="just">
              <a:spcAft>
                <a:spcPts val="0"/>
              </a:spcAft>
              <a:buFont typeface="Arial" panose="020B0604020202020204" pitchFamily="34" charset="0"/>
              <a:buChar char="•"/>
            </a:pPr>
            <a:r>
              <a:rPr lang="lt-LT" sz="2400" b="1" dirty="0"/>
              <a:t>50 000 Eur EGADP lėšų, kai programų „Europos horizontas“ ar „Euratomas“ projekte pareiškėjas </a:t>
            </a:r>
            <a:r>
              <a:rPr lang="lt-LT" sz="2400" b="1" u="sng" dirty="0"/>
              <a:t>vykdo gamtos, technologijos, medicinos, sveikatos arba žemės ūkio mokslų MTEP veiklą;</a:t>
            </a:r>
          </a:p>
          <a:p>
            <a:pPr marL="342900" indent="-342900" algn="just">
              <a:spcAft>
                <a:spcPts val="0"/>
              </a:spcAft>
              <a:buFont typeface="Arial" panose="020B0604020202020204" pitchFamily="34" charset="0"/>
              <a:buChar char="•"/>
            </a:pPr>
            <a:r>
              <a:rPr lang="lt-LT" sz="2400" b="1" dirty="0"/>
              <a:t>10 000 Eur EGADP lėšų, kai programų „Europos horizontas“ ar „Euratomas“ projekte pareiškėjas </a:t>
            </a:r>
            <a:r>
              <a:rPr lang="lt-LT" sz="2400" b="1" u="sng" dirty="0"/>
              <a:t>vykdo humanitarinių arba socialinių mokslų MTEP veiklą.</a:t>
            </a:r>
          </a:p>
          <a:p>
            <a:pPr>
              <a:lnSpc>
                <a:spcPct val="100000"/>
              </a:lnSpc>
            </a:pPr>
            <a:endParaRPr lang="lt-LT" sz="2800" b="1" kern="0" dirty="0">
              <a:solidFill>
                <a:schemeClr val="accent5">
                  <a:lumMod val="25000"/>
                </a:schemeClr>
              </a:solidFill>
              <a:latin typeface="DM Sans" pitchFamily="2" charset="-70"/>
              <a:cs typeface="Poppins" pitchFamily="2"/>
            </a:endParaRPr>
          </a:p>
          <a:p>
            <a:pPr>
              <a:lnSpc>
                <a:spcPct val="100000"/>
              </a:lnSpc>
            </a:pPr>
            <a:r>
              <a:rPr lang="lt-LT" sz="2800" b="1" kern="0" dirty="0">
                <a:solidFill>
                  <a:schemeClr val="accent5">
                    <a:lumMod val="25000"/>
                  </a:schemeClr>
                </a:solidFill>
                <a:latin typeface="DM Sans" pitchFamily="2" charset="-70"/>
                <a:cs typeface="Poppins" pitchFamily="2"/>
              </a:rPr>
              <a:t>Finansavimas gali būti skiriamas iki 100 proc. visų tinkamų finansuoti išlaidų.</a:t>
            </a:r>
            <a:endParaRPr lang="en-US" sz="2800" b="1" kern="0" dirty="0">
              <a:solidFill>
                <a:schemeClr val="accent5">
                  <a:lumMod val="25000"/>
                </a:schemeClr>
              </a:solidFill>
              <a:latin typeface="DM Sans" pitchFamily="2" charset="-70"/>
              <a:cs typeface="Poppins" pitchFamily="2"/>
            </a:endParaRPr>
          </a:p>
          <a:p>
            <a:pPr>
              <a:lnSpc>
                <a:spcPct val="100000"/>
              </a:lnSpc>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73627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50F1-CC0E-5C1F-3A80-C19A49F631A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A2F9FF8-348B-F085-332E-0585169933C5}"/>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REIKALAVIMAI PROJEKTAMS</a:t>
            </a:r>
            <a:endParaRPr lang="x-none" dirty="0"/>
          </a:p>
        </p:txBody>
      </p:sp>
      <p:sp>
        <p:nvSpPr>
          <p:cNvPr id="10" name="Text Placeholder 9">
            <a:extLst>
              <a:ext uri="{FF2B5EF4-FFF2-40B4-BE49-F238E27FC236}">
                <a16:creationId xmlns:a16="http://schemas.microsoft.com/office/drawing/2014/main" id="{97366777-D040-830F-1BD6-AB1BAAB1A146}"/>
              </a:ext>
            </a:extLst>
          </p:cNvPr>
          <p:cNvSpPr>
            <a:spLocks noGrp="1"/>
          </p:cNvSpPr>
          <p:nvPr>
            <p:ph type="body" sz="quarter" idx="20"/>
          </p:nvPr>
        </p:nvSpPr>
        <p:spPr>
          <a:xfrm>
            <a:off x="152401" y="1219200"/>
            <a:ext cx="11146558" cy="5557095"/>
          </a:xfrm>
        </p:spPr>
        <p:txBody>
          <a:bodyPr/>
          <a:lstStyle/>
          <a:p>
            <a:pPr marL="457200" indent="-457200" algn="just">
              <a:spcAft>
                <a:spcPts val="0"/>
              </a:spcAft>
              <a:buFont typeface="Wingdings" panose="05000000000000000000" pitchFamily="2" charset="2"/>
              <a:buChar char="Ø"/>
            </a:pPr>
            <a:r>
              <a:rPr lang="lt-LT" sz="2800" b="1" dirty="0"/>
              <a:t>Galima teikti daugiau nei vieną PĮP.</a:t>
            </a:r>
          </a:p>
          <a:p>
            <a:pPr marL="457200" indent="-457200" algn="just">
              <a:spcAft>
                <a:spcPts val="0"/>
              </a:spcAft>
              <a:buFont typeface="Wingdings" panose="05000000000000000000" pitchFamily="2" charset="2"/>
              <a:buChar char="Ø"/>
            </a:pPr>
            <a:endParaRPr lang="lt-LT" sz="2800" b="1" dirty="0"/>
          </a:p>
          <a:p>
            <a:pPr marL="457200" indent="-457200" algn="just">
              <a:spcAft>
                <a:spcPts val="0"/>
              </a:spcAft>
              <a:buFont typeface="Wingdings" panose="05000000000000000000" pitchFamily="2" charset="2"/>
              <a:buChar char="Ø"/>
            </a:pPr>
            <a:r>
              <a:rPr lang="lt-LT" sz="2800" b="1" dirty="0"/>
              <a:t>Galima teikti tik vieną PĮP, susietą su konkrečia susietojo projekto paraiška. </a:t>
            </a:r>
          </a:p>
          <a:p>
            <a:pPr marL="457200" indent="-457200" algn="just">
              <a:spcAft>
                <a:spcPts val="0"/>
              </a:spcAft>
              <a:buFont typeface="Wingdings" panose="05000000000000000000" pitchFamily="2" charset="2"/>
              <a:buChar char="Ø"/>
            </a:pPr>
            <a:endParaRPr lang="lt-LT" sz="2800" b="1" dirty="0"/>
          </a:p>
          <a:p>
            <a:pPr marL="457200" indent="-457200" algn="just">
              <a:spcAft>
                <a:spcPts val="0"/>
              </a:spcAft>
              <a:buFont typeface="Wingdings" panose="05000000000000000000" pitchFamily="2" charset="2"/>
              <a:buChar char="Ø"/>
            </a:pPr>
            <a:r>
              <a:rPr lang="lt-LT" sz="2800" b="1" dirty="0"/>
              <a:t>Jeigu susietojo projekto paraiškoje dalyvavo daugiau nei viena MSI, atitinkanti pareiškėjui keliamus reikalavimus, tokios MSI pagal Aprašą gali teikti atskirus PĮP.</a:t>
            </a:r>
          </a:p>
          <a:p>
            <a:pPr marL="457200" indent="-457200" algn="just">
              <a:spcAft>
                <a:spcPts val="0"/>
              </a:spcAft>
              <a:buFont typeface="Wingdings" panose="05000000000000000000" pitchFamily="2" charset="2"/>
              <a:buChar char="Ø"/>
            </a:pPr>
            <a:endParaRPr lang="lt-LT" sz="2800" b="1" dirty="0"/>
          </a:p>
          <a:p>
            <a:pPr marL="457200" indent="-457200" algn="just">
              <a:spcAft>
                <a:spcPts val="0"/>
              </a:spcAft>
              <a:buFont typeface="Wingdings" panose="05000000000000000000" pitchFamily="2" charset="2"/>
              <a:buChar char="Ø"/>
            </a:pPr>
            <a:r>
              <a:rPr lang="lt-LT" sz="2800" b="1" dirty="0"/>
              <a:t>PĮP gali būti nurodoma sąsaja tik su viena susietojo projekto paraiška.</a:t>
            </a:r>
          </a:p>
          <a:p>
            <a:pPr>
              <a:lnSpc>
                <a:spcPct val="100000"/>
              </a:lnSpc>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118573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0E45124-2E90-2ADE-7D16-3C5593DF25FF}"/>
              </a:ext>
            </a:extLst>
          </p:cNvPr>
          <p:cNvSpPr txBox="1">
            <a:spLocks/>
          </p:cNvSpPr>
          <p:nvPr/>
        </p:nvSpPr>
        <p:spPr>
          <a:xfrm>
            <a:off x="1765519" y="449499"/>
            <a:ext cx="9850078" cy="474845"/>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pPr algn="ctr">
              <a:lnSpc>
                <a:spcPct val="80000"/>
              </a:lnSpc>
              <a:spcAft>
                <a:spcPts val="1200"/>
              </a:spcAft>
            </a:pPr>
            <a:r>
              <a:rPr kumimoji="0" lang="lt-LT" sz="3200" b="0" i="0" u="none" strike="noStrike" kern="1200" cap="none" spc="40" normalizeH="0" baseline="0" noProof="0" dirty="0">
                <a:ln>
                  <a:noFill/>
                </a:ln>
                <a:solidFill>
                  <a:srgbClr val="203864"/>
                </a:solidFill>
                <a:effectLst/>
                <a:uLnTx/>
                <a:uFillTx/>
                <a:latin typeface="DM Serif Display" pitchFamily="2"/>
                <a:ea typeface="+mn-ea"/>
                <a:cs typeface="+mn-cs"/>
              </a:rPr>
              <a:t>PAGRINDINĖS APRAŠO SĄLYGOS</a:t>
            </a:r>
            <a:br>
              <a:rPr lang="lt-LT" sz="2800" spc="40" dirty="0">
                <a:solidFill>
                  <a:srgbClr val="203864"/>
                </a:solidFill>
                <a:latin typeface="DM Serif Display" pitchFamily="2"/>
              </a:rPr>
            </a:br>
            <a:endParaRPr lang="lt-LT" sz="2800" dirty="0"/>
          </a:p>
        </p:txBody>
      </p:sp>
      <p:sp>
        <p:nvSpPr>
          <p:cNvPr id="7" name="Rectangle 14">
            <a:extLst>
              <a:ext uri="{FF2B5EF4-FFF2-40B4-BE49-F238E27FC236}">
                <a16:creationId xmlns:a16="http://schemas.microsoft.com/office/drawing/2014/main" id="{336FE40A-DF02-3364-AF0B-C9467714678B}"/>
              </a:ext>
            </a:extLst>
          </p:cNvPr>
          <p:cNvSpPr/>
          <p:nvPr/>
        </p:nvSpPr>
        <p:spPr>
          <a:xfrm>
            <a:off x="314036" y="939467"/>
            <a:ext cx="11877963" cy="4979066"/>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rgbClr val="262626">
                <a:lumMod val="25000"/>
                <a:lumOff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C5419C-90B3-46DC-3AF0-64327BCA9D76}"/>
              </a:ext>
            </a:extLst>
          </p:cNvPr>
          <p:cNvSpPr txBox="1"/>
          <p:nvPr/>
        </p:nvSpPr>
        <p:spPr>
          <a:xfrm>
            <a:off x="406399" y="1278816"/>
            <a:ext cx="11785600" cy="5170646"/>
          </a:xfrm>
          <a:prstGeom prst="rect">
            <a:avLst/>
          </a:prstGeom>
          <a:noFill/>
        </p:spPr>
        <p:txBody>
          <a:bodyPr wrap="square" rtlCol="0">
            <a:spAutoFit/>
          </a:bodyPr>
          <a:lstStyle/>
          <a:p>
            <a:pPr algn="just"/>
            <a:endParaRPr lang="en-US" sz="1400" dirty="0">
              <a:latin typeface="DM Sans" pitchFamily="2" charset="-70"/>
              <a:cs typeface="Poppins" panose="00000500000000000000" pitchFamily="2" charset="-70"/>
            </a:endParaRPr>
          </a:p>
          <a:p>
            <a:pPr algn="just"/>
            <a:endParaRPr lang="en-US" sz="2000" b="1" spc="40" dirty="0">
              <a:solidFill>
                <a:srgbClr val="092E68"/>
              </a:solidFill>
              <a:latin typeface="DM Sans" pitchFamily="2" charset="77"/>
            </a:endParaRPr>
          </a:p>
          <a:p>
            <a:pPr marL="285750" indent="-285750" algn="just">
              <a:buFont typeface="Wingdings" panose="05000000000000000000" pitchFamily="2" charset="2"/>
              <a:buChar char="Ø"/>
            </a:pPr>
            <a:r>
              <a:rPr lang="lt-LT" sz="2000" b="1" spc="40" dirty="0">
                <a:solidFill>
                  <a:srgbClr val="092E68"/>
                </a:solidFill>
                <a:latin typeface="DM Sans" pitchFamily="2" charset="77"/>
              </a:rPr>
              <a:t>Projektas turi būti pradėtas įgyvendinti ne vėliau kaip per 1 (vieną) mėnesį nuo projekto sutarties pasirašymo dienos.</a:t>
            </a:r>
          </a:p>
          <a:p>
            <a:pPr marL="285750" indent="-285750" algn="just">
              <a:buFont typeface="Wingdings" panose="05000000000000000000" pitchFamily="2" charset="2"/>
              <a:buChar char="Ø"/>
            </a:pPr>
            <a:endParaRPr lang="lt-LT" sz="2000" b="1" spc="40" dirty="0">
              <a:solidFill>
                <a:srgbClr val="092E68"/>
              </a:solidFill>
              <a:latin typeface="DM Sans" pitchFamily="2" charset="77"/>
            </a:endParaRPr>
          </a:p>
          <a:p>
            <a:pPr marL="285750" indent="-285750" algn="just">
              <a:buFont typeface="Wingdings" panose="05000000000000000000" pitchFamily="2" charset="2"/>
              <a:buChar char="Ø"/>
            </a:pPr>
            <a:r>
              <a:rPr lang="lt-LT" sz="2000" b="1" spc="40" dirty="0">
                <a:solidFill>
                  <a:srgbClr val="FF0000"/>
                </a:solidFill>
                <a:latin typeface="DM Sans" pitchFamily="2" charset="77"/>
              </a:rPr>
              <a:t>Projekto veiklos turi būti įgyvendintos iki </a:t>
            </a:r>
            <a:r>
              <a:rPr lang="en-US" sz="2000" b="1" spc="40" dirty="0">
                <a:solidFill>
                  <a:srgbClr val="FF0000"/>
                </a:solidFill>
                <a:latin typeface="DM Sans" pitchFamily="2" charset="77"/>
              </a:rPr>
              <a:t>2026-12-31, i</a:t>
            </a:r>
            <a:r>
              <a:rPr lang="lt-LT" sz="2000" b="1" spc="40" dirty="0" err="1">
                <a:solidFill>
                  <a:srgbClr val="FF0000"/>
                </a:solidFill>
                <a:latin typeface="DM Sans" pitchFamily="2" charset="77"/>
              </a:rPr>
              <a:t>šlaidos</a:t>
            </a:r>
            <a:r>
              <a:rPr lang="lt-LT" sz="2000" b="1" spc="40" dirty="0">
                <a:solidFill>
                  <a:srgbClr val="FF0000"/>
                </a:solidFill>
                <a:latin typeface="DM Sans" pitchFamily="2" charset="77"/>
              </a:rPr>
              <a:t> deklaruotos iki </a:t>
            </a:r>
            <a:r>
              <a:rPr lang="en-US" sz="2000" b="1" spc="40" dirty="0">
                <a:solidFill>
                  <a:srgbClr val="FF0000"/>
                </a:solidFill>
                <a:latin typeface="DM Sans" pitchFamily="2" charset="77"/>
              </a:rPr>
              <a:t>2027-01-31</a:t>
            </a:r>
            <a:r>
              <a:rPr lang="lt-LT" sz="2000" b="1" spc="40" dirty="0">
                <a:solidFill>
                  <a:srgbClr val="FF0000"/>
                </a:solidFill>
                <a:latin typeface="DM Sans" pitchFamily="2" charset="77"/>
              </a:rPr>
              <a:t>.</a:t>
            </a:r>
          </a:p>
          <a:p>
            <a:pPr algn="just"/>
            <a:endParaRPr lang="lt-LT" sz="2000" b="1" spc="40" dirty="0">
              <a:solidFill>
                <a:srgbClr val="092E68"/>
              </a:solidFill>
              <a:latin typeface="DM Sans" pitchFamily="2" charset="77"/>
            </a:endParaRPr>
          </a:p>
          <a:p>
            <a:pPr marL="285750" indent="-285750">
              <a:buFont typeface="Wingdings" panose="05000000000000000000" pitchFamily="2" charset="2"/>
              <a:buChar char="Ø"/>
            </a:pPr>
            <a:r>
              <a:rPr lang="en-US" sz="2000" b="1" spc="40" dirty="0" err="1">
                <a:solidFill>
                  <a:srgbClr val="092E68"/>
                </a:solidFill>
                <a:latin typeface="DM Sans" pitchFamily="2" charset="77"/>
              </a:rPr>
              <a:t>Papildomas</a:t>
            </a:r>
            <a:r>
              <a:rPr lang="en-US" sz="2000" b="1" spc="40" dirty="0">
                <a:solidFill>
                  <a:srgbClr val="092E68"/>
                </a:solidFill>
                <a:latin typeface="DM Sans" pitchFamily="2" charset="77"/>
              </a:rPr>
              <a:t> </a:t>
            </a:r>
            <a:r>
              <a:rPr lang="en-US" sz="2000" b="1" spc="40" dirty="0" err="1">
                <a:solidFill>
                  <a:srgbClr val="092E68"/>
                </a:solidFill>
                <a:latin typeface="DM Sans" pitchFamily="2" charset="77"/>
              </a:rPr>
              <a:t>reikalavimas</a:t>
            </a:r>
            <a:r>
              <a:rPr lang="en-US" sz="2000" b="1" spc="40" dirty="0">
                <a:solidFill>
                  <a:srgbClr val="092E68"/>
                </a:solidFill>
                <a:latin typeface="DM Sans" pitchFamily="2" charset="77"/>
              </a:rPr>
              <a:t> - n</a:t>
            </a:r>
            <a:r>
              <a:rPr lang="lt-LT" sz="2000" b="1" spc="40" dirty="0">
                <a:solidFill>
                  <a:srgbClr val="092E68"/>
                </a:solidFill>
                <a:latin typeface="DM Sans" pitchFamily="2" charset="77"/>
              </a:rPr>
              <a:t>e vėliau kaip per 3 metus po projekto įgyvendinimo pabaigos (ar projekto įgyvendinimo metu) pateikia bent vieną paraišką, susijusią su įsigyta arba atnaujinta įranga, pagal ES bendrosios mokslinių tyrimų ir inovacijų programos, įskaitant Europos partnerysčių ir Europos bendradarbiavimo mokslo ir technologijų srityje (angl. </a:t>
            </a:r>
            <a:r>
              <a:rPr lang="lt-LT" sz="2000" b="1" spc="40" dirty="0" err="1">
                <a:solidFill>
                  <a:srgbClr val="092E68"/>
                </a:solidFill>
                <a:latin typeface="DM Sans" pitchFamily="2" charset="77"/>
              </a:rPr>
              <a:t>European</a:t>
            </a:r>
            <a:r>
              <a:rPr lang="lt-LT" sz="2000" b="1" spc="40" dirty="0">
                <a:solidFill>
                  <a:srgbClr val="092E68"/>
                </a:solidFill>
                <a:latin typeface="DM Sans" pitchFamily="2" charset="77"/>
              </a:rPr>
              <a:t> </a:t>
            </a:r>
            <a:r>
              <a:rPr lang="lt-LT" sz="2000" b="1" spc="40" dirty="0" err="1">
                <a:solidFill>
                  <a:srgbClr val="092E68"/>
                </a:solidFill>
                <a:latin typeface="DM Sans" pitchFamily="2" charset="77"/>
              </a:rPr>
              <a:t>Cooperation</a:t>
            </a:r>
            <a:r>
              <a:rPr lang="lt-LT" sz="2000" b="1" spc="40" dirty="0">
                <a:solidFill>
                  <a:srgbClr val="092E68"/>
                </a:solidFill>
                <a:latin typeface="DM Sans" pitchFamily="2" charset="77"/>
              </a:rPr>
              <a:t> </a:t>
            </a:r>
            <a:r>
              <a:rPr lang="lt-LT" sz="2000" b="1" spc="40" dirty="0" err="1">
                <a:solidFill>
                  <a:srgbClr val="092E68"/>
                </a:solidFill>
                <a:latin typeface="DM Sans" pitchFamily="2" charset="77"/>
              </a:rPr>
              <a:t>in</a:t>
            </a:r>
            <a:r>
              <a:rPr lang="lt-LT" sz="2000" b="1" spc="40" dirty="0">
                <a:solidFill>
                  <a:srgbClr val="092E68"/>
                </a:solidFill>
                <a:latin typeface="DM Sans" pitchFamily="2" charset="77"/>
              </a:rPr>
              <a:t> </a:t>
            </a:r>
            <a:r>
              <a:rPr lang="lt-LT" sz="2000" b="1" spc="40" dirty="0" err="1">
                <a:solidFill>
                  <a:srgbClr val="092E68"/>
                </a:solidFill>
                <a:latin typeface="DM Sans" pitchFamily="2" charset="77"/>
              </a:rPr>
              <a:t>Science</a:t>
            </a:r>
            <a:r>
              <a:rPr lang="lt-LT" sz="2000" b="1" spc="40" dirty="0">
                <a:solidFill>
                  <a:srgbClr val="092E68"/>
                </a:solidFill>
                <a:latin typeface="DM Sans" pitchFamily="2" charset="77"/>
              </a:rPr>
              <a:t> </a:t>
            </a:r>
            <a:r>
              <a:rPr lang="lt-LT" sz="2000" b="1" spc="40" dirty="0" err="1">
                <a:solidFill>
                  <a:srgbClr val="092E68"/>
                </a:solidFill>
                <a:latin typeface="DM Sans" pitchFamily="2" charset="77"/>
              </a:rPr>
              <a:t>and</a:t>
            </a:r>
            <a:r>
              <a:rPr lang="lt-LT" sz="2000" b="1" spc="40" dirty="0">
                <a:solidFill>
                  <a:srgbClr val="092E68"/>
                </a:solidFill>
                <a:latin typeface="DM Sans" pitchFamily="2" charset="77"/>
              </a:rPr>
              <a:t> </a:t>
            </a:r>
            <a:r>
              <a:rPr lang="lt-LT" sz="2000" b="1" spc="40" dirty="0" err="1">
                <a:solidFill>
                  <a:srgbClr val="092E68"/>
                </a:solidFill>
                <a:latin typeface="DM Sans" pitchFamily="2" charset="77"/>
              </a:rPr>
              <a:t>Technology</a:t>
            </a:r>
            <a:r>
              <a:rPr lang="lt-LT" sz="2000" b="1" spc="40" dirty="0">
                <a:solidFill>
                  <a:srgbClr val="092E68"/>
                </a:solidFill>
                <a:latin typeface="DM Sans" pitchFamily="2" charset="77"/>
              </a:rPr>
              <a:t>, COST) programos (dėl naujų COST veiklų inicijavimo), kvietimus.</a:t>
            </a:r>
          </a:p>
          <a:p>
            <a:pPr algn="just"/>
            <a:endParaRPr lang="lt-LT" sz="1800" dirty="0">
              <a:effectLst/>
              <a:latin typeface="DM Sans" pitchFamily="2" charset="-70"/>
              <a:ea typeface="Times New Roman" panose="02020603050405020304" pitchFamily="18" charset="0"/>
              <a:cs typeface="Poppins" panose="00000500000000000000" pitchFamily="2" charset="-70"/>
            </a:endParaRPr>
          </a:p>
          <a:p>
            <a:pPr algn="just"/>
            <a:endParaRPr lang="en-US" dirty="0">
              <a:latin typeface="DM Sans" pitchFamily="2" charset="-70"/>
              <a:cs typeface="Poppins" panose="00000500000000000000" pitchFamily="2" charset="-70"/>
            </a:endParaRPr>
          </a:p>
          <a:p>
            <a:pPr algn="just"/>
            <a:endParaRPr lang="lt-LT" sz="1200" dirty="0">
              <a:latin typeface="DM Sans" pitchFamily="2" charset="-70"/>
              <a:cs typeface="Poppins" panose="00000500000000000000" pitchFamily="2" charset="-70"/>
            </a:endParaRPr>
          </a:p>
          <a:p>
            <a:pPr algn="just"/>
            <a:r>
              <a:rPr lang="lt-LT" sz="1400" dirty="0">
                <a:latin typeface="DM Sans" pitchFamily="2" charset="-70"/>
              </a:rPr>
              <a:t>	</a:t>
            </a:r>
          </a:p>
          <a:p>
            <a:pPr algn="just"/>
            <a:endParaRPr lang="lt-LT" sz="1400" dirty="0">
              <a:latin typeface="DM Sans" pitchFamily="2" charset="-70"/>
            </a:endParaRPr>
          </a:p>
        </p:txBody>
      </p:sp>
    </p:spTree>
    <p:extLst>
      <p:ext uri="{BB962C8B-B14F-4D97-AF65-F5344CB8AC3E}">
        <p14:creationId xmlns:p14="http://schemas.microsoft.com/office/powerpoint/2010/main" val="306604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F1E93-846C-57FC-F340-935C87F9FEA5}"/>
              </a:ext>
            </a:extLst>
          </p:cNvPr>
          <p:cNvPicPr>
            <a:picLocks noChangeAspect="1"/>
          </p:cNvPicPr>
          <p:nvPr/>
        </p:nvPicPr>
        <p:blipFill>
          <a:blip r:embed="rId2"/>
          <a:stretch>
            <a:fillRect/>
          </a:stretch>
        </p:blipFill>
        <p:spPr>
          <a:xfrm>
            <a:off x="1160205" y="952225"/>
            <a:ext cx="10618839" cy="5991500"/>
          </a:xfrm>
          <a:prstGeom prst="rect">
            <a:avLst/>
          </a:prstGeom>
        </p:spPr>
      </p:pic>
      <p:sp>
        <p:nvSpPr>
          <p:cNvPr id="3" name="Text Placeholder 2">
            <a:extLst>
              <a:ext uri="{FF2B5EF4-FFF2-40B4-BE49-F238E27FC236}">
                <a16:creationId xmlns:a16="http://schemas.microsoft.com/office/drawing/2014/main" id="{9BB810D6-C847-D446-CAE0-4AD2572908BC}"/>
              </a:ext>
            </a:extLst>
          </p:cNvPr>
          <p:cNvSpPr>
            <a:spLocks noGrp="1"/>
          </p:cNvSpPr>
          <p:nvPr>
            <p:ph type="body" sz="quarter" idx="13"/>
          </p:nvPr>
        </p:nvSpPr>
        <p:spPr>
          <a:xfrm>
            <a:off x="1741127" y="392114"/>
            <a:ext cx="8907207" cy="620610"/>
          </a:xfrm>
        </p:spPr>
        <p:txBody>
          <a:bodyPr/>
          <a:lstStyle/>
          <a:p>
            <a:r>
              <a:rPr lang="lt-LT" sz="3200" dirty="0"/>
              <a:t>IŠLAIDŲ TINKAMUMO REIKALAVIMAI</a:t>
            </a:r>
          </a:p>
        </p:txBody>
      </p:sp>
      <p:sp>
        <p:nvSpPr>
          <p:cNvPr id="7" name="TextBox 6">
            <a:extLst>
              <a:ext uri="{FF2B5EF4-FFF2-40B4-BE49-F238E27FC236}">
                <a16:creationId xmlns:a16="http://schemas.microsoft.com/office/drawing/2014/main" id="{095B42A2-7FFC-1A77-2E62-6E9668F22215}"/>
              </a:ext>
            </a:extLst>
          </p:cNvPr>
          <p:cNvSpPr txBox="1"/>
          <p:nvPr/>
        </p:nvSpPr>
        <p:spPr>
          <a:xfrm>
            <a:off x="1354698" y="1140542"/>
            <a:ext cx="10139310" cy="2463238"/>
          </a:xfrm>
          <a:prstGeom prst="rect">
            <a:avLst/>
          </a:prstGeom>
          <a:noFill/>
        </p:spPr>
        <p:txBody>
          <a:bodyPr wrap="square" rtlCol="0">
            <a:spAutoFit/>
          </a:bodyPr>
          <a:lstStyle/>
          <a:p>
            <a:pPr algn="just">
              <a:lnSpc>
                <a:spcPct val="107000"/>
              </a:lnSpc>
              <a:spcAft>
                <a:spcPts val="800"/>
              </a:spcAft>
              <a:buSzPct val="100000"/>
            </a:pPr>
            <a:r>
              <a:rPr lang="lt-LT" sz="2000" b="1" spc="40" dirty="0">
                <a:solidFill>
                  <a:schemeClr val="accent5">
                    <a:lumMod val="25000"/>
                  </a:schemeClr>
                </a:solidFill>
                <a:latin typeface="DM Sans" pitchFamily="2" charset="-70"/>
              </a:rPr>
              <a:t>Pagal Aprašą tinkamos išlaidos yra: </a:t>
            </a:r>
          </a:p>
          <a:p>
            <a:pPr marL="342900" indent="-342900">
              <a:buFont typeface="Arial" panose="020B0604020202020204" pitchFamily="34" charset="0"/>
              <a:buChar char="•"/>
            </a:pPr>
            <a:r>
              <a:rPr lang="lt-LT" kern="0" dirty="0">
                <a:solidFill>
                  <a:schemeClr val="accent5">
                    <a:lumMod val="25000"/>
                  </a:schemeClr>
                </a:solidFill>
                <a:latin typeface="DM Sans" pitchFamily="2" charset="-70"/>
                <a:cs typeface="Poppins" pitchFamily="2"/>
              </a:rPr>
              <a:t>Naujos įrangos (ilgalaikio turto) įsigijimas (ilgalaikis turtas suprantamas kaip moksliniams (meno) tyrimams atlikti naudojami prietaisai ir įrengimai, programinė įranga ir kitas materialus ir nematerialus turtas, kuris į MSI apskaitą įtraukiamas kaip ilgalaikis turtas). </a:t>
            </a:r>
          </a:p>
          <a:p>
            <a:pPr marL="342900" indent="-342900">
              <a:buFont typeface="Arial" panose="020B0604020202020204" pitchFamily="34" charset="0"/>
              <a:buChar char="•"/>
            </a:pPr>
            <a:r>
              <a:rPr lang="lt-LT" kern="0" dirty="0">
                <a:solidFill>
                  <a:schemeClr val="accent5">
                    <a:lumMod val="25000"/>
                  </a:schemeClr>
                </a:solidFill>
                <a:latin typeface="DM Sans" pitchFamily="2" charset="-70"/>
                <a:cs typeface="Poppins" pitchFamily="2"/>
              </a:rPr>
              <a:t>Esamos įrangos (ilgalaikio turto) atnaujinimas. Ilgalaikio turto remonto išlaidos neturi viršyti </a:t>
            </a:r>
            <a:r>
              <a:rPr lang="lt-LT" b="1" kern="0" dirty="0">
                <a:solidFill>
                  <a:schemeClr val="accent5">
                    <a:lumMod val="25000"/>
                  </a:schemeClr>
                </a:solidFill>
                <a:latin typeface="DM Sans" pitchFamily="2" charset="-70"/>
                <a:cs typeface="Poppins" pitchFamily="2"/>
              </a:rPr>
              <a:t>40 proc. visos tinkamų finansuoti išlaidų sumos</a:t>
            </a:r>
            <a:r>
              <a:rPr lang="lt-LT" kern="0" dirty="0">
                <a:solidFill>
                  <a:schemeClr val="accent5">
                    <a:lumMod val="25000"/>
                  </a:schemeClr>
                </a:solidFill>
                <a:latin typeface="DM Sans" pitchFamily="2" charset="-70"/>
                <a:cs typeface="Poppins" pitchFamily="2"/>
              </a:rPr>
              <a:t>. </a:t>
            </a:r>
          </a:p>
          <a:p>
            <a:pPr marL="342900" indent="-342900">
              <a:buFont typeface="Arial" panose="020B0604020202020204" pitchFamily="34" charset="0"/>
              <a:buChar char="•"/>
            </a:pPr>
            <a:r>
              <a:rPr lang="lt-LT" kern="0" dirty="0">
                <a:solidFill>
                  <a:schemeClr val="accent5">
                    <a:lumMod val="25000"/>
                  </a:schemeClr>
                </a:solidFill>
                <a:latin typeface="DM Sans" pitchFamily="2" charset="-70"/>
                <a:cs typeface="Poppins" pitchFamily="2"/>
              </a:rPr>
              <a:t>Matomumo priemonės</a:t>
            </a:r>
          </a:p>
          <a:p>
            <a:pPr marL="342900" indent="-342900">
              <a:buFont typeface="Arial" panose="020B0604020202020204" pitchFamily="34" charset="0"/>
              <a:buChar char="•"/>
            </a:pPr>
            <a:r>
              <a:rPr lang="lt-LT" kern="0" dirty="0">
                <a:solidFill>
                  <a:schemeClr val="accent5">
                    <a:lumMod val="25000"/>
                  </a:schemeClr>
                </a:solidFill>
                <a:latin typeface="DM Sans" pitchFamily="2" charset="-70"/>
                <a:cs typeface="Poppins" pitchFamily="2"/>
              </a:rPr>
              <a:t>Netiesioginės išlaidos (7 %)</a:t>
            </a:r>
            <a:endParaRPr lang="lt-LT" sz="2000" kern="0" dirty="0">
              <a:solidFill>
                <a:schemeClr val="accent5">
                  <a:lumMod val="25000"/>
                </a:schemeClr>
              </a:solidFill>
              <a:latin typeface="DM Sans" pitchFamily="2" charset="-70"/>
              <a:cs typeface="Poppins" pitchFamily="2"/>
            </a:endParaRPr>
          </a:p>
        </p:txBody>
      </p:sp>
      <p:sp>
        <p:nvSpPr>
          <p:cNvPr id="2" name="Struktūrinė schema: alternatyvus procesas 1">
            <a:extLst>
              <a:ext uri="{FF2B5EF4-FFF2-40B4-BE49-F238E27FC236}">
                <a16:creationId xmlns:a16="http://schemas.microsoft.com/office/drawing/2014/main" id="{84CF69FD-B84B-614A-2562-0BF188B6CE7B}"/>
              </a:ext>
            </a:extLst>
          </p:cNvPr>
          <p:cNvSpPr/>
          <p:nvPr/>
        </p:nvSpPr>
        <p:spPr>
          <a:xfrm>
            <a:off x="1354698" y="3761320"/>
            <a:ext cx="9885957" cy="2972855"/>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spcAft>
                <a:spcPts val="0"/>
              </a:spcAft>
              <a:buFont typeface="Wingdings" panose="05000000000000000000" pitchFamily="2" charset="2"/>
              <a:buChar char="Ø"/>
            </a:pPr>
            <a:r>
              <a:rPr lang="lt-LT" sz="2000" b="1" kern="0" dirty="0">
                <a:solidFill>
                  <a:schemeClr val="accent5">
                    <a:lumMod val="25000"/>
                  </a:schemeClr>
                </a:solidFill>
                <a:latin typeface="DM Sans" pitchFamily="2" charset="-70"/>
                <a:cs typeface="Poppins" pitchFamily="2"/>
              </a:rPr>
              <a:t>Išlaidos gali būti patirtos nuo kvietimo teikti PĮP paskelbimo dienos (</a:t>
            </a:r>
            <a:r>
              <a:rPr lang="en-US" sz="2000" b="1" kern="0" dirty="0">
                <a:solidFill>
                  <a:schemeClr val="accent5">
                    <a:lumMod val="25000"/>
                  </a:schemeClr>
                </a:solidFill>
                <a:latin typeface="DM Sans" pitchFamily="2" charset="-70"/>
                <a:cs typeface="Poppins" pitchFamily="2"/>
              </a:rPr>
              <a:t>2025-10-20)</a:t>
            </a:r>
            <a:r>
              <a:rPr lang="lt-LT" sz="2000" b="1" kern="0" dirty="0">
                <a:solidFill>
                  <a:schemeClr val="accent5">
                    <a:lumMod val="25000"/>
                  </a:schemeClr>
                </a:solidFill>
                <a:latin typeface="DM Sans" pitchFamily="2" charset="-70"/>
                <a:cs typeface="Poppins" pitchFamily="2"/>
              </a:rPr>
              <a:t>.</a:t>
            </a:r>
          </a:p>
          <a:p>
            <a:pPr marL="285750" indent="-285750">
              <a:buFont typeface="Wingdings" panose="05000000000000000000" pitchFamily="2" charset="2"/>
              <a:buChar char="Ø"/>
            </a:pPr>
            <a:r>
              <a:rPr lang="lt-LT" sz="2000" kern="0" dirty="0">
                <a:solidFill>
                  <a:schemeClr val="accent5">
                    <a:lumMod val="25000"/>
                  </a:schemeClr>
                </a:solidFill>
                <a:latin typeface="DM Sans" pitchFamily="2" charset="-70"/>
                <a:cs typeface="Poppins" pitchFamily="2"/>
              </a:rPr>
              <a:t>Kartu su PĮP turi būti pateikti dokumentai, </a:t>
            </a:r>
            <a:r>
              <a:rPr lang="lt-LT" sz="2000" b="1" kern="0" dirty="0">
                <a:solidFill>
                  <a:schemeClr val="accent5">
                    <a:lumMod val="25000"/>
                  </a:schemeClr>
                </a:solidFill>
                <a:latin typeface="DM Sans" pitchFamily="2" charset="-70"/>
                <a:cs typeface="Poppins" pitchFamily="2"/>
              </a:rPr>
              <a:t>pagrindžiantys projekto išlaidų pagrįstumą </a:t>
            </a:r>
            <a:r>
              <a:rPr lang="lt-LT" sz="2000" kern="0" dirty="0">
                <a:solidFill>
                  <a:schemeClr val="accent5">
                    <a:lumMod val="25000"/>
                  </a:schemeClr>
                </a:solidFill>
                <a:latin typeface="DM Sans" pitchFamily="2" charset="-70"/>
                <a:cs typeface="Poppins" pitchFamily="2"/>
              </a:rPr>
              <a:t>(sudarytos sutartys, komerciniai siūlymai, nuorodos į rinkoje esančias kainas), išlaidų skaičiavimai. Atkreipiame dėmesį, kad prekių ir paslaugų kainos pagrindimui pakanka pateikti </a:t>
            </a:r>
            <a:r>
              <a:rPr lang="lt-LT" sz="2000" b="1" kern="0" dirty="0">
                <a:solidFill>
                  <a:schemeClr val="accent5">
                    <a:lumMod val="25000"/>
                  </a:schemeClr>
                </a:solidFill>
                <a:latin typeface="DM Sans" pitchFamily="2" charset="-70"/>
                <a:cs typeface="Poppins" pitchFamily="2"/>
              </a:rPr>
              <a:t>bent po 1 kainą pagrindžiantį dokumentą </a:t>
            </a:r>
            <a:r>
              <a:rPr lang="lt-LT" sz="2000" kern="0" dirty="0">
                <a:solidFill>
                  <a:schemeClr val="accent5">
                    <a:lumMod val="25000"/>
                  </a:schemeClr>
                </a:solidFill>
                <a:latin typeface="DM Sans" pitchFamily="2" charset="-70"/>
                <a:cs typeface="Poppins" pitchFamily="2"/>
              </a:rPr>
              <a:t>konkrečiai prekei, paslaugai.</a:t>
            </a:r>
            <a:endParaRPr lang="en-US" sz="2000" spc="40" dirty="0">
              <a:solidFill>
                <a:schemeClr val="accent5">
                  <a:lumMod val="25000"/>
                </a:schemeClr>
              </a:solidFill>
              <a:latin typeface="DM Sans" pitchFamily="2" charset="-70"/>
            </a:endParaRPr>
          </a:p>
        </p:txBody>
      </p:sp>
      <p:sp>
        <p:nvSpPr>
          <p:cNvPr id="8" name="Oval 5">
            <a:extLst>
              <a:ext uri="{FF2B5EF4-FFF2-40B4-BE49-F238E27FC236}">
                <a16:creationId xmlns:a16="http://schemas.microsoft.com/office/drawing/2014/main" id="{26DEB693-15F8-8A73-8210-D7F8205D4B51}"/>
              </a:ext>
            </a:extLst>
          </p:cNvPr>
          <p:cNvSpPr/>
          <p:nvPr/>
        </p:nvSpPr>
        <p:spPr>
          <a:xfrm>
            <a:off x="206162" y="4610101"/>
            <a:ext cx="948510" cy="843268"/>
          </a:xfrm>
          <a:prstGeom prst="ellipse">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ptos Black" panose="020F0502020204030204" pitchFamily="34" charset="0"/>
              </a:rPr>
              <a:t>!</a:t>
            </a:r>
            <a:endParaRPr lang="lt-LT" sz="4000" b="1" dirty="0">
              <a:solidFill>
                <a:srgbClr val="FF0000"/>
              </a:solidFill>
              <a:latin typeface="Aptos Black" panose="020F0502020204030204" pitchFamily="34" charset="0"/>
            </a:endParaRPr>
          </a:p>
        </p:txBody>
      </p:sp>
    </p:spTree>
    <p:extLst>
      <p:ext uri="{BB962C8B-B14F-4D97-AF65-F5344CB8AC3E}">
        <p14:creationId xmlns:p14="http://schemas.microsoft.com/office/powerpoint/2010/main" val="273543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F23D-68DE-83CA-726F-23FD075A58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48076F-00E6-65DD-66CE-1B91903AC8CA}"/>
              </a:ext>
            </a:extLst>
          </p:cNvPr>
          <p:cNvSpPr txBox="1"/>
          <p:nvPr/>
        </p:nvSpPr>
        <p:spPr>
          <a:xfrm>
            <a:off x="2511829" y="557137"/>
            <a:ext cx="9482328" cy="584775"/>
          </a:xfrm>
          <a:prstGeom prst="rect">
            <a:avLst/>
          </a:prstGeom>
          <a:noFill/>
        </p:spPr>
        <p:txBody>
          <a:bodyPr wrap="square" rtlCol="0">
            <a:spAutoFit/>
          </a:bodyPr>
          <a:lstStyle/>
          <a:p>
            <a:r>
              <a:rPr lang="en-US" sz="3200" spc="40" dirty="0">
                <a:solidFill>
                  <a:srgbClr val="092E68"/>
                </a:solidFill>
                <a:latin typeface="DM Serif Display" pitchFamily="2"/>
              </a:rPr>
              <a:t>NETINKAMOS FINANSUOTI I</a:t>
            </a:r>
            <a:r>
              <a:rPr lang="lt-LT" sz="3200" spc="40" dirty="0">
                <a:solidFill>
                  <a:srgbClr val="092E68"/>
                </a:solidFill>
                <a:latin typeface="DM Serif Display" pitchFamily="2"/>
              </a:rPr>
              <a:t>ŠLAIDOS</a:t>
            </a:r>
          </a:p>
        </p:txBody>
      </p:sp>
      <p:sp>
        <p:nvSpPr>
          <p:cNvPr id="7" name="TextBox 6">
            <a:extLst>
              <a:ext uri="{FF2B5EF4-FFF2-40B4-BE49-F238E27FC236}">
                <a16:creationId xmlns:a16="http://schemas.microsoft.com/office/drawing/2014/main" id="{450920D7-1E3A-4C66-CBAE-4F935805D7D9}"/>
              </a:ext>
            </a:extLst>
          </p:cNvPr>
          <p:cNvSpPr txBox="1"/>
          <p:nvPr/>
        </p:nvSpPr>
        <p:spPr>
          <a:xfrm>
            <a:off x="517236" y="1711893"/>
            <a:ext cx="11139055" cy="4524315"/>
          </a:xfrm>
          <a:prstGeom prst="rect">
            <a:avLst/>
          </a:prstGeom>
          <a:noFill/>
        </p:spPr>
        <p:txBody>
          <a:bodyPr wrap="square">
            <a:spAutoFit/>
          </a:bodyPr>
          <a:lstStyle/>
          <a:p>
            <a:pPr marL="285750" indent="-285750">
              <a:buFont typeface="Wingdings" panose="05000000000000000000" pitchFamily="2" charset="2"/>
              <a:buChar char="Ø"/>
            </a:pPr>
            <a:r>
              <a:rPr lang="lt-LT" sz="3200" b="1" spc="40" dirty="0">
                <a:solidFill>
                  <a:srgbClr val="092E68"/>
                </a:solidFill>
                <a:latin typeface="DM Sans" pitchFamily="2" charset="77"/>
              </a:rPr>
              <a:t>PĮP rengimo išlaidos;</a:t>
            </a:r>
          </a:p>
          <a:p>
            <a:pPr marL="457200" indent="-457200">
              <a:buFont typeface="Wingdings" panose="05000000000000000000" pitchFamily="2" charset="2"/>
              <a:buChar char="Ø"/>
            </a:pPr>
            <a:r>
              <a:rPr lang="lt-LT" sz="3200" b="1" spc="40" dirty="0">
                <a:solidFill>
                  <a:srgbClr val="092E68"/>
                </a:solidFill>
                <a:latin typeface="DM Sans" pitchFamily="2" charset="77"/>
              </a:rPr>
              <a:t>Standartinės IT įrangos, baldų bei ilgalaikio turto, nesusijusio su mokslinių (meno) tyrimų atlikimu (pavyzdžiui, įranga, kuri naudojama tik dėstymui, mokymui ar pan. veikloms)),  išlaidos;</a:t>
            </a:r>
          </a:p>
          <a:p>
            <a:pPr marL="457200" indent="-457200">
              <a:buFont typeface="Wingdings" panose="05000000000000000000" pitchFamily="2" charset="2"/>
              <a:buChar char="Ø"/>
            </a:pPr>
            <a:r>
              <a:rPr lang="lt-LT" sz="3200" b="1" spc="40" dirty="0">
                <a:solidFill>
                  <a:srgbClr val="092E68"/>
                </a:solidFill>
                <a:latin typeface="DM Sans" pitchFamily="2" charset="77"/>
              </a:rPr>
              <a:t>darbo užmokestis;</a:t>
            </a:r>
          </a:p>
          <a:p>
            <a:pPr marL="457200" indent="-457200">
              <a:buFont typeface="Wingdings" panose="05000000000000000000" pitchFamily="2" charset="2"/>
              <a:buChar char="Ø"/>
            </a:pPr>
            <a:r>
              <a:rPr lang="lt-LT" sz="3200" b="1" spc="40" dirty="0">
                <a:solidFill>
                  <a:srgbClr val="092E68"/>
                </a:solidFill>
                <a:latin typeface="DM Sans" pitchFamily="2" charset="77"/>
              </a:rPr>
              <a:t>rangos darbų, patalpų išlaikymo ir priežiūros išlaidos, patalpų ir įrangos nuomos išlaidos;</a:t>
            </a:r>
          </a:p>
          <a:p>
            <a:pPr marL="457200" indent="-457200">
              <a:buFont typeface="Wingdings" panose="05000000000000000000" pitchFamily="2" charset="2"/>
              <a:buChar char="Ø"/>
            </a:pPr>
            <a:r>
              <a:rPr lang="lt-LT" sz="3200" b="1" spc="40" dirty="0">
                <a:solidFill>
                  <a:srgbClr val="092E68"/>
                </a:solidFill>
                <a:latin typeface="DM Sans" pitchFamily="2" charset="77"/>
              </a:rPr>
              <a:t>Trumpalaikio turto įsigijimo/remonto išlaidos.</a:t>
            </a:r>
            <a:endParaRPr lang="lt-LT" sz="2000" b="1" spc="40" dirty="0">
              <a:solidFill>
                <a:srgbClr val="092E68"/>
              </a:solidFill>
              <a:latin typeface="DM Sans" pitchFamily="2" charset="77"/>
            </a:endParaRPr>
          </a:p>
        </p:txBody>
      </p:sp>
    </p:spTree>
    <p:extLst>
      <p:ext uri="{BB962C8B-B14F-4D97-AF65-F5344CB8AC3E}">
        <p14:creationId xmlns:p14="http://schemas.microsoft.com/office/powerpoint/2010/main" val="296431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2801-7CFA-B483-DF28-DFFCF2605B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68B4FA-BB45-FE4E-F397-0FED5684521B}"/>
              </a:ext>
            </a:extLst>
          </p:cNvPr>
          <p:cNvSpPr txBox="1"/>
          <p:nvPr/>
        </p:nvSpPr>
        <p:spPr>
          <a:xfrm>
            <a:off x="1302327" y="621792"/>
            <a:ext cx="10054521" cy="584775"/>
          </a:xfrm>
          <a:prstGeom prst="rect">
            <a:avLst/>
          </a:prstGeom>
          <a:noFill/>
        </p:spPr>
        <p:txBody>
          <a:bodyPr wrap="square" rtlCol="0">
            <a:spAutoFit/>
          </a:bodyPr>
          <a:lstStyle/>
          <a:p>
            <a:r>
              <a:rPr lang="lt-LT" sz="3200" spc="40" dirty="0">
                <a:solidFill>
                  <a:srgbClr val="092E68"/>
                </a:solidFill>
                <a:latin typeface="DM Serif Display" pitchFamily="2"/>
              </a:rPr>
              <a:t>DOKUMENTAI, TEIKIAMI SU PĮP</a:t>
            </a:r>
          </a:p>
        </p:txBody>
      </p:sp>
      <p:sp>
        <p:nvSpPr>
          <p:cNvPr id="7" name="TextBox 6">
            <a:extLst>
              <a:ext uri="{FF2B5EF4-FFF2-40B4-BE49-F238E27FC236}">
                <a16:creationId xmlns:a16="http://schemas.microsoft.com/office/drawing/2014/main" id="{D50B8AE8-92E1-8772-4530-52F43B0076F0}"/>
              </a:ext>
            </a:extLst>
          </p:cNvPr>
          <p:cNvSpPr txBox="1"/>
          <p:nvPr/>
        </p:nvSpPr>
        <p:spPr>
          <a:xfrm>
            <a:off x="138545" y="1711893"/>
            <a:ext cx="11368353" cy="4832092"/>
          </a:xfrm>
          <a:prstGeom prst="rect">
            <a:avLst/>
          </a:prstGeom>
          <a:noFill/>
        </p:spPr>
        <p:txBody>
          <a:bodyPr wrap="square">
            <a:spAutoFit/>
          </a:bodyPr>
          <a:lstStyle/>
          <a:p>
            <a:pPr marL="457200" indent="-457200" algn="just">
              <a:spcAft>
                <a:spcPts val="0"/>
              </a:spcAft>
              <a:buFont typeface="Wingdings" panose="05000000000000000000" pitchFamily="2" charset="2"/>
              <a:buChar char="Ø"/>
            </a:pPr>
            <a:r>
              <a:rPr lang="lt-LT" sz="2800" b="1" spc="40" dirty="0">
                <a:solidFill>
                  <a:srgbClr val="092E68"/>
                </a:solidFill>
                <a:latin typeface="DM Sans" pitchFamily="2" charset="77"/>
              </a:rPr>
              <a:t>susietojo projekto paraiškos EK įvertinimo suvestinės ataskaitos (angl. </a:t>
            </a:r>
            <a:r>
              <a:rPr lang="lt-LT" sz="2800" b="1" spc="40" dirty="0" err="1">
                <a:solidFill>
                  <a:srgbClr val="092E68"/>
                </a:solidFill>
                <a:latin typeface="DM Sans" pitchFamily="2" charset="77"/>
              </a:rPr>
              <a:t>Evaluation</a:t>
            </a:r>
            <a:r>
              <a:rPr lang="lt-LT" sz="2800" b="1" spc="40" dirty="0">
                <a:solidFill>
                  <a:srgbClr val="092E68"/>
                </a:solidFill>
                <a:latin typeface="DM Sans" pitchFamily="2" charset="77"/>
              </a:rPr>
              <a:t> </a:t>
            </a:r>
            <a:r>
              <a:rPr lang="lt-LT" sz="2800" b="1" spc="40" dirty="0" err="1">
                <a:solidFill>
                  <a:srgbClr val="092E68"/>
                </a:solidFill>
                <a:latin typeface="DM Sans" pitchFamily="2" charset="77"/>
              </a:rPr>
              <a:t>Summary</a:t>
            </a:r>
            <a:r>
              <a:rPr lang="lt-LT" sz="2800" b="1" spc="40" dirty="0">
                <a:solidFill>
                  <a:srgbClr val="092E68"/>
                </a:solidFill>
                <a:latin typeface="DM Sans" pitchFamily="2" charset="77"/>
              </a:rPr>
              <a:t> </a:t>
            </a:r>
            <a:r>
              <a:rPr lang="lt-LT" sz="2800" b="1" spc="40" dirty="0" err="1">
                <a:solidFill>
                  <a:srgbClr val="092E68"/>
                </a:solidFill>
                <a:latin typeface="DM Sans" pitchFamily="2" charset="77"/>
              </a:rPr>
              <a:t>Report</a:t>
            </a:r>
            <a:r>
              <a:rPr lang="lt-LT" sz="2800" b="1" spc="40" dirty="0">
                <a:solidFill>
                  <a:srgbClr val="092E68"/>
                </a:solidFill>
                <a:latin typeface="DM Sans" pitchFamily="2" charset="77"/>
              </a:rPr>
              <a:t>) kopija arba kita informacija, įrodanti, kad paraiška buvo teigiamai įvertinta</a:t>
            </a:r>
          </a:p>
          <a:p>
            <a:pPr marL="457200" indent="-457200" algn="just">
              <a:spcAft>
                <a:spcPts val="0"/>
              </a:spcAft>
              <a:buFont typeface="Wingdings" panose="05000000000000000000" pitchFamily="2" charset="2"/>
              <a:buChar char="Ø"/>
            </a:pPr>
            <a:endParaRPr lang="lt-LT" sz="2800" b="1" spc="40" dirty="0">
              <a:solidFill>
                <a:srgbClr val="092E68"/>
              </a:solidFill>
              <a:latin typeface="DM Sans" pitchFamily="2" charset="77"/>
            </a:endParaRPr>
          </a:p>
          <a:p>
            <a:pPr marL="457200" indent="-457200" algn="just">
              <a:spcAft>
                <a:spcPts val="0"/>
              </a:spcAft>
              <a:buFont typeface="Wingdings" panose="05000000000000000000" pitchFamily="2" charset="2"/>
              <a:buChar char="Ø"/>
            </a:pPr>
            <a:r>
              <a:rPr lang="lt-LT" sz="2800" b="1" spc="40" dirty="0">
                <a:solidFill>
                  <a:srgbClr val="092E68"/>
                </a:solidFill>
                <a:latin typeface="DM Sans" pitchFamily="2" charset="77"/>
              </a:rPr>
              <a:t>informacija, pagrindžianti MSI mokslo laboratorijos ar kitos mokslo infrastruktūros, į kurios įrangą planuojama investuoti, sąsają su susietojo projekto paraiška ir naujos įrangos įsigijimo ar jos atnaujinimo poreikį (laisvos formos)</a:t>
            </a:r>
          </a:p>
          <a:p>
            <a:pPr marL="457200" indent="-457200" algn="just">
              <a:spcAft>
                <a:spcPts val="0"/>
              </a:spcAft>
              <a:buFont typeface="Wingdings" panose="05000000000000000000" pitchFamily="2" charset="2"/>
              <a:buChar char="Ø"/>
            </a:pPr>
            <a:endParaRPr lang="lt-LT" sz="2800" b="1" spc="40" dirty="0">
              <a:solidFill>
                <a:srgbClr val="092E68"/>
              </a:solidFill>
              <a:latin typeface="DM Sans" pitchFamily="2" charset="77"/>
            </a:endParaRPr>
          </a:p>
          <a:p>
            <a:pPr marL="457200" indent="-457200" algn="just">
              <a:spcAft>
                <a:spcPts val="0"/>
              </a:spcAft>
              <a:buFont typeface="Wingdings" panose="05000000000000000000" pitchFamily="2" charset="2"/>
              <a:buChar char="Ø"/>
            </a:pPr>
            <a:r>
              <a:rPr lang="lt-LT" sz="2800" b="1" spc="40" dirty="0">
                <a:solidFill>
                  <a:srgbClr val="092E68"/>
                </a:solidFill>
                <a:latin typeface="DM Sans" pitchFamily="2" charset="77"/>
              </a:rPr>
              <a:t>informacija, reikalinga projekto atitikčiai prioritetiniams projektų atrankos kriterijams įvertinti;</a:t>
            </a:r>
          </a:p>
        </p:txBody>
      </p:sp>
    </p:spTree>
    <p:extLst>
      <p:ext uri="{BB962C8B-B14F-4D97-AF65-F5344CB8AC3E}">
        <p14:creationId xmlns:p14="http://schemas.microsoft.com/office/powerpoint/2010/main" val="22090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E5A9-A119-1AE5-7496-2A78AB0E1A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9E35D5-1C62-76F8-6556-F07079A18282}"/>
              </a:ext>
            </a:extLst>
          </p:cNvPr>
          <p:cNvSpPr txBox="1"/>
          <p:nvPr/>
        </p:nvSpPr>
        <p:spPr>
          <a:xfrm>
            <a:off x="1302327" y="621792"/>
            <a:ext cx="10054521" cy="584775"/>
          </a:xfrm>
          <a:prstGeom prst="rect">
            <a:avLst/>
          </a:prstGeom>
          <a:noFill/>
        </p:spPr>
        <p:txBody>
          <a:bodyPr wrap="square" rtlCol="0">
            <a:spAutoFit/>
          </a:bodyPr>
          <a:lstStyle/>
          <a:p>
            <a:r>
              <a:rPr lang="lt-LT" sz="3200" spc="40" dirty="0">
                <a:solidFill>
                  <a:srgbClr val="092E68"/>
                </a:solidFill>
                <a:latin typeface="DM Serif Display" pitchFamily="2"/>
              </a:rPr>
              <a:t>DOKUMENTAI, TEIKIAMI SU PĮP</a:t>
            </a:r>
          </a:p>
        </p:txBody>
      </p:sp>
      <p:sp>
        <p:nvSpPr>
          <p:cNvPr id="7" name="TextBox 6">
            <a:extLst>
              <a:ext uri="{FF2B5EF4-FFF2-40B4-BE49-F238E27FC236}">
                <a16:creationId xmlns:a16="http://schemas.microsoft.com/office/drawing/2014/main" id="{7E4401CE-5341-4B23-FD5C-AAE4F8B978F4}"/>
              </a:ext>
            </a:extLst>
          </p:cNvPr>
          <p:cNvSpPr txBox="1"/>
          <p:nvPr/>
        </p:nvSpPr>
        <p:spPr>
          <a:xfrm>
            <a:off x="138545" y="1711893"/>
            <a:ext cx="11368353" cy="3785652"/>
          </a:xfrm>
          <a:prstGeom prst="rect">
            <a:avLst/>
          </a:prstGeom>
          <a:noFill/>
        </p:spPr>
        <p:txBody>
          <a:bodyPr wrap="square">
            <a:spAutoFit/>
          </a:bodyPr>
          <a:lstStyle/>
          <a:p>
            <a:pPr marL="342900" indent="-342900" algn="just">
              <a:spcAft>
                <a:spcPts val="0"/>
              </a:spcAft>
              <a:buFont typeface="Wingdings" panose="05000000000000000000" pitchFamily="2" charset="2"/>
              <a:buChar char="Ø"/>
            </a:pPr>
            <a:r>
              <a:rPr lang="lt-LT" sz="2400" b="1" spc="40" dirty="0">
                <a:solidFill>
                  <a:srgbClr val="092E68"/>
                </a:solidFill>
                <a:latin typeface="DM Sans" pitchFamily="2" charset="77"/>
              </a:rPr>
              <a:t>laisvos formos pagrindimą, kad projektui teikiamas finansavimas nebus valstybės pagalba, kuri atitiktų 2023 m. gruodžio 13 d. Komisijos reglamento </a:t>
            </a:r>
            <a:r>
              <a:rPr lang="lt-LT" sz="2400" b="1" spc="40" dirty="0">
                <a:solidFill>
                  <a:srgbClr val="092E68"/>
                </a:solidFill>
                <a:latin typeface="DM Sans" pitchFamily="2" charset="77"/>
                <a:hlinkClick r:id="rId2">
                  <a:extLst>
                    <a:ext uri="{A12FA001-AC4F-418D-AE19-62706E023703}">
                      <ahyp:hlinkClr xmlns:ahyp="http://schemas.microsoft.com/office/drawing/2018/hyperlinkcolor" val="tx"/>
                    </a:ext>
                  </a:extLst>
                </a:hlinkClick>
              </a:rPr>
              <a:t>(ES) 2023/2831</a:t>
            </a:r>
            <a:r>
              <a:rPr lang="lt-LT" sz="2400" b="1" spc="40" dirty="0">
                <a:solidFill>
                  <a:srgbClr val="092E68"/>
                </a:solidFill>
                <a:latin typeface="DM Sans" pitchFamily="2" charset="77"/>
              </a:rPr>
              <a:t> dėl Sutarties dėl Europos Sąjungos veikimo 107 ir 108 straipsnių taikymo de </a:t>
            </a:r>
            <a:r>
              <a:rPr lang="lt-LT" sz="2400" b="1" spc="40" dirty="0" err="1">
                <a:solidFill>
                  <a:srgbClr val="092E68"/>
                </a:solidFill>
                <a:latin typeface="DM Sans" pitchFamily="2" charset="77"/>
              </a:rPr>
              <a:t>minimis</a:t>
            </a:r>
            <a:r>
              <a:rPr lang="lt-LT" sz="2400" b="1" spc="40" dirty="0">
                <a:solidFill>
                  <a:srgbClr val="092E68"/>
                </a:solidFill>
                <a:latin typeface="DM Sans" pitchFamily="2" charset="77"/>
              </a:rPr>
              <a:t> pagalbai nuostatas; </a:t>
            </a:r>
          </a:p>
          <a:p>
            <a:pPr marL="342900" indent="-342900" algn="just">
              <a:spcAft>
                <a:spcPts val="0"/>
              </a:spcAft>
              <a:buFont typeface="Wingdings" panose="05000000000000000000" pitchFamily="2" charset="2"/>
              <a:buChar char="Ø"/>
            </a:pPr>
            <a:endParaRPr lang="lt-LT" sz="2400" b="1" spc="40" dirty="0">
              <a:solidFill>
                <a:srgbClr val="092E68"/>
              </a:solidFill>
              <a:latin typeface="DM Sans" pitchFamily="2" charset="77"/>
            </a:endParaRPr>
          </a:p>
          <a:p>
            <a:pPr marL="342900" indent="-342900" algn="just">
              <a:spcAft>
                <a:spcPts val="0"/>
              </a:spcAft>
              <a:buFont typeface="Wingdings" panose="05000000000000000000" pitchFamily="2" charset="2"/>
              <a:buChar char="Ø"/>
            </a:pPr>
            <a:r>
              <a:rPr lang="lt-LT" sz="2400" b="1" spc="40" dirty="0">
                <a:solidFill>
                  <a:srgbClr val="092E68"/>
                </a:solidFill>
                <a:latin typeface="DM Sans" pitchFamily="2" charset="77"/>
              </a:rPr>
              <a:t>pagal Aprašo priede nurodytą informaciją parengta laisvos formos projekto vykdytojo deklaracija (dėl reikšmingos žalos nedarymo);</a:t>
            </a:r>
          </a:p>
          <a:p>
            <a:pPr marL="342900" indent="-342900" algn="just">
              <a:spcAft>
                <a:spcPts val="0"/>
              </a:spcAft>
              <a:buFont typeface="Wingdings" panose="05000000000000000000" pitchFamily="2" charset="2"/>
              <a:buChar char="Ø"/>
            </a:pPr>
            <a:endParaRPr lang="lt-LT" sz="2400" b="1" spc="40" dirty="0">
              <a:solidFill>
                <a:srgbClr val="092E68"/>
              </a:solidFill>
              <a:latin typeface="DM Sans" pitchFamily="2" charset="77"/>
            </a:endParaRPr>
          </a:p>
          <a:p>
            <a:pPr marL="342900" indent="-342900">
              <a:buFont typeface="Wingdings" panose="05000000000000000000" pitchFamily="2" charset="2"/>
              <a:buChar char="Ø"/>
            </a:pPr>
            <a:r>
              <a:rPr lang="lt-LT" sz="2400" b="1" spc="40" dirty="0">
                <a:solidFill>
                  <a:srgbClr val="092E68"/>
                </a:solidFill>
                <a:latin typeface="DM Sans" pitchFamily="2" charset="77"/>
              </a:rPr>
              <a:t>remontuojamos įrangos atveju, dokumentai, pagrindžiantys, kad yra </a:t>
            </a:r>
            <a:r>
              <a:rPr lang="lt-LT" sz="2400" b="1" u="sng" spc="40" dirty="0">
                <a:solidFill>
                  <a:srgbClr val="092E68"/>
                </a:solidFill>
                <a:latin typeface="DM Sans" pitchFamily="2" charset="77"/>
              </a:rPr>
              <a:t>pasibaigęs įrangos garantinis laikotarpis</a:t>
            </a:r>
            <a:r>
              <a:rPr lang="lt-LT" sz="2400" b="1" spc="40" dirty="0">
                <a:solidFill>
                  <a:srgbClr val="092E68"/>
                </a:solidFill>
                <a:latin typeface="DM Sans" pitchFamily="2" charset="77"/>
              </a:rPr>
              <a:t>.</a:t>
            </a:r>
          </a:p>
        </p:txBody>
      </p:sp>
    </p:spTree>
    <p:extLst>
      <p:ext uri="{BB962C8B-B14F-4D97-AF65-F5344CB8AC3E}">
        <p14:creationId xmlns:p14="http://schemas.microsoft.com/office/powerpoint/2010/main" val="378493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B533-DFCA-BA7D-C471-C8D52F06A874}"/>
              </a:ext>
            </a:extLst>
          </p:cNvPr>
          <p:cNvSpPr>
            <a:spLocks noGrp="1"/>
          </p:cNvSpPr>
          <p:nvPr>
            <p:ph type="title"/>
          </p:nvPr>
        </p:nvSpPr>
        <p:spPr>
          <a:xfrm>
            <a:off x="458788" y="2603779"/>
            <a:ext cx="11574716" cy="2174698"/>
          </a:xfrm>
        </p:spPr>
        <p:txBody>
          <a:bodyPr/>
          <a:lstStyle/>
          <a:p>
            <a:pPr marL="342900" marR="0" lvl="0" indent="-342900" algn="ctr" defTabSz="914400" rtl="0" eaLnBrk="1" fontAlgn="auto" latinLnBrk="0" hangingPunct="1">
              <a:lnSpc>
                <a:spcPct val="110000"/>
              </a:lnSpc>
              <a:spcBef>
                <a:spcPts val="0"/>
              </a:spcBef>
              <a:spcAft>
                <a:spcPts val="1200"/>
              </a:spcAft>
              <a:tabLst/>
              <a:defRPr sz="1800" b="0" i="0" u="none" strike="noStrike" kern="0" cap="none" spc="0" baseline="0">
                <a:solidFill>
                  <a:srgbClr val="000000"/>
                </a:solidFill>
                <a:uFillTx/>
              </a:defRPr>
            </a:pPr>
            <a:r>
              <a:rPr kumimoji="0" lang="en-US" sz="4000" b="0" i="0" u="none" strike="noStrike" kern="0" cap="none" spc="0" normalizeH="0" baseline="0" noProof="0" dirty="0">
                <a:ln>
                  <a:noFill/>
                </a:ln>
                <a:solidFill>
                  <a:srgbClr val="2F5597"/>
                </a:solidFill>
                <a:effectLst/>
                <a:uLnTx/>
                <a:uFillTx/>
                <a:latin typeface="Poppins" pitchFamily="2"/>
                <a:ea typeface="+mn-ea"/>
                <a:cs typeface="Poppins" pitchFamily="2"/>
              </a:rPr>
              <a:t>  </a:t>
            </a:r>
            <a:r>
              <a:rPr kumimoji="0" lang="en-US" sz="4000" i="0" u="none" strike="noStrike" kern="0" cap="none" spc="0" normalizeH="0" baseline="0" noProof="0" dirty="0">
                <a:ln>
                  <a:noFill/>
                </a:ln>
                <a:solidFill>
                  <a:srgbClr val="2F5597"/>
                </a:solidFill>
                <a:effectLst/>
                <a:uLnTx/>
                <a:uFillTx/>
                <a:latin typeface="Poppins" pitchFamily="2"/>
                <a:ea typeface="+mn-ea"/>
                <a:cs typeface="Poppins" pitchFamily="2"/>
              </a:rPr>
              <a:t>P</a:t>
            </a:r>
            <a:r>
              <a:rPr kumimoji="0" lang="lt-LT" sz="4000" i="0" u="none" strike="noStrike" kern="0" cap="none" spc="0" normalizeH="0" baseline="0" noProof="0" dirty="0">
                <a:ln>
                  <a:noFill/>
                </a:ln>
                <a:solidFill>
                  <a:srgbClr val="2F5597"/>
                </a:solidFill>
                <a:effectLst/>
                <a:uLnTx/>
                <a:uFillTx/>
                <a:latin typeface="Poppins" pitchFamily="2"/>
                <a:ea typeface="+mn-ea"/>
                <a:cs typeface="Poppins" pitchFamily="2"/>
              </a:rPr>
              <a:t>ROJEKTŲ PRIORITETINIAI</a:t>
            </a:r>
            <a:r>
              <a:rPr kumimoji="0" lang="en-US" sz="4000" i="0" u="none" strike="noStrike" kern="0" cap="none" spc="0" normalizeH="0" baseline="0" noProof="0" dirty="0">
                <a:ln>
                  <a:noFill/>
                </a:ln>
                <a:solidFill>
                  <a:srgbClr val="2F5597"/>
                </a:solidFill>
                <a:effectLst/>
                <a:uLnTx/>
                <a:uFillTx/>
                <a:latin typeface="Poppins" pitchFamily="2"/>
                <a:ea typeface="+mn-ea"/>
                <a:cs typeface="Poppins" pitchFamily="2"/>
              </a:rPr>
              <a:t> </a:t>
            </a:r>
            <a:r>
              <a:rPr kumimoji="0" lang="lt-LT" sz="4000" i="0" u="none" strike="noStrike" kern="0" cap="none" spc="0" normalizeH="0" baseline="0" noProof="0" dirty="0">
                <a:ln>
                  <a:noFill/>
                </a:ln>
                <a:solidFill>
                  <a:srgbClr val="2F5597"/>
                </a:solidFill>
                <a:effectLst/>
                <a:uLnTx/>
                <a:uFillTx/>
                <a:latin typeface="Poppins" pitchFamily="2"/>
                <a:ea typeface="+mn-ea"/>
                <a:cs typeface="Poppins" pitchFamily="2"/>
              </a:rPr>
              <a:t>ATRANKOS KRITERIJAI</a:t>
            </a:r>
            <a:br>
              <a:rPr kumimoji="0" lang="lt-LT" sz="2000" b="0" i="0" u="none" strike="noStrike" kern="1200" cap="none" spc="0" normalizeH="0" baseline="0" noProof="0" dirty="0">
                <a:ln>
                  <a:noFill/>
                </a:ln>
                <a:solidFill>
                  <a:srgbClr val="2F5597"/>
                </a:solidFill>
                <a:effectLst/>
                <a:uLnTx/>
                <a:uFillTx/>
                <a:latin typeface="Poppins" pitchFamily="2"/>
                <a:ea typeface="+mn-ea"/>
                <a:cs typeface="Poppins" pitchFamily="2"/>
              </a:rPr>
            </a:br>
            <a:endParaRPr lang="lt-LT" dirty="0"/>
          </a:p>
        </p:txBody>
      </p:sp>
    </p:spTree>
    <p:extLst>
      <p:ext uri="{BB962C8B-B14F-4D97-AF65-F5344CB8AC3E}">
        <p14:creationId xmlns:p14="http://schemas.microsoft.com/office/powerpoint/2010/main" val="422433793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C6B53BF-E52C-40FA-8515-B6F200E96ACE}"/>
              </a:ext>
            </a:extLst>
          </p:cNvPr>
          <p:cNvSpPr txBox="1">
            <a:spLocks/>
          </p:cNvSpPr>
          <p:nvPr/>
        </p:nvSpPr>
        <p:spPr>
          <a:xfrm>
            <a:off x="1285228" y="248084"/>
            <a:ext cx="9850078" cy="791752"/>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pPr>
              <a:lnSpc>
                <a:spcPct val="80000"/>
              </a:lnSpc>
              <a:spcAft>
                <a:spcPts val="1200"/>
              </a:spcAft>
            </a:pPr>
            <a:r>
              <a:rPr lang="lt-LT" sz="2800" spc="40" dirty="0">
                <a:solidFill>
                  <a:srgbClr val="203864"/>
                </a:solidFill>
                <a:latin typeface="DM Serif Display" pitchFamily="2"/>
              </a:rPr>
              <a:t>PROJEKTŲ PRIORITETINIAI ATRANKOS KRITERIJAI BEI JŲ VERTINIMAS </a:t>
            </a:r>
            <a:br>
              <a:rPr lang="lt-LT" sz="2800" spc="40" dirty="0">
                <a:solidFill>
                  <a:srgbClr val="203864"/>
                </a:solidFill>
                <a:latin typeface="DM Serif Display" pitchFamily="2"/>
              </a:rPr>
            </a:br>
            <a:endParaRPr lang="lt-LT" sz="2800" dirty="0"/>
          </a:p>
        </p:txBody>
      </p:sp>
      <p:sp>
        <p:nvSpPr>
          <p:cNvPr id="11" name="Rectangle 12">
            <a:extLst>
              <a:ext uri="{FF2B5EF4-FFF2-40B4-BE49-F238E27FC236}">
                <a16:creationId xmlns:a16="http://schemas.microsoft.com/office/drawing/2014/main" id="{AA623663-6CB4-A2CC-048E-272ED12101F3}"/>
              </a:ext>
            </a:extLst>
          </p:cNvPr>
          <p:cNvSpPr/>
          <p:nvPr/>
        </p:nvSpPr>
        <p:spPr>
          <a:xfrm>
            <a:off x="170517" y="1560701"/>
            <a:ext cx="2699431" cy="4914465"/>
          </a:xfrm>
          <a:prstGeom prst="rect">
            <a:avLst/>
          </a:prstGeom>
          <a:solidFill>
            <a:srgbClr val="0187AC"/>
          </a:solidFill>
          <a:ln w="12700" cap="flat" cmpd="sng" algn="ctr">
            <a:solidFill>
              <a:srgbClr val="262626">
                <a:lumMod val="25000"/>
                <a:lumOff val="75000"/>
              </a:srgbClr>
            </a:solidFill>
            <a:prstDash val="solid"/>
          </a:ln>
          <a:effectLst/>
        </p:spPr>
        <p:txBody>
          <a:bodyPr rtlCol="0" anchor="ctr"/>
          <a:lstStyle/>
          <a:p>
            <a:pPr lvl="0" algn="ctr"/>
            <a:r>
              <a:rPr lang="lt-LT" sz="1600" dirty="0">
                <a:solidFill>
                  <a:srgbClr val="BBF5FD"/>
                </a:solidFill>
                <a:effectLst/>
                <a:latin typeface="Times New Roman" panose="02020603050405020304" pitchFamily="18" charset="0"/>
                <a:ea typeface="Times New Roman" panose="02020603050405020304" pitchFamily="18" charset="0"/>
              </a:rPr>
              <a:t>PRIORITETINIS</a:t>
            </a:r>
            <a:r>
              <a:rPr lang="en-US" sz="1600" dirty="0">
                <a:solidFill>
                  <a:srgbClr val="BBF5FD"/>
                </a:solidFill>
                <a:effectLst/>
                <a:latin typeface="Times New Roman" panose="02020603050405020304" pitchFamily="18" charset="0"/>
                <a:ea typeface="Times New Roman" panose="02020603050405020304" pitchFamily="18" charset="0"/>
              </a:rPr>
              <a:t> Nr. 1</a:t>
            </a:r>
            <a:endParaRPr lang="lt-LT" sz="1600" dirty="0">
              <a:solidFill>
                <a:srgbClr val="BBF5FD"/>
              </a:solidFill>
              <a:effectLst/>
              <a:latin typeface="Times New Roman" panose="02020603050405020304" pitchFamily="18" charset="0"/>
              <a:ea typeface="Times New Roman" panose="02020603050405020304" pitchFamily="18" charset="0"/>
            </a:endParaRPr>
          </a:p>
          <a:p>
            <a:pPr lvl="0" algn="ctr"/>
            <a:endParaRPr lang="lt-LT" sz="1600" dirty="0">
              <a:solidFill>
                <a:srgbClr val="BBF5FD"/>
              </a:solidFill>
              <a:effectLst/>
              <a:latin typeface="Times New Roman" panose="02020603050405020304" pitchFamily="18" charset="0"/>
              <a:ea typeface="Times New Roman" panose="02020603050405020304" pitchFamily="18" charset="0"/>
            </a:endParaRPr>
          </a:p>
          <a:p>
            <a:pPr algn="ctr"/>
            <a:r>
              <a:rPr lang="lt-LT" sz="2400" dirty="0">
                <a:solidFill>
                  <a:srgbClr val="BBF5FD"/>
                </a:solidFill>
                <a:latin typeface="Times New Roman" panose="02020603050405020304" pitchFamily="18" charset="0"/>
              </a:rPr>
              <a:t>Pareiškėjo vaidmuo programos „Europos horizontas“ arba programos „Euratomas“ susietojo projekto paraiškoje</a:t>
            </a:r>
          </a:p>
          <a:p>
            <a:pPr lvl="0" algn="ctr"/>
            <a:endParaRPr lang="lt-LT" sz="1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7DE49D5-C97F-82AC-1DA3-E5BE0C4AD5E9}"/>
              </a:ext>
            </a:extLst>
          </p:cNvPr>
          <p:cNvSpPr txBox="1"/>
          <p:nvPr/>
        </p:nvSpPr>
        <p:spPr>
          <a:xfrm>
            <a:off x="3048000" y="1584650"/>
            <a:ext cx="9144000" cy="5632311"/>
          </a:xfrm>
          <a:prstGeom prst="rect">
            <a:avLst/>
          </a:prstGeom>
          <a:noFill/>
        </p:spPr>
        <p:txBody>
          <a:bodyPr wrap="square">
            <a:spAutoFit/>
          </a:bodyPr>
          <a:lstStyle/>
          <a:p>
            <a:pPr algn="just">
              <a:buNone/>
            </a:pPr>
            <a:r>
              <a:rPr lang="lt-LT" sz="2000" b="1" dirty="0">
                <a:solidFill>
                  <a:srgbClr val="000000"/>
                </a:solidFill>
                <a:effectLst/>
                <a:latin typeface="Times New Roman" panose="02020603050405020304" pitchFamily="18" charset="0"/>
                <a:ea typeface="Times New Roman" panose="02020603050405020304" pitchFamily="18" charset="0"/>
              </a:rPr>
              <a:t>Vertinamas pareiškėjo, kurio mokslo laboratorijai arba kitai mokslo infrastruktūros įrangai prašoma paramos, vaidmuo   susietojo projekto paraiškoje. Pareiškėjas gali būti ir vienintelis tokios paramos gavėjas (angl. </a:t>
            </a:r>
            <a:r>
              <a:rPr lang="lt-LT" sz="2000" b="1" i="1" dirty="0" err="1">
                <a:solidFill>
                  <a:srgbClr val="000000"/>
                </a:solidFill>
                <a:effectLst/>
                <a:latin typeface="Times New Roman" panose="02020603050405020304" pitchFamily="18" charset="0"/>
                <a:ea typeface="Times New Roman" panose="02020603050405020304" pitchFamily="18" charset="0"/>
              </a:rPr>
              <a:t>monobeneficiary</a:t>
            </a:r>
            <a:r>
              <a:rPr lang="lt-LT" sz="2000" b="1" dirty="0">
                <a:solidFill>
                  <a:srgbClr val="000000"/>
                </a:solidFill>
                <a:effectLst/>
                <a:latin typeface="Times New Roman" panose="02020603050405020304" pitchFamily="18" charset="0"/>
                <a:ea typeface="Times New Roman" panose="02020603050405020304" pitchFamily="18" charset="0"/>
              </a:rPr>
              <a:t>).</a:t>
            </a:r>
            <a:endParaRPr lang="lt-LT" sz="2000" b="1" dirty="0">
              <a:effectLst/>
              <a:latin typeface="Times New Roman" panose="02020603050405020304" pitchFamily="18" charset="0"/>
              <a:ea typeface="Times New Roman" panose="02020603050405020304" pitchFamily="18" charset="0"/>
            </a:endParaRPr>
          </a:p>
          <a:p>
            <a:pPr algn="just">
              <a:buNone/>
            </a:pPr>
            <a:r>
              <a:rPr lang="lt-LT" sz="2000" dirty="0">
                <a:solidFill>
                  <a:srgbClr val="000000"/>
                </a:solidFill>
                <a:effectLst/>
                <a:latin typeface="Times New Roman" panose="02020603050405020304" pitchFamily="18" charset="0"/>
                <a:ea typeface="Times New Roman" panose="02020603050405020304" pitchFamily="18" charset="0"/>
              </a:rPr>
              <a:t> </a:t>
            </a:r>
            <a:endParaRPr lang="lt-LT" sz="2000" dirty="0">
              <a:effectLst/>
              <a:latin typeface="Times New Roman" panose="02020603050405020304" pitchFamily="18" charset="0"/>
              <a:ea typeface="Times New Roman" panose="02020603050405020304" pitchFamily="18" charset="0"/>
            </a:endParaRPr>
          </a:p>
          <a:p>
            <a:pPr algn="just">
              <a:buNone/>
            </a:pPr>
            <a:r>
              <a:rPr lang="lt-LT" sz="2000" dirty="0">
                <a:solidFill>
                  <a:srgbClr val="000000"/>
                </a:solidFill>
                <a:latin typeface="Times New Roman" panose="02020603050405020304" pitchFamily="18" charset="0"/>
              </a:rPr>
              <a:t>Vertinama pagal pareiškėjo pateiktą informaciją apie  konkrečią susietojo projekto paraišką:</a:t>
            </a:r>
          </a:p>
          <a:p>
            <a:pPr algn="just">
              <a:buNone/>
            </a:pPr>
            <a:r>
              <a:rPr lang="lt-LT" sz="2000" dirty="0">
                <a:solidFill>
                  <a:srgbClr val="000000"/>
                </a:solidFill>
                <a:latin typeface="Times New Roman" panose="02020603050405020304" pitchFamily="18" charset="0"/>
              </a:rPr>
              <a:t> </a:t>
            </a:r>
          </a:p>
          <a:p>
            <a:pPr algn="just">
              <a:buNone/>
            </a:pPr>
            <a:r>
              <a:rPr lang="lt-LT" sz="2000" dirty="0">
                <a:solidFill>
                  <a:srgbClr val="000000"/>
                </a:solidFill>
                <a:latin typeface="Times New Roman" panose="02020603050405020304" pitchFamily="18" charset="0"/>
              </a:rPr>
              <a:t>- jeigu pareiškėjas yra RIA, IA veiksmų arba ERC </a:t>
            </a:r>
            <a:r>
              <a:rPr lang="lt-LT" sz="2000" dirty="0" err="1">
                <a:solidFill>
                  <a:srgbClr val="000000"/>
                </a:solidFill>
                <a:latin typeface="Times New Roman" panose="02020603050405020304" pitchFamily="18" charset="0"/>
              </a:rPr>
              <a:t>StG</a:t>
            </a:r>
            <a:r>
              <a:rPr lang="lt-LT" sz="2000" dirty="0">
                <a:solidFill>
                  <a:srgbClr val="000000"/>
                </a:solidFill>
                <a:latin typeface="Times New Roman" panose="02020603050405020304" pitchFamily="18" charset="0"/>
              </a:rPr>
              <a:t>, ERC </a:t>
            </a:r>
            <a:r>
              <a:rPr lang="lt-LT" sz="2000" dirty="0" err="1">
                <a:solidFill>
                  <a:srgbClr val="000000"/>
                </a:solidFill>
                <a:latin typeface="Times New Roman" panose="02020603050405020304" pitchFamily="18" charset="0"/>
              </a:rPr>
              <a:t>CoG</a:t>
            </a:r>
            <a:r>
              <a:rPr lang="lt-LT" sz="2000" dirty="0">
                <a:solidFill>
                  <a:srgbClr val="000000"/>
                </a:solidFill>
                <a:latin typeface="Times New Roman" panose="02020603050405020304" pitchFamily="18" charset="0"/>
              </a:rPr>
              <a:t>, ERC </a:t>
            </a:r>
            <a:r>
              <a:rPr lang="lt-LT" sz="2000" dirty="0" err="1">
                <a:solidFill>
                  <a:srgbClr val="000000"/>
                </a:solidFill>
                <a:latin typeface="Times New Roman" panose="02020603050405020304" pitchFamily="18" charset="0"/>
              </a:rPr>
              <a:t>AdG</a:t>
            </a:r>
            <a:r>
              <a:rPr lang="lt-LT" sz="2000" dirty="0">
                <a:solidFill>
                  <a:srgbClr val="000000"/>
                </a:solidFill>
                <a:latin typeface="Times New Roman" panose="02020603050405020304" pitchFamily="18" charset="0"/>
              </a:rPr>
              <a:t>, ERC </a:t>
            </a:r>
            <a:r>
              <a:rPr lang="lt-LT" sz="2000" dirty="0" err="1">
                <a:solidFill>
                  <a:srgbClr val="000000"/>
                </a:solidFill>
                <a:latin typeface="Times New Roman" panose="02020603050405020304" pitchFamily="18" charset="0"/>
              </a:rPr>
              <a:t>SynG</a:t>
            </a:r>
            <a:r>
              <a:rPr lang="lt-LT" sz="2000" dirty="0">
                <a:solidFill>
                  <a:srgbClr val="000000"/>
                </a:solidFill>
                <a:latin typeface="Times New Roman" panose="02020603050405020304" pitchFamily="18" charset="0"/>
              </a:rPr>
              <a:t> susietojo projekto paraiškos koordinatorius – 40 balų;</a:t>
            </a:r>
          </a:p>
          <a:p>
            <a:r>
              <a:rPr lang="lt-LT" sz="2000" dirty="0">
                <a:solidFill>
                  <a:srgbClr val="000000"/>
                </a:solidFill>
                <a:latin typeface="Times New Roman" panose="02020603050405020304" pitchFamily="18" charset="0"/>
              </a:rPr>
              <a:t>- jei pareiškėjas yra MSCA-DN, MSCA-SE, WIDERA </a:t>
            </a:r>
            <a:r>
              <a:rPr lang="lt-LT" sz="2000" dirty="0" err="1">
                <a:solidFill>
                  <a:srgbClr val="000000"/>
                </a:solidFill>
                <a:latin typeface="Times New Roman" panose="02020603050405020304" pitchFamily="18" charset="0"/>
              </a:rPr>
              <a:t>twinning</a:t>
            </a:r>
            <a:r>
              <a:rPr lang="lt-LT" sz="2000" dirty="0">
                <a:solidFill>
                  <a:srgbClr val="000000"/>
                </a:solidFill>
                <a:latin typeface="Times New Roman" panose="02020603050405020304" pitchFamily="18" charset="0"/>
              </a:rPr>
              <a:t>, EIC „</a:t>
            </a:r>
            <a:r>
              <a:rPr lang="lt-LT" sz="2000" dirty="0" err="1">
                <a:solidFill>
                  <a:srgbClr val="000000"/>
                </a:solidFill>
                <a:latin typeface="Times New Roman" panose="02020603050405020304" pitchFamily="18" charset="0"/>
              </a:rPr>
              <a:t>Pathfinder</a:t>
            </a:r>
            <a:r>
              <a:rPr lang="lt-LT" sz="2000" dirty="0">
                <a:solidFill>
                  <a:srgbClr val="000000"/>
                </a:solidFill>
                <a:latin typeface="Times New Roman" panose="02020603050405020304" pitchFamily="18" charset="0"/>
              </a:rPr>
              <a:t>“ susietojo projekto paraiškos koordinatorius – 30 balų;</a:t>
            </a:r>
          </a:p>
          <a:p>
            <a:r>
              <a:rPr lang="lt-LT" sz="2000" dirty="0">
                <a:solidFill>
                  <a:srgbClr val="000000"/>
                </a:solidFill>
                <a:latin typeface="Times New Roman" panose="02020603050405020304" pitchFamily="18" charset="0"/>
              </a:rPr>
              <a:t>- jeigu pareiškėjas yra ERC </a:t>
            </a:r>
            <a:r>
              <a:rPr lang="lt-LT" sz="2000" dirty="0" err="1">
                <a:solidFill>
                  <a:srgbClr val="000000"/>
                </a:solidFill>
                <a:latin typeface="Times New Roman" panose="02020603050405020304" pitchFamily="18" charset="0"/>
              </a:rPr>
              <a:t>PoC</a:t>
            </a:r>
            <a:r>
              <a:rPr lang="lt-LT" sz="2000" dirty="0">
                <a:solidFill>
                  <a:srgbClr val="000000"/>
                </a:solidFill>
                <a:latin typeface="Times New Roman" panose="02020603050405020304" pitchFamily="18" charset="0"/>
              </a:rPr>
              <a:t>, MSCA-PF, WIDERA ERA  </a:t>
            </a:r>
            <a:r>
              <a:rPr lang="lt-LT" sz="2000" dirty="0" err="1">
                <a:solidFill>
                  <a:srgbClr val="000000"/>
                </a:solidFill>
                <a:latin typeface="Times New Roman" panose="02020603050405020304" pitchFamily="18" charset="0"/>
              </a:rPr>
              <a:t>chairs</a:t>
            </a:r>
            <a:r>
              <a:rPr lang="lt-LT" sz="2000" dirty="0">
                <a:solidFill>
                  <a:srgbClr val="000000"/>
                </a:solidFill>
                <a:latin typeface="Times New Roman" panose="02020603050405020304" pitchFamily="18" charset="0"/>
              </a:rPr>
              <a:t> susietojo projekto paraiškos koordinatorius – 20 balų;</a:t>
            </a:r>
          </a:p>
          <a:p>
            <a:pPr marL="342900" indent="-342900">
              <a:buFontTx/>
              <a:buChar char="-"/>
            </a:pPr>
            <a:r>
              <a:rPr lang="lt-LT" sz="2000" dirty="0">
                <a:solidFill>
                  <a:srgbClr val="000000"/>
                </a:solidFill>
                <a:latin typeface="Times New Roman" panose="02020603050405020304" pitchFamily="18" charset="0"/>
              </a:rPr>
              <a:t>jeigu pareiškėjas yra susietojo projekto paraiškos konsorciumo partneris – 10 balų.</a:t>
            </a:r>
          </a:p>
          <a:p>
            <a:endParaRPr lang="en-US" sz="2000" b="1" dirty="0">
              <a:latin typeface="Times New Roman" panose="02020603050405020304" pitchFamily="18" charset="0"/>
            </a:endParaRPr>
          </a:p>
          <a:p>
            <a:r>
              <a:rPr lang="en-US" sz="2000" b="1" dirty="0">
                <a:latin typeface="Times New Roman" panose="02020603050405020304" pitchFamily="18" charset="0"/>
              </a:rPr>
              <a:t>Did</a:t>
            </a:r>
            <a:r>
              <a:rPr lang="lt-LT" sz="2000" b="1" dirty="0" err="1">
                <a:latin typeface="Times New Roman" panose="02020603050405020304" pitchFamily="18" charset="0"/>
              </a:rPr>
              <a:t>žiausias</a:t>
            </a:r>
            <a:r>
              <a:rPr lang="lt-LT" sz="2000" b="1" dirty="0">
                <a:latin typeface="Times New Roman" panose="02020603050405020304" pitchFamily="18" charset="0"/>
              </a:rPr>
              <a:t> galimas balas – </a:t>
            </a:r>
            <a:r>
              <a:rPr lang="en-US" sz="2000" b="1" dirty="0">
                <a:latin typeface="Times New Roman" panose="02020603050405020304" pitchFamily="18" charset="0"/>
              </a:rPr>
              <a:t>40 </a:t>
            </a:r>
            <a:r>
              <a:rPr lang="en-US" sz="2000" b="1" dirty="0" err="1">
                <a:latin typeface="Times New Roman" panose="02020603050405020304" pitchFamily="18" charset="0"/>
              </a:rPr>
              <a:t>bal</a:t>
            </a:r>
            <a:r>
              <a:rPr lang="lt-LT" sz="2000" b="1" dirty="0">
                <a:latin typeface="Times New Roman" panose="02020603050405020304" pitchFamily="18" charset="0"/>
              </a:rPr>
              <a:t>ų.</a:t>
            </a:r>
          </a:p>
          <a:p>
            <a:endParaRPr lang="lt-LT"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659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B2989-3A34-0268-33B6-A05315222A35}"/>
              </a:ext>
            </a:extLst>
          </p:cNvPr>
          <p:cNvSpPr txBox="1"/>
          <p:nvPr/>
        </p:nvSpPr>
        <p:spPr>
          <a:xfrm>
            <a:off x="1494503" y="102282"/>
            <a:ext cx="10087896" cy="954107"/>
          </a:xfrm>
          <a:prstGeom prst="rect">
            <a:avLst/>
          </a:prstGeom>
          <a:noFill/>
        </p:spPr>
        <p:txBody>
          <a:bodyPr wrap="square" rtlCol="0">
            <a:spAutoFit/>
          </a:bodyPr>
          <a:lstStyle/>
          <a:p>
            <a:r>
              <a:rPr kumimoji="0" lang="lt-LT" sz="2800" b="0" i="0" u="none" strike="noStrike" kern="1200" cap="none" spc="40" normalizeH="0" baseline="0" noProof="0" dirty="0">
                <a:ln>
                  <a:noFill/>
                </a:ln>
                <a:solidFill>
                  <a:srgbClr val="203864"/>
                </a:solidFill>
                <a:effectLst/>
                <a:uLnTx/>
                <a:uFillTx/>
                <a:latin typeface="DM Serif Display" pitchFamily="2"/>
                <a:ea typeface="+mn-ea"/>
                <a:cs typeface="+mn-cs"/>
              </a:rPr>
              <a:t>PROJEKTŲ PRIORITETINIAI ATRANKOS KRITERIJAI BEI JŲ VERTINIMAS</a:t>
            </a:r>
            <a:endParaRPr lang="lt-LT" dirty="0"/>
          </a:p>
        </p:txBody>
      </p:sp>
      <p:sp>
        <p:nvSpPr>
          <p:cNvPr id="7" name="Rectangle 6">
            <a:extLst>
              <a:ext uri="{FF2B5EF4-FFF2-40B4-BE49-F238E27FC236}">
                <a16:creationId xmlns:a16="http://schemas.microsoft.com/office/drawing/2014/main" id="{2B29A4A4-6536-2307-6B35-E8C6B499760F}"/>
              </a:ext>
            </a:extLst>
          </p:cNvPr>
          <p:cNvSpPr/>
          <p:nvPr/>
        </p:nvSpPr>
        <p:spPr>
          <a:xfrm>
            <a:off x="153652" y="1775834"/>
            <a:ext cx="2849599" cy="5082166"/>
          </a:xfrm>
          <a:prstGeom prst="rect">
            <a:avLst/>
          </a:prstGeom>
          <a:solidFill>
            <a:srgbClr val="1783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BBF5FD"/>
                </a:solidFill>
                <a:latin typeface="Times New Roman" panose="02020603050405020304" pitchFamily="18" charset="0"/>
                <a:cs typeface="Times New Roman" panose="02020603050405020304" pitchFamily="18" charset="0"/>
              </a:rPr>
              <a:t>PRIORITENINIS</a:t>
            </a:r>
            <a:r>
              <a:rPr lang="en-US" dirty="0">
                <a:solidFill>
                  <a:srgbClr val="BBF5FD"/>
                </a:solidFill>
                <a:latin typeface="Times New Roman" panose="02020603050405020304" pitchFamily="18" charset="0"/>
                <a:cs typeface="Times New Roman" panose="02020603050405020304" pitchFamily="18" charset="0"/>
              </a:rPr>
              <a:t> Nr. 2</a:t>
            </a:r>
            <a:endParaRPr lang="lt-LT" dirty="0">
              <a:solidFill>
                <a:srgbClr val="BBF5FD"/>
              </a:solidFill>
              <a:latin typeface="Times New Roman" panose="02020603050405020304" pitchFamily="18" charset="0"/>
              <a:cs typeface="Times New Roman" panose="02020603050405020304" pitchFamily="18" charset="0"/>
            </a:endParaRPr>
          </a:p>
          <a:p>
            <a:pPr algn="ctr"/>
            <a:endParaRPr lang="lt-LT" dirty="0">
              <a:solidFill>
                <a:srgbClr val="BBF5FD"/>
              </a:solidFill>
              <a:latin typeface="Times New Roman" panose="02020603050405020304" pitchFamily="18" charset="0"/>
              <a:cs typeface="Times New Roman" panose="02020603050405020304" pitchFamily="18" charset="0"/>
            </a:endParaRPr>
          </a:p>
          <a:p>
            <a:pPr algn="ctr"/>
            <a:r>
              <a:rPr lang="lt-LT" sz="2800" dirty="0">
                <a:solidFill>
                  <a:srgbClr val="BBF5FD"/>
                </a:solidFill>
                <a:latin typeface="Times New Roman" panose="02020603050405020304" pitchFamily="18" charset="0"/>
                <a:cs typeface="Times New Roman" panose="02020603050405020304" pitchFamily="18" charset="0"/>
              </a:rPr>
              <a:t>Susietojo projekto paraiškai EK suteiktas galutinis įvertinimas</a:t>
            </a:r>
            <a:r>
              <a:rPr lang="lt-LT" sz="2800" dirty="0"/>
              <a:t>.</a:t>
            </a:r>
            <a:endParaRPr lang="lt-LT"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B366311-C89B-268F-E7E2-01A7997091A6}"/>
              </a:ext>
            </a:extLst>
          </p:cNvPr>
          <p:cNvSpPr txBox="1"/>
          <p:nvPr/>
        </p:nvSpPr>
        <p:spPr>
          <a:xfrm>
            <a:off x="3003251" y="1775834"/>
            <a:ext cx="8990348" cy="5016758"/>
          </a:xfrm>
          <a:prstGeom prst="rect">
            <a:avLst/>
          </a:prstGeom>
          <a:noFill/>
        </p:spPr>
        <p:txBody>
          <a:bodyPr wrap="square">
            <a:spAutoFit/>
          </a:bodyPr>
          <a:lstStyle/>
          <a:p>
            <a:pPr algn="just">
              <a:buNone/>
            </a:pPr>
            <a:r>
              <a:rPr lang="lt-LT" sz="3200" b="1" dirty="0">
                <a:effectLst/>
                <a:latin typeface="Times New Roman" panose="02020603050405020304" pitchFamily="18" charset="0"/>
                <a:ea typeface="Times New Roman" panose="02020603050405020304" pitchFamily="18" charset="0"/>
              </a:rPr>
              <a:t>Vertinama susietojo projekto paraiškos galutinio EK įvertinimo, kurį atliko tarptautiniai ekspertai, skaitinė vertė (vienetais, procentais).</a:t>
            </a:r>
          </a:p>
          <a:p>
            <a:pPr algn="just">
              <a:buNone/>
            </a:pPr>
            <a:r>
              <a:rPr lang="lt-LT" sz="3200" dirty="0">
                <a:effectLst/>
                <a:latin typeface="Times New Roman" panose="02020603050405020304" pitchFamily="18" charset="0"/>
                <a:ea typeface="Times New Roman" panose="02020603050405020304" pitchFamily="18" charset="0"/>
              </a:rPr>
              <a:t> </a:t>
            </a:r>
          </a:p>
          <a:p>
            <a:pPr algn="just">
              <a:buNone/>
            </a:pPr>
            <a:r>
              <a:rPr lang="lt-LT" sz="3200" dirty="0">
                <a:latin typeface="Times New Roman" panose="02020603050405020304" pitchFamily="18" charset="0"/>
              </a:rPr>
              <a:t>Vertinama pagal pareiškėjo pateiktą EK ataskaitą apie konkrečios susietojo projekto paraiškos įvertinimą.</a:t>
            </a:r>
            <a:r>
              <a:rPr lang="en-US" sz="3200" dirty="0">
                <a:latin typeface="Times New Roman" panose="02020603050405020304" pitchFamily="18" charset="0"/>
              </a:rPr>
              <a:t> </a:t>
            </a:r>
            <a:r>
              <a:rPr lang="lt-LT" sz="3200" dirty="0">
                <a:latin typeface="Times New Roman" panose="02020603050405020304" pitchFamily="18" charset="0"/>
              </a:rPr>
              <a:t>Kriterijaus balas nustatomas pagal Aprašo 12.3 papunktyje pateiktą lentelę.</a:t>
            </a:r>
          </a:p>
          <a:p>
            <a:pPr algn="just">
              <a:buNone/>
            </a:pPr>
            <a:endParaRPr lang="en-US" sz="3200" dirty="0">
              <a:latin typeface="Times New Roman" panose="02020603050405020304" pitchFamily="18" charset="0"/>
            </a:endParaRPr>
          </a:p>
          <a:p>
            <a:pPr algn="just">
              <a:buNone/>
            </a:pPr>
            <a:r>
              <a:rPr lang="en-US" sz="3200" b="1" dirty="0">
                <a:latin typeface="Times New Roman" panose="02020603050405020304" pitchFamily="18" charset="0"/>
              </a:rPr>
              <a:t>Did</a:t>
            </a:r>
            <a:r>
              <a:rPr lang="lt-LT" sz="3200" b="1" dirty="0" err="1">
                <a:latin typeface="Times New Roman" panose="02020603050405020304" pitchFamily="18" charset="0"/>
              </a:rPr>
              <a:t>žiausias</a:t>
            </a:r>
            <a:r>
              <a:rPr lang="lt-LT" sz="3200" b="1" dirty="0">
                <a:latin typeface="Times New Roman" panose="02020603050405020304" pitchFamily="18" charset="0"/>
              </a:rPr>
              <a:t> galimas balas – </a:t>
            </a:r>
            <a:r>
              <a:rPr lang="en-US" sz="3200" b="1" dirty="0">
                <a:latin typeface="Times New Roman" panose="02020603050405020304" pitchFamily="18" charset="0"/>
              </a:rPr>
              <a:t>30 </a:t>
            </a:r>
            <a:r>
              <a:rPr lang="en-US" sz="3200" b="1" dirty="0" err="1">
                <a:latin typeface="Times New Roman" panose="02020603050405020304" pitchFamily="18" charset="0"/>
              </a:rPr>
              <a:t>bal</a:t>
            </a:r>
            <a:r>
              <a:rPr lang="lt-LT" sz="3200" b="1" dirty="0">
                <a:latin typeface="Times New Roman" panose="02020603050405020304" pitchFamily="18" charset="0"/>
              </a:rPr>
              <a:t>ų.</a:t>
            </a:r>
          </a:p>
        </p:txBody>
      </p:sp>
    </p:spTree>
    <p:extLst>
      <p:ext uri="{BB962C8B-B14F-4D97-AF65-F5344CB8AC3E}">
        <p14:creationId xmlns:p14="http://schemas.microsoft.com/office/powerpoint/2010/main" val="399691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66D7B1-6973-E2F0-2217-0C723461A7C1}"/>
              </a:ext>
            </a:extLst>
          </p:cNvPr>
          <p:cNvSpPr>
            <a:spLocks noGrp="1"/>
          </p:cNvSpPr>
          <p:nvPr>
            <p:ph type="title"/>
          </p:nvPr>
        </p:nvSpPr>
        <p:spPr>
          <a:xfrm>
            <a:off x="567427" y="2558516"/>
            <a:ext cx="11624573" cy="1951892"/>
          </a:xfrm>
        </p:spPr>
        <p:txBody>
          <a:bodyPr/>
          <a:lstStyle/>
          <a:p>
            <a:r>
              <a:rPr lang="lt-LT" sz="6000" dirty="0">
                <a:solidFill>
                  <a:srgbClr val="092E68"/>
                </a:solidFill>
              </a:rPr>
              <a:t>Pagrindiniai Aprašo </a:t>
            </a:r>
            <a:r>
              <a:rPr lang="lt-LT" sz="6000" dirty="0"/>
              <a:t>reikalavimai</a:t>
            </a:r>
          </a:p>
        </p:txBody>
      </p:sp>
    </p:spTree>
    <p:extLst>
      <p:ext uri="{BB962C8B-B14F-4D97-AF65-F5344CB8AC3E}">
        <p14:creationId xmlns:p14="http://schemas.microsoft.com/office/powerpoint/2010/main" val="200727442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B2989-3A34-0268-33B6-A05315222A35}"/>
              </a:ext>
            </a:extLst>
          </p:cNvPr>
          <p:cNvSpPr txBox="1"/>
          <p:nvPr/>
        </p:nvSpPr>
        <p:spPr>
          <a:xfrm>
            <a:off x="1494503" y="102282"/>
            <a:ext cx="10632842" cy="954107"/>
          </a:xfrm>
          <a:prstGeom prst="rect">
            <a:avLst/>
          </a:prstGeom>
          <a:noFill/>
        </p:spPr>
        <p:txBody>
          <a:bodyPr wrap="square" rtlCol="0">
            <a:spAutoFit/>
          </a:bodyPr>
          <a:lstStyle/>
          <a:p>
            <a:r>
              <a:rPr kumimoji="0" lang="lt-LT" sz="2800" b="0" i="0" u="none" strike="noStrike" kern="1200" cap="none" spc="40" normalizeH="0" baseline="0" noProof="0" dirty="0">
                <a:ln>
                  <a:noFill/>
                </a:ln>
                <a:solidFill>
                  <a:srgbClr val="203864"/>
                </a:solidFill>
                <a:effectLst/>
                <a:uLnTx/>
                <a:uFillTx/>
                <a:latin typeface="DM Serif Display" pitchFamily="2"/>
                <a:ea typeface="+mn-ea"/>
                <a:cs typeface="+mn-cs"/>
              </a:rPr>
              <a:t>PROJEKTŲ PRIORITETINIAI ATRANKOS KRITERIJAI BEI JŲ VERTINIMAS</a:t>
            </a:r>
            <a:endParaRPr lang="lt-LT" dirty="0"/>
          </a:p>
        </p:txBody>
      </p:sp>
      <p:sp>
        <p:nvSpPr>
          <p:cNvPr id="7" name="Rectangle 6">
            <a:extLst>
              <a:ext uri="{FF2B5EF4-FFF2-40B4-BE49-F238E27FC236}">
                <a16:creationId xmlns:a16="http://schemas.microsoft.com/office/drawing/2014/main" id="{2B29A4A4-6536-2307-6B35-E8C6B499760F}"/>
              </a:ext>
            </a:extLst>
          </p:cNvPr>
          <p:cNvSpPr/>
          <p:nvPr/>
        </p:nvSpPr>
        <p:spPr>
          <a:xfrm>
            <a:off x="135364" y="1524000"/>
            <a:ext cx="2849599" cy="5334000"/>
          </a:xfrm>
          <a:prstGeom prst="rect">
            <a:avLst/>
          </a:prstGeom>
          <a:solidFill>
            <a:srgbClr val="1783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BBF5FD"/>
                </a:solidFill>
                <a:latin typeface="Times New Roman" panose="02020603050405020304" pitchFamily="18" charset="0"/>
                <a:cs typeface="Times New Roman" panose="02020603050405020304" pitchFamily="18" charset="0"/>
              </a:rPr>
              <a:t>PRIORITENINIS</a:t>
            </a:r>
            <a:r>
              <a:rPr lang="en-US" dirty="0">
                <a:solidFill>
                  <a:srgbClr val="BBF5FD"/>
                </a:solidFill>
                <a:latin typeface="Times New Roman" panose="02020603050405020304" pitchFamily="18" charset="0"/>
                <a:cs typeface="Times New Roman" panose="02020603050405020304" pitchFamily="18" charset="0"/>
              </a:rPr>
              <a:t> Nr.3</a:t>
            </a:r>
            <a:endParaRPr lang="lt-LT" dirty="0">
              <a:solidFill>
                <a:srgbClr val="BBF5FD"/>
              </a:solidFill>
              <a:latin typeface="Times New Roman" panose="02020603050405020304" pitchFamily="18" charset="0"/>
              <a:cs typeface="Times New Roman" panose="02020603050405020304" pitchFamily="18" charset="0"/>
            </a:endParaRPr>
          </a:p>
          <a:p>
            <a:pPr algn="ctr"/>
            <a:endParaRPr lang="lt-LT" dirty="0">
              <a:solidFill>
                <a:srgbClr val="BBF5FD"/>
              </a:solidFill>
              <a:latin typeface="Times New Roman" panose="02020603050405020304" pitchFamily="18" charset="0"/>
              <a:cs typeface="Times New Roman" panose="02020603050405020304" pitchFamily="18" charset="0"/>
            </a:endParaRPr>
          </a:p>
          <a:p>
            <a:pPr algn="ctr"/>
            <a:r>
              <a:rPr lang="lt-LT" sz="2800" dirty="0">
                <a:solidFill>
                  <a:schemeClr val="bg1"/>
                </a:solidFill>
                <a:latin typeface="Times New Roman" panose="02020603050405020304" pitchFamily="18" charset="0"/>
                <a:cs typeface="Times New Roman" panose="02020603050405020304" pitchFamily="18" charset="0"/>
              </a:rPr>
              <a:t>Pareiškėjo nuosavo įnašo dydis veiklai įrangai įsigyti ir (arba) atnaujinti</a:t>
            </a:r>
          </a:p>
        </p:txBody>
      </p:sp>
      <p:sp>
        <p:nvSpPr>
          <p:cNvPr id="5" name="TextBox 4">
            <a:extLst>
              <a:ext uri="{FF2B5EF4-FFF2-40B4-BE49-F238E27FC236}">
                <a16:creationId xmlns:a16="http://schemas.microsoft.com/office/drawing/2014/main" id="{0B2E6BE0-7652-0BC0-A42A-AA1B449BE000}"/>
              </a:ext>
            </a:extLst>
          </p:cNvPr>
          <p:cNvSpPr txBox="1"/>
          <p:nvPr/>
        </p:nvSpPr>
        <p:spPr>
          <a:xfrm>
            <a:off x="3294200" y="1128623"/>
            <a:ext cx="9008636" cy="6124754"/>
          </a:xfrm>
          <a:prstGeom prst="rect">
            <a:avLst/>
          </a:prstGeom>
          <a:noFill/>
        </p:spPr>
        <p:txBody>
          <a:bodyPr wrap="square">
            <a:spAutoFit/>
          </a:bodyPr>
          <a:lstStyle/>
          <a:p>
            <a:pPr algn="just">
              <a:buNone/>
            </a:pPr>
            <a:r>
              <a:rPr lang="lt-LT" sz="2400" b="1" dirty="0">
                <a:effectLst/>
                <a:latin typeface="Times New Roman" panose="02020603050405020304" pitchFamily="18" charset="0"/>
                <a:ea typeface="Times New Roman" panose="02020603050405020304" pitchFamily="18" charset="0"/>
              </a:rPr>
              <a:t>Vertinamas pareiškėjo tinkamų finansuoti išlaidų nuosavo įnašo (be PVM) santykis su </a:t>
            </a:r>
            <a:r>
              <a:rPr lang="lt-LT" sz="2400" b="1" dirty="0">
                <a:solidFill>
                  <a:srgbClr val="000000"/>
                </a:solidFill>
                <a:effectLst/>
                <a:latin typeface="Times New Roman" panose="02020603050405020304" pitchFamily="18" charset="0"/>
                <a:ea typeface="Times New Roman" panose="02020603050405020304" pitchFamily="18" charset="0"/>
              </a:rPr>
              <a:t>visa projekto </a:t>
            </a:r>
            <a:r>
              <a:rPr lang="lt-LT" sz="2400" b="1" dirty="0">
                <a:latin typeface="Times New Roman" panose="02020603050405020304" pitchFamily="18" charset="0"/>
              </a:rPr>
              <a:t>tinkamų finansuoti išlaidų suma. Didesnis balas suteikiamas tiems projektams, kurių pareiškėjo nuosavo įnašo santykis </a:t>
            </a:r>
            <a:r>
              <a:rPr lang="lt-LT" sz="2400" b="1" dirty="0">
                <a:effectLst/>
                <a:latin typeface="Times New Roman" panose="02020603050405020304" pitchFamily="18" charset="0"/>
                <a:ea typeface="Times New Roman" panose="02020603050405020304" pitchFamily="18" charset="0"/>
              </a:rPr>
              <a:t>su visa projekto tinkamų finansuoti išlaidų suma yra didesnis. </a:t>
            </a:r>
          </a:p>
          <a:p>
            <a:pPr algn="just">
              <a:buNone/>
            </a:pPr>
            <a:r>
              <a:rPr lang="lt-LT" sz="2400" dirty="0">
                <a:effectLst/>
                <a:latin typeface="Times New Roman" panose="02020603050405020304" pitchFamily="18" charset="0"/>
                <a:ea typeface="Times New Roman" panose="02020603050405020304" pitchFamily="18" charset="0"/>
              </a:rPr>
              <a:t> </a:t>
            </a:r>
          </a:p>
          <a:p>
            <a:pPr>
              <a:buNone/>
            </a:pPr>
            <a:r>
              <a:rPr lang="lt-LT" sz="2400" dirty="0">
                <a:latin typeface="Times New Roman" panose="02020603050405020304" pitchFamily="18" charset="0"/>
              </a:rPr>
              <a:t>Vertinama pagal pareiškėjo PĮP pateiktą informaciją. Projektai išdėstomi iš eilės nuo didžiausio iki mažiausio pagal pareiškėjo nuosavo įnašo santykį su visa projekto tinkamų finansuoti išlaidų suma. 10 procentų projektų (apvalinama iki sveiko skaičiaus, pagal matematines taisykles), kuriuose pareiškėjo nuosavo įnašo santykis su visa projekto tinkamų finansuoti išlaidų suma, yra didžiausias, vertinami 20 balų. Į kiekvieną kitą 10 procentų intervalą patenkantys projektai vertinami suteikiant 2 balais mažesnį įvertinimą.</a:t>
            </a:r>
            <a:endParaRPr lang="en-US" sz="2400" dirty="0">
              <a:latin typeface="Times New Roman" panose="02020603050405020304" pitchFamily="18" charset="0"/>
            </a:endParaRPr>
          </a:p>
          <a:p>
            <a:r>
              <a:rPr lang="en-US" sz="2400" b="1" dirty="0">
                <a:latin typeface="Times New Roman" panose="02020603050405020304" pitchFamily="18" charset="0"/>
              </a:rPr>
              <a:t>Did</a:t>
            </a:r>
            <a:r>
              <a:rPr lang="lt-LT" sz="2400" b="1" dirty="0" err="1">
                <a:latin typeface="Times New Roman" panose="02020603050405020304" pitchFamily="18" charset="0"/>
              </a:rPr>
              <a:t>žiausias</a:t>
            </a:r>
            <a:r>
              <a:rPr lang="lt-LT" sz="2400" b="1" dirty="0">
                <a:latin typeface="Times New Roman" panose="02020603050405020304" pitchFamily="18" charset="0"/>
              </a:rPr>
              <a:t> galimas balas – </a:t>
            </a:r>
            <a:r>
              <a:rPr lang="en-US" sz="2400" b="1" dirty="0">
                <a:latin typeface="Times New Roman" panose="02020603050405020304" pitchFamily="18" charset="0"/>
              </a:rPr>
              <a:t>20 </a:t>
            </a:r>
            <a:r>
              <a:rPr lang="en-US" sz="2400" b="1" dirty="0" err="1">
                <a:latin typeface="Times New Roman" panose="02020603050405020304" pitchFamily="18" charset="0"/>
              </a:rPr>
              <a:t>bal</a:t>
            </a:r>
            <a:r>
              <a:rPr lang="lt-LT" sz="2400" b="1" dirty="0">
                <a:latin typeface="Times New Roman" panose="02020603050405020304" pitchFamily="18" charset="0"/>
              </a:rPr>
              <a:t>ų.</a:t>
            </a:r>
          </a:p>
          <a:p>
            <a:pPr>
              <a:buNone/>
            </a:pPr>
            <a:endParaRPr lang="lt-LT" sz="2400" dirty="0">
              <a:latin typeface="Times New Roman" panose="02020603050405020304" pitchFamily="18" charset="0"/>
            </a:endParaRPr>
          </a:p>
        </p:txBody>
      </p:sp>
    </p:spTree>
    <p:extLst>
      <p:ext uri="{BB962C8B-B14F-4D97-AF65-F5344CB8AC3E}">
        <p14:creationId xmlns:p14="http://schemas.microsoft.com/office/powerpoint/2010/main" val="187807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B87C66-CFD5-0A8A-9040-A80EED081C2C}"/>
              </a:ext>
            </a:extLst>
          </p:cNvPr>
          <p:cNvSpPr/>
          <p:nvPr/>
        </p:nvSpPr>
        <p:spPr>
          <a:xfrm>
            <a:off x="424543" y="1995947"/>
            <a:ext cx="2427513" cy="4862053"/>
          </a:xfrm>
          <a:prstGeom prst="rect">
            <a:avLst/>
          </a:prstGeom>
          <a:solidFill>
            <a:srgbClr val="1783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BBF5FD"/>
                </a:solidFill>
                <a:latin typeface="Times New Roman" panose="02020603050405020304" pitchFamily="18" charset="0"/>
                <a:cs typeface="Times New Roman" panose="02020603050405020304" pitchFamily="18" charset="0"/>
              </a:rPr>
              <a:t>PRIORITETINIS</a:t>
            </a:r>
            <a:r>
              <a:rPr lang="en-US" dirty="0">
                <a:solidFill>
                  <a:srgbClr val="BBF5FD"/>
                </a:solidFill>
                <a:latin typeface="Times New Roman" panose="02020603050405020304" pitchFamily="18" charset="0"/>
                <a:cs typeface="Times New Roman" panose="02020603050405020304" pitchFamily="18" charset="0"/>
              </a:rPr>
              <a:t> Nr. 4</a:t>
            </a:r>
            <a:endParaRPr lang="lt-LT" dirty="0">
              <a:solidFill>
                <a:srgbClr val="BBF5FD"/>
              </a:solidFill>
              <a:latin typeface="Times New Roman" panose="02020603050405020304" pitchFamily="18" charset="0"/>
              <a:cs typeface="Times New Roman" panose="02020603050405020304" pitchFamily="18" charset="0"/>
            </a:endParaRPr>
          </a:p>
          <a:p>
            <a:pPr algn="ctr"/>
            <a:endParaRPr lang="lt-LT" dirty="0">
              <a:solidFill>
                <a:srgbClr val="BBF5FD"/>
              </a:solidFill>
              <a:latin typeface="Times New Roman" panose="02020603050405020304" pitchFamily="18" charset="0"/>
              <a:cs typeface="Times New Roman" panose="02020603050405020304" pitchFamily="18" charset="0"/>
            </a:endParaRPr>
          </a:p>
          <a:p>
            <a:pPr algn="ctr"/>
            <a:r>
              <a:rPr lang="lt-LT" dirty="0">
                <a:solidFill>
                  <a:srgbClr val="BBF5FD"/>
                </a:solidFill>
                <a:latin typeface="Times New Roman" panose="02020603050405020304" pitchFamily="18" charset="0"/>
                <a:cs typeface="Times New Roman" panose="02020603050405020304" pitchFamily="18" charset="0"/>
              </a:rPr>
              <a:t>Pareiškėjo negautos EK dotacijos pagal konkrečią susietojo projekto paraišką santykis su pareiškėjo mokslo laboratorijos ar kitos mokslo infrastruktūros įrangos įsigijimui ir (arba) atnaujinimui prašoma projektui skirti finansavimo lėšų suma</a:t>
            </a:r>
          </a:p>
          <a:p>
            <a:pPr algn="ctr"/>
            <a:endParaRPr lang="lt-LT" dirty="0">
              <a:solidFill>
                <a:srgbClr val="BBF5FD"/>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036429-BD8B-AF68-43B6-D191C61C6B74}"/>
              </a:ext>
            </a:extLst>
          </p:cNvPr>
          <p:cNvSpPr txBox="1"/>
          <p:nvPr/>
        </p:nvSpPr>
        <p:spPr>
          <a:xfrm>
            <a:off x="3029526" y="1995947"/>
            <a:ext cx="9070109" cy="4801314"/>
          </a:xfrm>
          <a:prstGeom prst="rect">
            <a:avLst/>
          </a:prstGeom>
          <a:noFill/>
        </p:spPr>
        <p:txBody>
          <a:bodyPr wrap="square">
            <a:spAutoFit/>
          </a:bodyPr>
          <a:lstStyle/>
          <a:p>
            <a:pPr algn="just">
              <a:buNone/>
            </a:pPr>
            <a:r>
              <a:rPr lang="lt-LT" sz="1800" b="1" dirty="0">
                <a:effectLst/>
                <a:latin typeface="Times New Roman" panose="02020603050405020304" pitchFamily="18" charset="0"/>
                <a:ea typeface="Times New Roman" panose="02020603050405020304" pitchFamily="18" charset="0"/>
              </a:rPr>
              <a:t>Vertinamas konkrečioje susietojo projekto paraiškoje pareiškėjo negautos EK dotacijos, išreikštos eurais, santykis su pareiškėjo PĮP nurodoma prašoma projektui skirti finansavimo lėšų suma (be PVM), išreikšta eurais.</a:t>
            </a:r>
          </a:p>
          <a:p>
            <a:pPr>
              <a:buNone/>
            </a:pPr>
            <a:r>
              <a:rPr lang="lt-LT" sz="1800" dirty="0">
                <a:effectLst/>
                <a:latin typeface="Times New Roman" panose="02020603050405020304" pitchFamily="18" charset="0"/>
                <a:ea typeface="Times New Roman" panose="02020603050405020304" pitchFamily="18" charset="0"/>
              </a:rPr>
              <a:t> </a:t>
            </a:r>
          </a:p>
          <a:p>
            <a:pPr>
              <a:buNone/>
            </a:pPr>
            <a:r>
              <a:rPr lang="lt-LT" dirty="0">
                <a:latin typeface="Times New Roman" panose="02020603050405020304" pitchFamily="18" charset="0"/>
              </a:rPr>
              <a:t>Vertinama pagal pareiškėjo PĮP pateiktą informaciją apie prašomą projektui skirti finansavimo lėšų sumą ir susietojo projekto paraiškoje suplanuotą pareiškėjo gautiną EK dotaciją:</a:t>
            </a:r>
          </a:p>
          <a:p>
            <a:pPr algn="just">
              <a:buNone/>
            </a:pPr>
            <a:r>
              <a:rPr lang="lt-LT" dirty="0">
                <a:latin typeface="Times New Roman" panose="02020603050405020304" pitchFamily="18" charset="0"/>
              </a:rPr>
              <a:t>- jeigu negautos EK dotacijos, išreikštos eurais, santykis su pareiškėjo PĮP nurodoma prašoma projektui skirti finansavimo lėšų suma, išreikšta eurais, yra 10,00 ir daugiau – 10 balų;</a:t>
            </a:r>
          </a:p>
          <a:p>
            <a:r>
              <a:rPr lang="lt-LT" dirty="0">
                <a:latin typeface="Times New Roman" panose="02020603050405020304" pitchFamily="18" charset="0"/>
              </a:rPr>
              <a:t>- jeigu negautos EK dotacijos</a:t>
            </a:r>
            <a:r>
              <a:rPr lang="en-US" dirty="0">
                <a:latin typeface="Times New Roman" panose="02020603050405020304" pitchFamily="18" charset="0"/>
              </a:rPr>
              <a:t>, </a:t>
            </a:r>
            <a:r>
              <a:rPr lang="lt-LT" dirty="0">
                <a:latin typeface="Times New Roman" panose="02020603050405020304" pitchFamily="18" charset="0"/>
              </a:rPr>
              <a:t>išreikštos eurais, santykis su pareiškėjo PĮP nurodoma prašoma projektui skirti finansavimo lėšų suma, išreikšta eurais, yra nuo 8,00 iki 9,99 – 8 balai;</a:t>
            </a:r>
          </a:p>
          <a:p>
            <a:r>
              <a:rPr lang="lt-LT" dirty="0">
                <a:latin typeface="Times New Roman" panose="02020603050405020304" pitchFamily="18" charset="0"/>
              </a:rPr>
              <a:t>jeigu negautos EK dotacijos, išreikštos eurais, santykis su pareiškėjo PĮP nurodoma prašoma projektui skirti finansavimo lėšų suma, išreikšta eurais, yra nuo 6,00 iki 7,99 – 6 balai;</a:t>
            </a:r>
          </a:p>
          <a:p>
            <a:r>
              <a:rPr lang="lt-LT" dirty="0">
                <a:latin typeface="Times New Roman" panose="02020603050405020304" pitchFamily="18" charset="0"/>
              </a:rPr>
              <a:t>- jeigu negautos EK dotacijos, išreikštos eurais, santykis su pareiškėjo PĮP nurodoma prašoma projektui skirti finansavimo lėšų suma, išreikšta eurais, yra nuo 3,00 iki 5,99 – 4 balai;</a:t>
            </a:r>
          </a:p>
          <a:p>
            <a:pPr marL="285750" indent="-285750">
              <a:buFontTx/>
              <a:buChar char="-"/>
            </a:pPr>
            <a:r>
              <a:rPr lang="lt-LT" dirty="0">
                <a:latin typeface="Times New Roman" panose="02020603050405020304" pitchFamily="18" charset="0"/>
              </a:rPr>
              <a:t>jeigu negautos EK dotacijos, išreikštos eurais, santykis su pareiškėjo PĮP nurodoma prašoma projektui skirti finansavimo lėšų suma, išreikšta eurais, yra nuo 1,00 iki 2,99 – 2 balai.</a:t>
            </a:r>
            <a:endParaRPr lang="en-US" dirty="0">
              <a:latin typeface="Times New Roman" panose="02020603050405020304" pitchFamily="18" charset="0"/>
            </a:endParaRPr>
          </a:p>
          <a:p>
            <a:r>
              <a:rPr lang="en-US" b="1" dirty="0">
                <a:latin typeface="Times New Roman" panose="02020603050405020304" pitchFamily="18" charset="0"/>
              </a:rPr>
              <a:t>Did</a:t>
            </a:r>
            <a:r>
              <a:rPr lang="lt-LT" b="1" dirty="0" err="1">
                <a:latin typeface="Times New Roman" panose="02020603050405020304" pitchFamily="18" charset="0"/>
              </a:rPr>
              <a:t>žiausias</a:t>
            </a:r>
            <a:r>
              <a:rPr lang="lt-LT" b="1" dirty="0">
                <a:latin typeface="Times New Roman" panose="02020603050405020304" pitchFamily="18" charset="0"/>
              </a:rPr>
              <a:t> galimas balas – </a:t>
            </a:r>
            <a:r>
              <a:rPr lang="en-US" b="1" dirty="0">
                <a:latin typeface="Times New Roman" panose="02020603050405020304" pitchFamily="18" charset="0"/>
              </a:rPr>
              <a:t>10 </a:t>
            </a:r>
            <a:r>
              <a:rPr lang="en-US" b="1" dirty="0" err="1">
                <a:latin typeface="Times New Roman" panose="02020603050405020304" pitchFamily="18" charset="0"/>
              </a:rPr>
              <a:t>bal</a:t>
            </a:r>
            <a:r>
              <a:rPr lang="lt-LT" b="1" dirty="0">
                <a:latin typeface="Times New Roman" panose="02020603050405020304" pitchFamily="18" charset="0"/>
              </a:rPr>
              <a:t>ų.</a:t>
            </a:r>
          </a:p>
        </p:txBody>
      </p:sp>
      <p:sp>
        <p:nvSpPr>
          <p:cNvPr id="9" name="TextBox 8">
            <a:extLst>
              <a:ext uri="{FF2B5EF4-FFF2-40B4-BE49-F238E27FC236}">
                <a16:creationId xmlns:a16="http://schemas.microsoft.com/office/drawing/2014/main" id="{B6980237-D74B-168E-6065-9424E7AF92D6}"/>
              </a:ext>
            </a:extLst>
          </p:cNvPr>
          <p:cNvSpPr txBox="1"/>
          <p:nvPr/>
        </p:nvSpPr>
        <p:spPr>
          <a:xfrm>
            <a:off x="1494503" y="102282"/>
            <a:ext cx="10632842" cy="954107"/>
          </a:xfrm>
          <a:prstGeom prst="rect">
            <a:avLst/>
          </a:prstGeom>
          <a:noFill/>
        </p:spPr>
        <p:txBody>
          <a:bodyPr wrap="square" rtlCol="0">
            <a:spAutoFit/>
          </a:bodyPr>
          <a:lstStyle/>
          <a:p>
            <a:r>
              <a:rPr kumimoji="0" lang="lt-LT" sz="2800" b="0" i="0" u="none" strike="noStrike" kern="1200" cap="none" spc="40" normalizeH="0" baseline="0" noProof="0" dirty="0">
                <a:ln>
                  <a:noFill/>
                </a:ln>
                <a:solidFill>
                  <a:srgbClr val="203864"/>
                </a:solidFill>
                <a:effectLst/>
                <a:uLnTx/>
                <a:uFillTx/>
                <a:latin typeface="DM Serif Display" pitchFamily="2"/>
                <a:ea typeface="+mn-ea"/>
                <a:cs typeface="+mn-cs"/>
              </a:rPr>
              <a:t>PROJEKTŲ PRIORITETINIAI ATRANKOS KRITERIJAI BEI JŲ VERTINIMAS</a:t>
            </a:r>
            <a:endParaRPr lang="lt-LT" dirty="0"/>
          </a:p>
        </p:txBody>
      </p:sp>
    </p:spTree>
    <p:extLst>
      <p:ext uri="{BB962C8B-B14F-4D97-AF65-F5344CB8AC3E}">
        <p14:creationId xmlns:p14="http://schemas.microsoft.com/office/powerpoint/2010/main" val="66084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66D7B1-6973-E2F0-2217-0C723461A7C1}"/>
              </a:ext>
            </a:extLst>
          </p:cNvPr>
          <p:cNvSpPr>
            <a:spLocks noGrp="1"/>
          </p:cNvSpPr>
          <p:nvPr>
            <p:ph type="title"/>
          </p:nvPr>
        </p:nvSpPr>
        <p:spPr>
          <a:xfrm>
            <a:off x="458787" y="2603779"/>
            <a:ext cx="6599237" cy="1951892"/>
          </a:xfrm>
        </p:spPr>
        <p:txBody>
          <a:bodyPr/>
          <a:lstStyle/>
          <a:p>
            <a:r>
              <a:rPr lang="lt-LT" sz="4000" dirty="0">
                <a:latin typeface="Poppins" panose="00000500000000000000" pitchFamily="2" charset="-70"/>
                <a:cs typeface="Poppins" panose="00000500000000000000" pitchFamily="2" charset="-70"/>
              </a:rPr>
              <a:t>PROJEKTO ĮGYVENDINIMO PLANO (PĮP) </a:t>
            </a:r>
            <a:br>
              <a:rPr lang="lt-LT" sz="4000" dirty="0">
                <a:latin typeface="Poppins" panose="00000500000000000000" pitchFamily="2" charset="-70"/>
                <a:cs typeface="Poppins" panose="00000500000000000000" pitchFamily="2" charset="-70"/>
              </a:rPr>
            </a:br>
            <a:r>
              <a:rPr lang="lt-LT" sz="4000" dirty="0">
                <a:latin typeface="Poppins" panose="00000500000000000000" pitchFamily="2" charset="-70"/>
                <a:cs typeface="Poppins" panose="00000500000000000000" pitchFamily="2" charset="-70"/>
              </a:rPr>
              <a:t>PILDYMAS IR TEIKIMAS</a:t>
            </a:r>
          </a:p>
        </p:txBody>
      </p:sp>
    </p:spTree>
    <p:extLst>
      <p:ext uri="{BB962C8B-B14F-4D97-AF65-F5344CB8AC3E}">
        <p14:creationId xmlns:p14="http://schemas.microsoft.com/office/powerpoint/2010/main" val="17933699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A616A-A070-FE1D-D352-6C5D1A9C5577}"/>
              </a:ext>
            </a:extLst>
          </p:cNvPr>
          <p:cNvSpPr>
            <a:spLocks noGrp="1"/>
          </p:cNvSpPr>
          <p:nvPr>
            <p:ph type="body" sz="quarter" idx="4294967295"/>
          </p:nvPr>
        </p:nvSpPr>
        <p:spPr>
          <a:xfrm>
            <a:off x="452546" y="2078182"/>
            <a:ext cx="7555381" cy="4109967"/>
          </a:xfrm>
          <a:prstGeom prst="rect">
            <a:avLst/>
          </a:prstGeom>
        </p:spPr>
        <p:txBody>
          <a:bodyPr/>
          <a:lstStyle/>
          <a:p>
            <a:pPr>
              <a:buFont typeface="Wingdings" panose="05000000000000000000" pitchFamily="2" charset="2"/>
              <a:buChar char="Ø"/>
            </a:pPr>
            <a:r>
              <a:rPr lang="en-US" sz="1800" b="0" i="0" u="none" strike="noStrike" baseline="0" dirty="0" err="1">
                <a:solidFill>
                  <a:srgbClr val="001F5F"/>
                </a:solidFill>
                <a:latin typeface="Poppins" panose="00000500000000000000" pitchFamily="2" charset="-70"/>
              </a:rPr>
              <a:t>Projekt</a:t>
            </a:r>
            <a:r>
              <a:rPr lang="lt-LT" sz="1800" b="0" i="0" u="none" strike="noStrike" baseline="0" dirty="0">
                <a:solidFill>
                  <a:srgbClr val="001F5F"/>
                </a:solidFill>
                <a:latin typeface="Poppins" panose="00000500000000000000" pitchFamily="2" charset="-70"/>
              </a:rPr>
              <a:t>o įgyvendinimo planų pateikimas iki </a:t>
            </a:r>
            <a:r>
              <a:rPr lang="en-US" b="1" i="0" u="none" strike="noStrike" baseline="0" dirty="0">
                <a:solidFill>
                  <a:srgbClr val="001F5F"/>
                </a:solidFill>
                <a:latin typeface="Poppins" panose="00000500000000000000" pitchFamily="2" charset="-70"/>
              </a:rPr>
              <a:t>2025-</a:t>
            </a:r>
            <a:r>
              <a:rPr lang="en-US" b="1" dirty="0">
                <a:solidFill>
                  <a:srgbClr val="001F5F"/>
                </a:solidFill>
                <a:latin typeface="Poppins" panose="00000500000000000000" pitchFamily="2" charset="-70"/>
              </a:rPr>
              <a:t>11</a:t>
            </a:r>
            <a:r>
              <a:rPr lang="en-US" b="1" i="0" u="none" strike="noStrike" baseline="0" dirty="0">
                <a:solidFill>
                  <a:srgbClr val="001F5F"/>
                </a:solidFill>
                <a:latin typeface="Poppins" panose="00000500000000000000" pitchFamily="2" charset="-70"/>
              </a:rPr>
              <a:t>-17 d. 17 val. </a:t>
            </a:r>
          </a:p>
          <a:p>
            <a:pPr marL="0" indent="0">
              <a:buNone/>
            </a:pPr>
            <a:endParaRPr lang="en-US" b="1" i="0" u="none" strike="noStrike" baseline="0" dirty="0">
              <a:solidFill>
                <a:srgbClr val="001F5F"/>
              </a:solidFill>
              <a:latin typeface="Poppins" panose="00000500000000000000" pitchFamily="2" charset="-70"/>
            </a:endParaRPr>
          </a:p>
          <a:p>
            <a:pPr>
              <a:buFont typeface="Wingdings" panose="05000000000000000000" pitchFamily="2" charset="2"/>
              <a:buChar char="Ø"/>
            </a:pPr>
            <a:r>
              <a:rPr lang="lt-LT" sz="1800" b="0" i="0" u="none" strike="noStrike" baseline="0" dirty="0">
                <a:solidFill>
                  <a:srgbClr val="001F5F"/>
                </a:solidFill>
                <a:latin typeface="Poppins" panose="00000500000000000000" pitchFamily="2" charset="-70"/>
              </a:rPr>
              <a:t>Parengtas PĮP (su visais privalomais priedais) teikiamas per 2021-2027 m. Duomenų mainų svetainę (DMS) adresu </a:t>
            </a:r>
            <a:r>
              <a:rPr lang="lt-LT" sz="1800" b="1" i="0" u="none" strike="noStrike" baseline="0" dirty="0">
                <a:solidFill>
                  <a:srgbClr val="001F5F"/>
                </a:solidFill>
                <a:latin typeface="Poppins" panose="00000500000000000000" pitchFamily="2" charset="-70"/>
                <a:hlinkClick r:id="rId2"/>
              </a:rPr>
              <a:t>https://dms.investis.lt</a:t>
            </a:r>
            <a:r>
              <a:rPr lang="lt-LT" sz="1800" i="0" u="none" strike="noStrike" baseline="0" dirty="0">
                <a:solidFill>
                  <a:srgbClr val="001F5F"/>
                </a:solidFill>
                <a:latin typeface="Poppins" panose="00000500000000000000" pitchFamily="2" charset="-70"/>
              </a:rPr>
              <a:t>.</a:t>
            </a:r>
            <a:r>
              <a:rPr lang="lt-LT" sz="1800" b="1" i="0" u="none" strike="noStrike" baseline="0" dirty="0">
                <a:solidFill>
                  <a:srgbClr val="001F5F"/>
                </a:solidFill>
                <a:latin typeface="Poppins" panose="00000500000000000000" pitchFamily="2" charset="-70"/>
              </a:rPr>
              <a:t> </a:t>
            </a:r>
            <a:endParaRPr lang="en-US" sz="1800" b="1" i="0" u="none" strike="noStrike" baseline="0" dirty="0">
              <a:solidFill>
                <a:srgbClr val="001F5F"/>
              </a:solidFill>
              <a:latin typeface="Poppins" panose="00000500000000000000" pitchFamily="2" charset="-70"/>
            </a:endParaRPr>
          </a:p>
          <a:p>
            <a:pPr>
              <a:buFont typeface="Wingdings" panose="05000000000000000000" pitchFamily="2" charset="2"/>
              <a:buChar char="Ø"/>
            </a:pPr>
            <a:endParaRPr lang="lt-LT" sz="1800" dirty="0">
              <a:solidFill>
                <a:srgbClr val="001F5F"/>
              </a:solidFill>
              <a:latin typeface="Poppins" panose="00000500000000000000" pitchFamily="2" charset="-70"/>
            </a:endParaRPr>
          </a:p>
          <a:p>
            <a:pPr>
              <a:buFont typeface="Wingdings" panose="05000000000000000000" pitchFamily="2" charset="2"/>
              <a:buChar char="Ø"/>
            </a:pPr>
            <a:r>
              <a:rPr lang="lt-LT" sz="1800" dirty="0">
                <a:solidFill>
                  <a:srgbClr val="001F5F"/>
                </a:solidFill>
                <a:latin typeface="Poppins" panose="00000500000000000000" pitchFamily="2" charset="-70"/>
                <a:hlinkClick r:id="rId3"/>
              </a:rPr>
              <a:t>https://www.esinvesticijos.lt/dms</a:t>
            </a:r>
            <a:r>
              <a:rPr lang="en-US" sz="1800" dirty="0">
                <a:solidFill>
                  <a:srgbClr val="001F5F"/>
                </a:solidFill>
                <a:latin typeface="Poppins" panose="00000500000000000000" pitchFamily="2" charset="-70"/>
              </a:rPr>
              <a:t> - </a:t>
            </a:r>
            <a:r>
              <a:rPr lang="lt-LT" sz="1800" dirty="0">
                <a:solidFill>
                  <a:srgbClr val="001F5F"/>
                </a:solidFill>
                <a:latin typeface="Poppins" panose="00000500000000000000" pitchFamily="2" charset="-70"/>
              </a:rPr>
              <a:t>pagal šią </a:t>
            </a:r>
            <a:r>
              <a:rPr lang="en-US" sz="1800" dirty="0" err="1">
                <a:solidFill>
                  <a:srgbClr val="001F5F"/>
                </a:solidFill>
                <a:latin typeface="Poppins" panose="00000500000000000000" pitchFamily="2" charset="-70"/>
              </a:rPr>
              <a:t>nuorod</a:t>
            </a:r>
            <a:r>
              <a:rPr lang="lt-LT" sz="1800" dirty="0">
                <a:solidFill>
                  <a:srgbClr val="001F5F"/>
                </a:solidFill>
                <a:latin typeface="Poppins" panose="00000500000000000000" pitchFamily="2" charset="-70"/>
              </a:rPr>
              <a:t>ą</a:t>
            </a:r>
            <a:r>
              <a:rPr lang="en-US" sz="1800" dirty="0">
                <a:solidFill>
                  <a:srgbClr val="001F5F"/>
                </a:solidFill>
                <a:latin typeface="Poppins" panose="00000500000000000000" pitchFamily="2" charset="-70"/>
              </a:rPr>
              <a:t> r</a:t>
            </a:r>
            <a:r>
              <a:rPr lang="lt-LT" sz="1800" dirty="0">
                <a:solidFill>
                  <a:srgbClr val="001F5F"/>
                </a:solidFill>
                <a:latin typeface="Poppins" panose="00000500000000000000" pitchFamily="2" charset="-70"/>
              </a:rPr>
              <a:t>a</a:t>
            </a:r>
            <a:r>
              <a:rPr lang="en-US" sz="1800" dirty="0">
                <a:solidFill>
                  <a:srgbClr val="001F5F"/>
                </a:solidFill>
                <a:latin typeface="Poppins" panose="00000500000000000000" pitchFamily="2" charset="-70"/>
              </a:rPr>
              <a:t>site </a:t>
            </a:r>
            <a:r>
              <a:rPr lang="en-US" sz="1800" dirty="0" err="1">
                <a:solidFill>
                  <a:srgbClr val="001F5F"/>
                </a:solidFill>
                <a:latin typeface="Poppins" panose="00000500000000000000" pitchFamily="2" charset="-70"/>
              </a:rPr>
              <a:t>mokymus</a:t>
            </a:r>
            <a:r>
              <a:rPr lang="en-US" sz="1800" dirty="0">
                <a:solidFill>
                  <a:srgbClr val="001F5F"/>
                </a:solidFill>
                <a:latin typeface="Poppins" panose="00000500000000000000" pitchFamily="2" charset="-70"/>
              </a:rPr>
              <a:t> </a:t>
            </a:r>
            <a:r>
              <a:rPr lang="en-US" sz="1800" dirty="0" err="1">
                <a:solidFill>
                  <a:srgbClr val="001F5F"/>
                </a:solidFill>
                <a:latin typeface="Poppins" panose="00000500000000000000" pitchFamily="2" charset="-70"/>
              </a:rPr>
              <a:t>kaip</a:t>
            </a:r>
            <a:r>
              <a:rPr lang="en-US" sz="1800" dirty="0">
                <a:solidFill>
                  <a:srgbClr val="001F5F"/>
                </a:solidFill>
                <a:latin typeface="Poppins" panose="00000500000000000000" pitchFamily="2" charset="-70"/>
              </a:rPr>
              <a:t> </a:t>
            </a:r>
            <a:r>
              <a:rPr lang="en-US" sz="1800" dirty="0" err="1">
                <a:solidFill>
                  <a:srgbClr val="001F5F"/>
                </a:solidFill>
                <a:latin typeface="Poppins" panose="00000500000000000000" pitchFamily="2" charset="-70"/>
              </a:rPr>
              <a:t>pildyti</a:t>
            </a:r>
            <a:r>
              <a:rPr lang="en-US" sz="1800" dirty="0">
                <a:solidFill>
                  <a:srgbClr val="001F5F"/>
                </a:solidFill>
                <a:latin typeface="Poppins" panose="00000500000000000000" pitchFamily="2" charset="-70"/>
              </a:rPr>
              <a:t> P</a:t>
            </a:r>
            <a:r>
              <a:rPr lang="lt-LT" sz="1800" dirty="0">
                <a:solidFill>
                  <a:srgbClr val="001F5F"/>
                </a:solidFill>
                <a:latin typeface="Poppins" panose="00000500000000000000" pitchFamily="2" charset="-70"/>
              </a:rPr>
              <a:t>ĮP ir prisijungti prie duomenų mainų svetainės</a:t>
            </a:r>
            <a:r>
              <a:rPr lang="lt-LT" sz="1800" b="1" dirty="0">
                <a:solidFill>
                  <a:srgbClr val="001F5F"/>
                </a:solidFill>
                <a:latin typeface="Poppins" panose="00000500000000000000" pitchFamily="2" charset="-70"/>
              </a:rPr>
              <a:t> </a:t>
            </a:r>
            <a:endParaRPr lang="lt-LT" b="1" dirty="0"/>
          </a:p>
        </p:txBody>
      </p:sp>
      <p:sp>
        <p:nvSpPr>
          <p:cNvPr id="3" name="Text Placeholder 2">
            <a:extLst>
              <a:ext uri="{FF2B5EF4-FFF2-40B4-BE49-F238E27FC236}">
                <a16:creationId xmlns:a16="http://schemas.microsoft.com/office/drawing/2014/main" id="{DE50F4E7-4ECA-AC96-27C3-D65C65B19D72}"/>
              </a:ext>
            </a:extLst>
          </p:cNvPr>
          <p:cNvSpPr>
            <a:spLocks noGrp="1"/>
          </p:cNvSpPr>
          <p:nvPr>
            <p:ph type="body" sz="quarter" idx="4294967295"/>
          </p:nvPr>
        </p:nvSpPr>
        <p:spPr>
          <a:xfrm>
            <a:off x="1553293" y="669851"/>
            <a:ext cx="9085414" cy="629396"/>
          </a:xfrm>
          <a:prstGeom prst="rect">
            <a:avLst/>
          </a:prstGeom>
        </p:spPr>
        <p:txBody>
          <a:bodyPr/>
          <a:lstStyle/>
          <a:p>
            <a:pPr marL="0" indent="0">
              <a:lnSpc>
                <a:spcPct val="80000"/>
              </a:lnSpc>
              <a:spcBef>
                <a:spcPts val="0"/>
              </a:spcBef>
              <a:spcAft>
                <a:spcPts val="1200"/>
              </a:spcAft>
              <a:buNone/>
            </a:pPr>
            <a:r>
              <a:rPr lang="en-US" sz="3600" spc="40" dirty="0">
                <a:solidFill>
                  <a:srgbClr val="203864"/>
                </a:solidFill>
                <a:latin typeface="DM Serif Display" pitchFamily="2"/>
              </a:rPr>
              <a:t>P</a:t>
            </a:r>
            <a:r>
              <a:rPr lang="lt-LT" sz="3600" spc="40" dirty="0">
                <a:solidFill>
                  <a:srgbClr val="203864"/>
                </a:solidFill>
                <a:latin typeface="DM Serif Display" pitchFamily="2"/>
              </a:rPr>
              <a:t>ĮP pildymas ir teikimas</a:t>
            </a:r>
          </a:p>
        </p:txBody>
      </p:sp>
      <p:pic>
        <p:nvPicPr>
          <p:cNvPr id="16" name="Picture 15" descr="Person with idea concept">
            <a:extLst>
              <a:ext uri="{FF2B5EF4-FFF2-40B4-BE49-F238E27FC236}">
                <a16:creationId xmlns:a16="http://schemas.microsoft.com/office/drawing/2014/main" id="{8AF762C8-9FD8-D1A2-6C9F-6E65080995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99330" y="2392717"/>
            <a:ext cx="3836388" cy="2557592"/>
          </a:xfrm>
          <a:prstGeom prst="rect">
            <a:avLst/>
          </a:prstGeom>
        </p:spPr>
      </p:pic>
    </p:spTree>
    <p:extLst>
      <p:ext uri="{BB962C8B-B14F-4D97-AF65-F5344CB8AC3E}">
        <p14:creationId xmlns:p14="http://schemas.microsoft.com/office/powerpoint/2010/main" val="262649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9BA6E12-6A9D-E9CE-CFAD-AC465E88995C}"/>
              </a:ext>
            </a:extLst>
          </p:cNvPr>
          <p:cNvSpPr>
            <a:spLocks noGrp="1"/>
          </p:cNvSpPr>
          <p:nvPr>
            <p:ph type="title"/>
          </p:nvPr>
        </p:nvSpPr>
        <p:spPr/>
        <p:txBody>
          <a:bodyPr/>
          <a:lstStyle/>
          <a:p>
            <a:r>
              <a:rPr lang="lt-LT" dirty="0">
                <a:solidFill>
                  <a:srgbClr val="002060"/>
                </a:solidFill>
              </a:rPr>
              <a:t>AČIŪ UŽ DĖMESĮ</a:t>
            </a:r>
          </a:p>
        </p:txBody>
      </p:sp>
    </p:spTree>
    <p:extLst>
      <p:ext uri="{BB962C8B-B14F-4D97-AF65-F5344CB8AC3E}">
        <p14:creationId xmlns:p14="http://schemas.microsoft.com/office/powerpoint/2010/main" val="21982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130A-7C89-3AC5-3B92-33A315DC76B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17EFDF1-8500-D6F9-A791-0BE355867656}"/>
              </a:ext>
            </a:extLst>
          </p:cNvPr>
          <p:cNvSpPr>
            <a:spLocks noGrp="1"/>
          </p:cNvSpPr>
          <p:nvPr>
            <p:ph type="body" sz="quarter" idx="17"/>
          </p:nvPr>
        </p:nvSpPr>
        <p:spPr>
          <a:xfrm>
            <a:off x="1032863" y="276631"/>
            <a:ext cx="9958225" cy="546329"/>
          </a:xfrm>
        </p:spPr>
        <p:txBody>
          <a:bodyPr/>
          <a:lstStyle/>
          <a:p>
            <a:pPr algn="l"/>
            <a:r>
              <a:rPr lang="lt-LT" b="1" dirty="0"/>
              <a:t>       </a:t>
            </a:r>
            <a:r>
              <a:rPr lang="lt-LT" dirty="0"/>
              <a:t>PAGRINDINĖS APRAŠO SĄLYGOS </a:t>
            </a:r>
            <a:endParaRPr lang="x-none" sz="2800" dirty="0"/>
          </a:p>
        </p:txBody>
      </p:sp>
      <p:sp>
        <p:nvSpPr>
          <p:cNvPr id="10" name="Text Placeholder 9">
            <a:extLst>
              <a:ext uri="{FF2B5EF4-FFF2-40B4-BE49-F238E27FC236}">
                <a16:creationId xmlns:a16="http://schemas.microsoft.com/office/drawing/2014/main" id="{AB416695-7441-BA41-9984-6B2003C08B51}"/>
              </a:ext>
            </a:extLst>
          </p:cNvPr>
          <p:cNvSpPr>
            <a:spLocks noGrp="1"/>
          </p:cNvSpPr>
          <p:nvPr>
            <p:ph type="body" sz="quarter" idx="20"/>
          </p:nvPr>
        </p:nvSpPr>
        <p:spPr>
          <a:xfrm>
            <a:off x="152401" y="1219200"/>
            <a:ext cx="11146558" cy="5557095"/>
          </a:xfrm>
        </p:spPr>
        <p:txBody>
          <a:bodyPr/>
          <a:lstStyle/>
          <a:p>
            <a:pPr algn="just"/>
            <a:endParaRPr lang="en-US" sz="2000" dirty="0">
              <a:effectLst/>
              <a:latin typeface="DM Sans" pitchFamily="2"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lt-LT" sz="3600" dirty="0">
                <a:latin typeface="DM Serif Display" pitchFamily="2" charset="0"/>
              </a:rPr>
              <a:t>Pagal Aprašą teikiamo finansavimo forma – dotacija. </a:t>
            </a:r>
          </a:p>
          <a:p>
            <a:pPr marL="342900" indent="-342900" algn="just">
              <a:buFont typeface="Wingdings" panose="05000000000000000000" pitchFamily="2" charset="2"/>
              <a:buChar char="Ø"/>
            </a:pPr>
            <a:r>
              <a:rPr lang="lt-LT" sz="3600" dirty="0">
                <a:latin typeface="DM Serif Display" pitchFamily="2" charset="0"/>
              </a:rPr>
              <a:t>Atrankos forma – konkursas.</a:t>
            </a:r>
          </a:p>
          <a:p>
            <a:pPr marL="342900" indent="-342900" algn="just">
              <a:buFont typeface="Wingdings" panose="05000000000000000000" pitchFamily="2" charset="2"/>
              <a:buChar char="Ø"/>
            </a:pPr>
            <a:r>
              <a:rPr lang="lt-LT" sz="3600" dirty="0">
                <a:latin typeface="DM Serif Display" pitchFamily="2" charset="0"/>
              </a:rPr>
              <a:t>Pagal Aprašą projektams įgyvendinti skiriama iki </a:t>
            </a:r>
            <a:r>
              <a:rPr lang="lt-LT" sz="4400" b="1" dirty="0">
                <a:latin typeface="DM Serif Display" pitchFamily="2" charset="0"/>
              </a:rPr>
              <a:t>20 231 000 Eur</a:t>
            </a:r>
            <a:endParaRPr lang="en-US" sz="3600" b="1" dirty="0">
              <a:latin typeface="DM Serif Display" pitchFamily="2" charset="0"/>
            </a:endParaRPr>
          </a:p>
          <a:p>
            <a:pPr marL="342900" indent="-342900" algn="just">
              <a:buFont typeface="Wingdings" panose="05000000000000000000" pitchFamily="2" charset="2"/>
              <a:buChar char="Ø"/>
            </a:pPr>
            <a:r>
              <a:rPr lang="lt-LT" sz="3600" dirty="0">
                <a:latin typeface="DM Serif Display" pitchFamily="2" charset="0"/>
              </a:rPr>
              <a:t>Finansavimo šaltiniai: EGADP + LR biudžetas (PVM kompensavimas)</a:t>
            </a:r>
          </a:p>
          <a:p>
            <a:pPr algn="just"/>
            <a:endParaRPr lang="lt-L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67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0D3A7-F123-9BBB-5DFF-1F82E35D92F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DB68053-5DD4-5C61-ECBA-79BE505E5E30}"/>
              </a:ext>
            </a:extLst>
          </p:cNvPr>
          <p:cNvSpPr>
            <a:spLocks noGrp="1"/>
          </p:cNvSpPr>
          <p:nvPr>
            <p:ph type="body" sz="quarter" idx="17"/>
          </p:nvPr>
        </p:nvSpPr>
        <p:spPr>
          <a:xfrm>
            <a:off x="1032863" y="276631"/>
            <a:ext cx="9958225" cy="546329"/>
          </a:xfrm>
        </p:spPr>
        <p:txBody>
          <a:bodyPr/>
          <a:lstStyle/>
          <a:p>
            <a:pPr algn="l"/>
            <a:r>
              <a:rPr lang="lt-LT" b="1" dirty="0"/>
              <a:t>       </a:t>
            </a:r>
            <a:r>
              <a:rPr lang="en-US" sz="4800" dirty="0"/>
              <a:t>GALIMI PAREI</a:t>
            </a:r>
            <a:r>
              <a:rPr lang="lt-LT" sz="4800" dirty="0"/>
              <a:t>ŠKĖJAI</a:t>
            </a:r>
            <a:endParaRPr lang="x-none" sz="2800" dirty="0"/>
          </a:p>
        </p:txBody>
      </p:sp>
      <p:sp>
        <p:nvSpPr>
          <p:cNvPr id="10" name="Text Placeholder 9">
            <a:extLst>
              <a:ext uri="{FF2B5EF4-FFF2-40B4-BE49-F238E27FC236}">
                <a16:creationId xmlns:a16="http://schemas.microsoft.com/office/drawing/2014/main" id="{8B9FBEE7-868A-7ACB-D365-A2CD918B8126}"/>
              </a:ext>
            </a:extLst>
          </p:cNvPr>
          <p:cNvSpPr>
            <a:spLocks noGrp="1"/>
          </p:cNvSpPr>
          <p:nvPr>
            <p:ph type="body" sz="quarter" idx="20"/>
          </p:nvPr>
        </p:nvSpPr>
        <p:spPr>
          <a:xfrm>
            <a:off x="152401" y="1219200"/>
            <a:ext cx="11146558" cy="5557095"/>
          </a:xfrm>
        </p:spPr>
        <p:txBody>
          <a:bodyPr/>
          <a:lstStyle/>
          <a:p>
            <a:pPr algn="just"/>
            <a:endParaRPr lang="en-US" sz="2000" dirty="0">
              <a:effectLst/>
              <a:latin typeface="DM Sans" pitchFamily="2"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lt-LT" sz="2400" u="sng" dirty="0">
                <a:latin typeface="DM Serif Display" pitchFamily="2" charset="0"/>
              </a:rPr>
              <a:t>Lietuvos valstybinės mokslo ir studijų institucijos</a:t>
            </a:r>
            <a:r>
              <a:rPr lang="lt-LT" sz="2400" dirty="0">
                <a:latin typeface="DM Serif Display" pitchFamily="2" charset="0"/>
              </a:rPr>
              <a:t>, įtrauktos į Atviros informavimo, konsultavimo ir orientavimo sistemos registrą (toliau – MSI), </a:t>
            </a:r>
          </a:p>
          <a:p>
            <a:pPr marL="342900" indent="-342900">
              <a:buFont typeface="Wingdings" panose="05000000000000000000" pitchFamily="2" charset="2"/>
              <a:buChar char="Ø"/>
            </a:pPr>
            <a:r>
              <a:rPr lang="lt-LT" sz="2400" dirty="0">
                <a:latin typeface="DM Serif Display" pitchFamily="2" charset="0"/>
              </a:rPr>
              <a:t>PĮP pagrindžiančios investicijų į įrangą sąsają </a:t>
            </a:r>
            <a:r>
              <a:rPr lang="lt-LT" sz="2400" u="sng" dirty="0">
                <a:latin typeface="DM Serif Display" pitchFamily="2" charset="0"/>
              </a:rPr>
              <a:t>su susietojo projekto paraiška,</a:t>
            </a:r>
          </a:p>
          <a:p>
            <a:pPr marL="342900" indent="-342900">
              <a:buFont typeface="Wingdings" panose="05000000000000000000" pitchFamily="2" charset="2"/>
              <a:buChar char="Ø"/>
            </a:pPr>
            <a:r>
              <a:rPr lang="lt-LT" sz="2400" dirty="0">
                <a:latin typeface="DM Serif Display" pitchFamily="2" charset="0"/>
              </a:rPr>
              <a:t> ir yra </a:t>
            </a:r>
            <a:r>
              <a:rPr lang="lt-LT" sz="2400" u="sng" dirty="0">
                <a:latin typeface="DM Serif Display" pitchFamily="2" charset="0"/>
              </a:rPr>
              <a:t>susietojo projekto paraiškos konsorciumo koordinatorės arba konsorciumo partnerė</a:t>
            </a:r>
            <a:r>
              <a:rPr lang="lt-LT" sz="2400" dirty="0">
                <a:latin typeface="DM Serif Display" pitchFamily="2" charset="0"/>
              </a:rPr>
              <a:t>s (išskyrus asocijuotus arba </a:t>
            </a:r>
            <a:r>
              <a:rPr lang="lt-LT" sz="2400" dirty="0" err="1">
                <a:latin typeface="DM Serif Display" pitchFamily="2" charset="0"/>
              </a:rPr>
              <a:t>afilijuotus</a:t>
            </a:r>
            <a:r>
              <a:rPr lang="lt-LT" sz="2400" dirty="0">
                <a:latin typeface="DM Serif Display" pitchFamily="2" charset="0"/>
              </a:rPr>
              <a:t> partnerius), </a:t>
            </a:r>
          </a:p>
          <a:p>
            <a:pPr marL="342900" indent="-342900">
              <a:buFont typeface="Wingdings" panose="05000000000000000000" pitchFamily="2" charset="2"/>
              <a:buChar char="Ø"/>
            </a:pPr>
            <a:r>
              <a:rPr lang="lt-LT" sz="2400" dirty="0">
                <a:latin typeface="DM Serif Display" pitchFamily="2" charset="0"/>
              </a:rPr>
              <a:t>arba vienintelės tokios paramos gavėjos (angl. </a:t>
            </a:r>
            <a:r>
              <a:rPr lang="lt-LT" sz="2400" dirty="0" err="1">
                <a:latin typeface="DM Serif Display" pitchFamily="2" charset="0"/>
              </a:rPr>
              <a:t>monobeneficiary</a:t>
            </a:r>
            <a:r>
              <a:rPr lang="lt-LT" sz="2400" dirty="0">
                <a:latin typeface="DM Serif Display" pitchFamily="2" charset="0"/>
              </a:rPr>
              <a:t>) </a:t>
            </a:r>
          </a:p>
          <a:p>
            <a:pPr marL="342900" indent="-342900">
              <a:buFont typeface="Wingdings" panose="05000000000000000000" pitchFamily="2" charset="2"/>
              <a:buChar char="Ø"/>
            </a:pPr>
            <a:endParaRPr lang="lt-LT" sz="2400" dirty="0">
              <a:latin typeface="DM Serif Display" pitchFamily="2" charset="0"/>
            </a:endParaRPr>
          </a:p>
          <a:p>
            <a:pPr marL="342900" indent="-342900">
              <a:buFont typeface="Wingdings" panose="05000000000000000000" pitchFamily="2" charset="2"/>
              <a:buChar char="Ø"/>
            </a:pPr>
            <a:r>
              <a:rPr lang="lt-LT" sz="2400" u="sng" dirty="0">
                <a:latin typeface="DM Serif Display" pitchFamily="2" charset="0"/>
              </a:rPr>
              <a:t>Partneriai negalimi.</a:t>
            </a:r>
          </a:p>
          <a:p>
            <a:pPr algn="just"/>
            <a:endParaRPr lang="lt-L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404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9E7E49D-0804-131D-E5B0-B413C4BF42BD}"/>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PAGAL APRAŠĄ FINANSUOJAMOS VEIKLOS</a:t>
            </a:r>
            <a:endParaRPr lang="x-none" dirty="0"/>
          </a:p>
        </p:txBody>
      </p:sp>
      <p:sp>
        <p:nvSpPr>
          <p:cNvPr id="10" name="Text Placeholder 9">
            <a:extLst>
              <a:ext uri="{FF2B5EF4-FFF2-40B4-BE49-F238E27FC236}">
                <a16:creationId xmlns:a16="http://schemas.microsoft.com/office/drawing/2014/main" id="{25E051A9-D744-DC95-FAEE-350F684244C0}"/>
              </a:ext>
            </a:extLst>
          </p:cNvPr>
          <p:cNvSpPr>
            <a:spLocks noGrp="1"/>
          </p:cNvSpPr>
          <p:nvPr>
            <p:ph type="body" sz="quarter" idx="20"/>
          </p:nvPr>
        </p:nvSpPr>
        <p:spPr>
          <a:xfrm>
            <a:off x="152400" y="1385455"/>
            <a:ext cx="11762509" cy="5390840"/>
          </a:xfrm>
        </p:spPr>
        <p:txBody>
          <a:bodyPr/>
          <a:lstStyle/>
          <a:p>
            <a:pPr marL="342900" indent="-342900">
              <a:buFont typeface="Wingdings" panose="05000000000000000000" pitchFamily="2" charset="2"/>
              <a:buChar char="Ø"/>
            </a:pPr>
            <a:r>
              <a:rPr lang="lt-LT" sz="2000" dirty="0">
                <a:latin typeface="DM Serif Display" pitchFamily="2" charset="0"/>
              </a:rPr>
              <a:t>Mokslo laboratorijų ar kitos mokslo infrastruktūros įrangos, </a:t>
            </a:r>
            <a:r>
              <a:rPr lang="lt-LT" sz="2000" b="1" dirty="0">
                <a:latin typeface="DM Serif Display" pitchFamily="2" charset="0"/>
              </a:rPr>
              <a:t>susijusios su programos „Europos horizontas“ </a:t>
            </a:r>
            <a:r>
              <a:rPr lang="en-US" sz="2000" b="1" dirty="0" err="1">
                <a:latin typeface="DM Serif Display" pitchFamily="2" charset="0"/>
              </a:rPr>
              <a:t>ar</a:t>
            </a:r>
            <a:r>
              <a:rPr lang="en-US" sz="2000" b="1" dirty="0">
                <a:latin typeface="DM Serif Display" pitchFamily="2" charset="0"/>
              </a:rPr>
              <a:t> </a:t>
            </a:r>
            <a:r>
              <a:rPr lang="lt-LT" sz="2000" b="1" dirty="0">
                <a:latin typeface="DM Serif Display" pitchFamily="2" charset="0"/>
              </a:rPr>
              <a:t>„Euratomas“</a:t>
            </a:r>
            <a:r>
              <a:rPr lang="lt-LT" sz="2000" dirty="0">
                <a:latin typeface="DM Serif Display" pitchFamily="2" charset="0"/>
              </a:rPr>
              <a:t>, projekto </a:t>
            </a:r>
            <a:r>
              <a:rPr lang="lt-LT" sz="2000" b="1" dirty="0">
                <a:latin typeface="DM Serif Display" pitchFamily="2" charset="0"/>
              </a:rPr>
              <a:t>paraiška</a:t>
            </a:r>
            <a:r>
              <a:rPr lang="lt-LT" sz="2000" dirty="0">
                <a:latin typeface="DM Serif Display" pitchFamily="2" charset="0"/>
              </a:rPr>
              <a:t> (susietoji paraiška), </a:t>
            </a:r>
            <a:r>
              <a:rPr lang="lt-LT" sz="2000" b="1" dirty="0">
                <a:latin typeface="DM Serif Display" pitchFamily="2" charset="0"/>
              </a:rPr>
              <a:t>įsigijimas ir (arba) atnaujinimas. </a:t>
            </a:r>
          </a:p>
          <a:p>
            <a:pPr marL="342900" indent="-342900">
              <a:buFont typeface="Wingdings" panose="05000000000000000000" pitchFamily="2" charset="2"/>
              <a:buChar char="Ø"/>
            </a:pPr>
            <a:endParaRPr lang="lt-LT" sz="2000" b="1" dirty="0">
              <a:latin typeface="DM Serif Display" pitchFamily="2" charset="0"/>
            </a:endParaRPr>
          </a:p>
          <a:p>
            <a:pPr marL="342900" indent="-342900">
              <a:buFont typeface="Wingdings" panose="05000000000000000000" pitchFamily="2" charset="2"/>
              <a:buChar char="Ø"/>
            </a:pPr>
            <a:r>
              <a:rPr lang="lt-LT" sz="2000" dirty="0">
                <a:latin typeface="DM Serif Display" pitchFamily="2" charset="0"/>
              </a:rPr>
              <a:t>Susietoji paraiška galutiniame paraiškų vertinime </a:t>
            </a:r>
            <a:r>
              <a:rPr lang="lt-LT" sz="2000" b="1" u="sng" dirty="0">
                <a:latin typeface="DM Serif Display" pitchFamily="2" charset="0"/>
              </a:rPr>
              <a:t>pripažinta finansuotina </a:t>
            </a:r>
            <a:r>
              <a:rPr lang="lt-LT" sz="2000" dirty="0">
                <a:latin typeface="DM Serif Display" pitchFamily="2" charset="0"/>
              </a:rPr>
              <a:t>(angl. </a:t>
            </a:r>
            <a:r>
              <a:rPr lang="lt-LT" sz="2000" i="1" dirty="0" err="1">
                <a:latin typeface="DM Serif Display" pitchFamily="2" charset="0"/>
              </a:rPr>
              <a:t>passed</a:t>
            </a:r>
            <a:r>
              <a:rPr lang="lt-LT" sz="2000" i="1" dirty="0">
                <a:latin typeface="DM Serif Display" pitchFamily="2" charset="0"/>
              </a:rPr>
              <a:t> </a:t>
            </a:r>
            <a:r>
              <a:rPr lang="lt-LT" sz="2000" i="1" dirty="0" err="1">
                <a:latin typeface="DM Serif Display" pitchFamily="2" charset="0"/>
              </a:rPr>
              <a:t>the</a:t>
            </a:r>
            <a:r>
              <a:rPr lang="lt-LT" sz="2000" i="1" dirty="0">
                <a:latin typeface="DM Serif Display" pitchFamily="2" charset="0"/>
              </a:rPr>
              <a:t> </a:t>
            </a:r>
            <a:r>
              <a:rPr lang="lt-LT" sz="2000" i="1" dirty="0" err="1">
                <a:latin typeface="DM Serif Display" pitchFamily="2" charset="0"/>
              </a:rPr>
              <a:t>threshold</a:t>
            </a:r>
            <a:r>
              <a:rPr lang="lt-LT" sz="2000" dirty="0">
                <a:latin typeface="DM Serif Display" pitchFamily="2" charset="0"/>
              </a:rPr>
              <a:t>), </a:t>
            </a:r>
            <a:r>
              <a:rPr lang="lt-LT" sz="2000" b="1" dirty="0">
                <a:latin typeface="DM Serif Display" pitchFamily="2" charset="0"/>
              </a:rPr>
              <a:t>tačiau negavusia finansavimo</a:t>
            </a:r>
            <a:r>
              <a:rPr lang="lt-LT" sz="2000" dirty="0">
                <a:latin typeface="DM Serif Display" pitchFamily="2" charset="0"/>
              </a:rPr>
              <a:t> </a:t>
            </a:r>
            <a:r>
              <a:rPr lang="lt-LT" sz="2000" b="1" u="sng" dirty="0">
                <a:latin typeface="DM Serif Display" pitchFamily="2" charset="0"/>
              </a:rPr>
              <a:t>dėl lėšų trūkumo.</a:t>
            </a:r>
          </a:p>
          <a:p>
            <a:pPr marL="342900" indent="-342900">
              <a:buFont typeface="Wingdings" panose="05000000000000000000" pitchFamily="2" charset="2"/>
              <a:buChar char="Ø"/>
            </a:pPr>
            <a:endParaRPr lang="lt-LT" sz="2000" dirty="0">
              <a:latin typeface="DM Serif Display" pitchFamily="2" charset="0"/>
            </a:endParaRPr>
          </a:p>
          <a:p>
            <a:pPr marL="342900" indent="-342900">
              <a:buFont typeface="Wingdings" panose="05000000000000000000" pitchFamily="2" charset="2"/>
              <a:buChar char="Ø"/>
            </a:pPr>
            <a:r>
              <a:rPr lang="lt-LT" sz="2000" dirty="0">
                <a:latin typeface="DM Serif Display" pitchFamily="2" charset="0"/>
              </a:rPr>
              <a:t>Europos mokslo tarybos (angl. </a:t>
            </a:r>
            <a:r>
              <a:rPr lang="lt-LT" sz="2000" i="1" dirty="0" err="1">
                <a:latin typeface="DM Serif Display" pitchFamily="2" charset="0"/>
              </a:rPr>
              <a:t>European</a:t>
            </a:r>
            <a:r>
              <a:rPr lang="lt-LT" sz="2000" i="1" dirty="0">
                <a:latin typeface="DM Serif Display" pitchFamily="2" charset="0"/>
              </a:rPr>
              <a:t> </a:t>
            </a:r>
            <a:r>
              <a:rPr lang="lt-LT" sz="2000" i="1" dirty="0" err="1">
                <a:latin typeface="DM Serif Display" pitchFamily="2" charset="0"/>
              </a:rPr>
              <a:t>Research</a:t>
            </a:r>
            <a:r>
              <a:rPr lang="lt-LT" sz="2000" i="1" dirty="0">
                <a:latin typeface="DM Serif Display" pitchFamily="2" charset="0"/>
              </a:rPr>
              <a:t> </a:t>
            </a:r>
            <a:r>
              <a:rPr lang="lt-LT" sz="2000" i="1" dirty="0" err="1">
                <a:latin typeface="DM Serif Display" pitchFamily="2" charset="0"/>
              </a:rPr>
              <a:t>Council</a:t>
            </a:r>
            <a:r>
              <a:rPr lang="lt-LT" sz="2000" i="1" dirty="0">
                <a:latin typeface="DM Serif Display" pitchFamily="2" charset="0"/>
              </a:rPr>
              <a:t>, </a:t>
            </a:r>
            <a:r>
              <a:rPr lang="lt-LT" sz="2000" dirty="0">
                <a:latin typeface="DM Serif Display" pitchFamily="2" charset="0"/>
              </a:rPr>
              <a:t>ERC) (</a:t>
            </a:r>
            <a:r>
              <a:rPr lang="lt-LT" sz="2000" i="1" dirty="0" err="1">
                <a:latin typeface="DM Serif Display" pitchFamily="2" charset="0"/>
              </a:rPr>
              <a:t>Starting</a:t>
            </a:r>
            <a:r>
              <a:rPr lang="lt-LT" sz="2000" i="1" dirty="0">
                <a:latin typeface="DM Serif Display" pitchFamily="2" charset="0"/>
              </a:rPr>
              <a:t> </a:t>
            </a:r>
            <a:r>
              <a:rPr lang="lt-LT" sz="2000" i="1" dirty="0" err="1">
                <a:latin typeface="DM Serif Display" pitchFamily="2" charset="0"/>
              </a:rPr>
              <a:t>Grant</a:t>
            </a:r>
            <a:r>
              <a:rPr lang="lt-LT" sz="2000" dirty="0">
                <a:latin typeface="DM Serif Display" pitchFamily="2" charset="0"/>
              </a:rPr>
              <a:t> – </a:t>
            </a:r>
            <a:r>
              <a:rPr lang="lt-LT" sz="2000" i="1" dirty="0" err="1">
                <a:latin typeface="DM Serif Display" pitchFamily="2" charset="0"/>
              </a:rPr>
              <a:t>StG</a:t>
            </a:r>
            <a:r>
              <a:rPr lang="lt-LT" sz="2000" dirty="0">
                <a:latin typeface="DM Serif Display" pitchFamily="2" charset="0"/>
              </a:rPr>
              <a:t>, </a:t>
            </a:r>
            <a:r>
              <a:rPr lang="lt-LT" sz="2000" i="1" dirty="0" err="1">
                <a:latin typeface="DM Serif Display" pitchFamily="2" charset="0"/>
              </a:rPr>
              <a:t>Consolidator</a:t>
            </a:r>
            <a:r>
              <a:rPr lang="lt-LT" sz="2000" i="1" dirty="0">
                <a:latin typeface="DM Serif Display" pitchFamily="2" charset="0"/>
              </a:rPr>
              <a:t> </a:t>
            </a:r>
            <a:r>
              <a:rPr lang="lt-LT" sz="2000" i="1" dirty="0" err="1">
                <a:latin typeface="DM Serif Display" pitchFamily="2" charset="0"/>
              </a:rPr>
              <a:t>Grant</a:t>
            </a:r>
            <a:r>
              <a:rPr lang="lt-LT" sz="2000" dirty="0">
                <a:latin typeface="DM Serif Display" pitchFamily="2" charset="0"/>
              </a:rPr>
              <a:t> – </a:t>
            </a:r>
            <a:r>
              <a:rPr lang="lt-LT" sz="2000" i="1" dirty="0" err="1">
                <a:latin typeface="DM Serif Display" pitchFamily="2" charset="0"/>
              </a:rPr>
              <a:t>CoG</a:t>
            </a:r>
            <a:r>
              <a:rPr lang="lt-LT" sz="2000" dirty="0">
                <a:latin typeface="DM Serif Display" pitchFamily="2" charset="0"/>
              </a:rPr>
              <a:t>, </a:t>
            </a:r>
            <a:r>
              <a:rPr lang="lt-LT" sz="2000" i="1" dirty="0" err="1">
                <a:latin typeface="DM Serif Display" pitchFamily="2" charset="0"/>
              </a:rPr>
              <a:t>Advanced</a:t>
            </a:r>
            <a:r>
              <a:rPr lang="lt-LT" sz="2000" i="1" dirty="0">
                <a:latin typeface="DM Serif Display" pitchFamily="2" charset="0"/>
              </a:rPr>
              <a:t> </a:t>
            </a:r>
            <a:r>
              <a:rPr lang="lt-LT" sz="2000" i="1" dirty="0" err="1">
                <a:latin typeface="DM Serif Display" pitchFamily="2" charset="0"/>
              </a:rPr>
              <a:t>Grant</a:t>
            </a:r>
            <a:r>
              <a:rPr lang="lt-LT" sz="2000" i="1" dirty="0">
                <a:latin typeface="DM Serif Display" pitchFamily="2" charset="0"/>
              </a:rPr>
              <a:t> </a:t>
            </a:r>
            <a:r>
              <a:rPr lang="lt-LT" sz="2000" dirty="0">
                <a:latin typeface="DM Serif Display" pitchFamily="2" charset="0"/>
              </a:rPr>
              <a:t>– </a:t>
            </a:r>
            <a:r>
              <a:rPr lang="lt-LT" sz="2000" i="1" dirty="0" err="1">
                <a:latin typeface="DM Serif Display" pitchFamily="2" charset="0"/>
              </a:rPr>
              <a:t>AdG</a:t>
            </a:r>
            <a:r>
              <a:rPr lang="lt-LT" sz="2000" dirty="0">
                <a:latin typeface="DM Serif Display" pitchFamily="2" charset="0"/>
              </a:rPr>
              <a:t>, </a:t>
            </a:r>
            <a:r>
              <a:rPr lang="lt-LT" sz="2000" i="1" dirty="0" err="1">
                <a:latin typeface="DM Serif Display" pitchFamily="2" charset="0"/>
              </a:rPr>
              <a:t>Synergy</a:t>
            </a:r>
            <a:r>
              <a:rPr lang="lt-LT" sz="2000" i="1" dirty="0">
                <a:latin typeface="DM Serif Display" pitchFamily="2" charset="0"/>
              </a:rPr>
              <a:t> </a:t>
            </a:r>
            <a:r>
              <a:rPr lang="lt-LT" sz="2000" i="1" dirty="0" err="1">
                <a:latin typeface="DM Serif Display" pitchFamily="2" charset="0"/>
              </a:rPr>
              <a:t>Grant</a:t>
            </a:r>
            <a:r>
              <a:rPr lang="lt-LT" sz="2000" dirty="0">
                <a:latin typeface="DM Serif Display" pitchFamily="2" charset="0"/>
              </a:rPr>
              <a:t> – </a:t>
            </a:r>
            <a:r>
              <a:rPr lang="lt-LT" sz="2000" i="1" dirty="0" err="1">
                <a:latin typeface="DM Serif Display" pitchFamily="2" charset="0"/>
              </a:rPr>
              <a:t>SynG</a:t>
            </a:r>
            <a:r>
              <a:rPr lang="lt-LT" sz="2000" dirty="0">
                <a:latin typeface="DM Serif Display" pitchFamily="2" charset="0"/>
              </a:rPr>
              <a:t>) susietojo projekto paraiška antrajame vertinimo etape turi būti gavusi A įvertinimą). </a:t>
            </a:r>
          </a:p>
          <a:p>
            <a:pPr marL="285750" indent="-285750">
              <a:lnSpc>
                <a:spcPct val="100000"/>
              </a:lnSpc>
              <a:buFont typeface="Wingdings" panose="05000000000000000000" pitchFamily="2" charset="2"/>
              <a:buChar char="Ø"/>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395738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65BDE-8AA7-BC8F-164A-91C12D880F5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9550E2C-EDD3-B14E-1A2B-47749088EAA1}"/>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PAGAL APRAŠĄ FINANSUOJAMOS VEIKLOS</a:t>
            </a:r>
            <a:endParaRPr lang="x-none" dirty="0"/>
          </a:p>
        </p:txBody>
      </p:sp>
      <p:sp>
        <p:nvSpPr>
          <p:cNvPr id="10" name="Text Placeholder 9">
            <a:extLst>
              <a:ext uri="{FF2B5EF4-FFF2-40B4-BE49-F238E27FC236}">
                <a16:creationId xmlns:a16="http://schemas.microsoft.com/office/drawing/2014/main" id="{DBDEDAA5-47FF-976A-5A3A-320914990F1F}"/>
              </a:ext>
            </a:extLst>
          </p:cNvPr>
          <p:cNvSpPr>
            <a:spLocks noGrp="1"/>
          </p:cNvSpPr>
          <p:nvPr>
            <p:ph type="body" sz="quarter" idx="20"/>
          </p:nvPr>
        </p:nvSpPr>
        <p:spPr>
          <a:xfrm>
            <a:off x="152401" y="1219200"/>
            <a:ext cx="11146558" cy="5557095"/>
          </a:xfrm>
        </p:spPr>
        <p:txBody>
          <a:bodyPr/>
          <a:lstStyle/>
          <a:p>
            <a:pPr algn="just">
              <a:spcAft>
                <a:spcPts val="0"/>
              </a:spcAft>
            </a:pPr>
            <a:r>
              <a:rPr lang="lt-LT" sz="2800" dirty="0">
                <a:latin typeface="DM Serif Display" pitchFamily="2" charset="0"/>
                <a:ea typeface="Times New Roman" panose="02020603050405020304" pitchFamily="18" charset="0"/>
              </a:rPr>
              <a:t>Susietojo projekto paraiškos vertinamos pagal </a:t>
            </a:r>
            <a:r>
              <a:rPr lang="lt-LT" sz="2800" b="1" dirty="0">
                <a:latin typeface="DM Serif Display" pitchFamily="2" charset="0"/>
                <a:ea typeface="Times New Roman" panose="02020603050405020304" pitchFamily="18" charset="0"/>
              </a:rPr>
              <a:t>2021–2024 metų darbo programų kvietimų</a:t>
            </a:r>
            <a:r>
              <a:rPr lang="lt-LT" sz="2800" dirty="0">
                <a:latin typeface="DM Serif Display" pitchFamily="2" charset="0"/>
                <a:ea typeface="Times New Roman" panose="02020603050405020304" pitchFamily="18" charset="0"/>
              </a:rPr>
              <a:t> rezultatus:</a:t>
            </a:r>
            <a:endParaRPr lang="en-US" sz="2800" dirty="0">
              <a:latin typeface="DM Serif Display" pitchFamily="2" charset="0"/>
              <a:ea typeface="Times New Roman" panose="02020603050405020304" pitchFamily="18" charset="0"/>
            </a:endParaRPr>
          </a:p>
          <a:p>
            <a:pPr algn="just">
              <a:spcAft>
                <a:spcPts val="0"/>
              </a:spcAft>
            </a:pPr>
            <a:endParaRPr lang="lt-LT" sz="2000" dirty="0">
              <a:latin typeface="DM Serif Display" pitchFamily="2" charset="0"/>
              <a:ea typeface="Times New Roman" panose="02020603050405020304" pitchFamily="18" charset="0"/>
            </a:endParaRPr>
          </a:p>
          <a:p>
            <a:pPr marL="342900" indent="-342900" algn="just">
              <a:spcAft>
                <a:spcPts val="0"/>
              </a:spcAft>
              <a:buAutoNum type="arabicPeriod"/>
            </a:pPr>
            <a:r>
              <a:rPr lang="lt-LT" sz="2400" dirty="0">
                <a:ea typeface="Times New Roman" panose="02020603050405020304" pitchFamily="18" charset="0"/>
              </a:rPr>
              <a:t>programos „Europos horizontas“ veiklų ir programų:</a:t>
            </a:r>
          </a:p>
          <a:p>
            <a:pPr algn="just">
              <a:spcAft>
                <a:spcPts val="0"/>
              </a:spcAft>
            </a:pPr>
            <a:r>
              <a:rPr lang="lt-LT" sz="2400" dirty="0">
                <a:ea typeface="Times New Roman" panose="02020603050405020304" pitchFamily="18" charset="0"/>
              </a:rPr>
              <a:t>      1.1. Pirmosios veiklos srities „Aukšto lygio mokslas“:</a:t>
            </a:r>
          </a:p>
          <a:p>
            <a:pPr algn="just">
              <a:spcAft>
                <a:spcPts val="0"/>
              </a:spcAft>
            </a:pPr>
            <a:r>
              <a:rPr lang="lt-LT" sz="2400" dirty="0">
                <a:ea typeface="Times New Roman" panose="02020603050405020304" pitchFamily="18" charset="0"/>
              </a:rPr>
              <a:t>             - pagal ERC (</a:t>
            </a:r>
            <a:r>
              <a:rPr lang="lt-LT" sz="2400" i="1" dirty="0" err="1">
                <a:ea typeface="Times New Roman" panose="02020603050405020304" pitchFamily="18" charset="0"/>
              </a:rPr>
              <a:t>StG</a:t>
            </a:r>
            <a:r>
              <a:rPr lang="lt-LT" sz="2400" i="1" dirty="0">
                <a:ea typeface="Times New Roman" panose="02020603050405020304" pitchFamily="18" charset="0"/>
              </a:rPr>
              <a:t>, </a:t>
            </a:r>
            <a:r>
              <a:rPr lang="lt-LT" sz="2400" i="1" dirty="0" err="1">
                <a:ea typeface="Times New Roman" panose="02020603050405020304" pitchFamily="18" charset="0"/>
              </a:rPr>
              <a:t>CoG</a:t>
            </a:r>
            <a:r>
              <a:rPr lang="lt-LT" sz="2400" i="1" dirty="0">
                <a:ea typeface="Times New Roman" panose="02020603050405020304" pitchFamily="18" charset="0"/>
              </a:rPr>
              <a:t>, </a:t>
            </a:r>
            <a:r>
              <a:rPr lang="lt-LT" sz="2400" i="1" dirty="0" err="1">
                <a:ea typeface="Times New Roman" panose="02020603050405020304" pitchFamily="18" charset="0"/>
              </a:rPr>
              <a:t>AdG</a:t>
            </a:r>
            <a:r>
              <a:rPr lang="lt-LT" sz="2400" i="1" dirty="0">
                <a:ea typeface="Times New Roman" panose="02020603050405020304" pitchFamily="18" charset="0"/>
              </a:rPr>
              <a:t>, </a:t>
            </a:r>
            <a:r>
              <a:rPr lang="lt-LT" sz="2400" i="1" dirty="0" err="1">
                <a:ea typeface="Times New Roman" panose="02020603050405020304" pitchFamily="18" charset="0"/>
              </a:rPr>
              <a:t>SynG</a:t>
            </a:r>
            <a:r>
              <a:rPr lang="lt-LT" sz="2400" i="1" dirty="0">
                <a:ea typeface="Times New Roman" panose="02020603050405020304" pitchFamily="18" charset="0"/>
              </a:rPr>
              <a:t>, </a:t>
            </a:r>
            <a:r>
              <a:rPr lang="lt-LT" sz="2400" i="1" dirty="0" err="1">
                <a:ea typeface="Times New Roman" panose="02020603050405020304" pitchFamily="18" charset="0"/>
              </a:rPr>
              <a:t>Proof</a:t>
            </a:r>
            <a:r>
              <a:rPr lang="lt-LT" sz="2400" i="1" dirty="0">
                <a:ea typeface="Times New Roman" panose="02020603050405020304" pitchFamily="18" charset="0"/>
              </a:rPr>
              <a:t> </a:t>
            </a:r>
            <a:r>
              <a:rPr lang="lt-LT" sz="2400" i="1" dirty="0" err="1">
                <a:ea typeface="Times New Roman" panose="02020603050405020304" pitchFamily="18" charset="0"/>
              </a:rPr>
              <a:t>of</a:t>
            </a:r>
            <a:r>
              <a:rPr lang="lt-LT" sz="2400" i="1" dirty="0">
                <a:ea typeface="Times New Roman" panose="02020603050405020304" pitchFamily="18" charset="0"/>
              </a:rPr>
              <a:t> </a:t>
            </a:r>
            <a:r>
              <a:rPr lang="lt-LT" sz="2400" i="1" dirty="0" err="1">
                <a:ea typeface="Times New Roman" panose="02020603050405020304" pitchFamily="18" charset="0"/>
              </a:rPr>
              <a:t>Concept</a:t>
            </a:r>
            <a:r>
              <a:rPr lang="lt-LT" sz="2400" i="1" dirty="0">
                <a:ea typeface="Times New Roman" panose="02020603050405020304" pitchFamily="18" charset="0"/>
              </a:rPr>
              <a:t> – </a:t>
            </a:r>
            <a:r>
              <a:rPr lang="lt-LT" sz="2400" i="1" dirty="0" err="1">
                <a:ea typeface="Times New Roman" panose="02020603050405020304" pitchFamily="18" charset="0"/>
              </a:rPr>
              <a:t>PoC</a:t>
            </a:r>
            <a:r>
              <a:rPr lang="lt-LT" sz="2400" dirty="0">
                <a:ea typeface="Times New Roman" panose="02020603050405020304" pitchFamily="18" charset="0"/>
              </a:rPr>
              <a:t>) kvietimų rezultatus;</a:t>
            </a:r>
          </a:p>
          <a:p>
            <a:pPr algn="just">
              <a:spcAft>
                <a:spcPts val="0"/>
              </a:spcAft>
            </a:pPr>
            <a:r>
              <a:rPr lang="lt-LT" sz="2400" dirty="0">
                <a:ea typeface="Times New Roman" panose="02020603050405020304" pitchFamily="18" charset="0"/>
              </a:rPr>
              <a:t>             - pagal </a:t>
            </a:r>
            <a:r>
              <a:rPr lang="lt-LT" sz="2400" dirty="0" err="1">
                <a:ea typeface="Times New Roman" panose="02020603050405020304" pitchFamily="18" charset="0"/>
              </a:rPr>
              <a:t>Marie</a:t>
            </a:r>
            <a:r>
              <a:rPr lang="lt-LT" sz="2400" dirty="0">
                <a:ea typeface="Times New Roman" panose="02020603050405020304" pitchFamily="18" charset="0"/>
              </a:rPr>
              <a:t> </a:t>
            </a:r>
            <a:r>
              <a:rPr lang="lt-LT" sz="2400" dirty="0" err="1">
                <a:ea typeface="Times New Roman" panose="02020603050405020304" pitchFamily="18" charset="0"/>
              </a:rPr>
              <a:t>Skłodowska-Curie</a:t>
            </a:r>
            <a:r>
              <a:rPr lang="lt-LT" sz="2400" dirty="0">
                <a:ea typeface="Times New Roman" panose="02020603050405020304" pitchFamily="18" charset="0"/>
              </a:rPr>
              <a:t> veiksmus (angl. </a:t>
            </a:r>
            <a:r>
              <a:rPr lang="lt-LT" sz="2400" i="1" dirty="0" err="1">
                <a:ea typeface="Times New Roman" panose="02020603050405020304" pitchFamily="18" charset="0"/>
              </a:rPr>
              <a:t>Marie</a:t>
            </a:r>
            <a:r>
              <a:rPr lang="lt-LT" sz="2400" i="1" dirty="0">
                <a:ea typeface="Times New Roman" panose="02020603050405020304" pitchFamily="18" charset="0"/>
              </a:rPr>
              <a:t> </a:t>
            </a:r>
            <a:r>
              <a:rPr lang="lt-LT" sz="2400" i="1" dirty="0" err="1">
                <a:ea typeface="Times New Roman" panose="02020603050405020304" pitchFamily="18" charset="0"/>
              </a:rPr>
              <a:t>Skłodowska-Curie</a:t>
            </a:r>
            <a:r>
              <a:rPr lang="lt-LT" sz="2400" i="1" dirty="0">
                <a:ea typeface="Times New Roman" panose="02020603050405020304" pitchFamily="18" charset="0"/>
              </a:rPr>
              <a:t> </a:t>
            </a:r>
            <a:r>
              <a:rPr lang="lt-LT" sz="2400" i="1" dirty="0" err="1">
                <a:ea typeface="Times New Roman" panose="02020603050405020304" pitchFamily="18" charset="0"/>
              </a:rPr>
              <a:t>Actions</a:t>
            </a:r>
            <a:r>
              <a:rPr lang="lt-LT" sz="2400" dirty="0">
                <a:ea typeface="Times New Roman" panose="02020603050405020304" pitchFamily="18" charset="0"/>
              </a:rPr>
              <a:t>, MSCA) (toliau – MSC veiksmai) MSCA </a:t>
            </a:r>
            <a:r>
              <a:rPr lang="lt-LT" sz="2400" i="1" dirty="0" err="1">
                <a:ea typeface="Times New Roman" panose="02020603050405020304" pitchFamily="18" charset="0"/>
              </a:rPr>
              <a:t>Doctoral</a:t>
            </a:r>
            <a:r>
              <a:rPr lang="lt-LT" sz="2400" i="1" dirty="0">
                <a:ea typeface="Times New Roman" panose="02020603050405020304" pitchFamily="18" charset="0"/>
              </a:rPr>
              <a:t> </a:t>
            </a:r>
            <a:r>
              <a:rPr lang="lt-LT" sz="2400" i="1" dirty="0" err="1">
                <a:ea typeface="Times New Roman" panose="02020603050405020304" pitchFamily="18" charset="0"/>
              </a:rPr>
              <a:t>Networks</a:t>
            </a:r>
            <a:r>
              <a:rPr lang="lt-LT" sz="2400" dirty="0">
                <a:ea typeface="Times New Roman" panose="02020603050405020304" pitchFamily="18" charset="0"/>
              </a:rPr>
              <a:t> (MSCA-DN), MSCA </a:t>
            </a:r>
            <a:r>
              <a:rPr lang="lt-LT" sz="2400" i="1" dirty="0" err="1">
                <a:ea typeface="Times New Roman" panose="02020603050405020304" pitchFamily="18" charset="0"/>
              </a:rPr>
              <a:t>Staff</a:t>
            </a:r>
            <a:r>
              <a:rPr lang="lt-LT" sz="2400" i="1" dirty="0">
                <a:ea typeface="Times New Roman" panose="02020603050405020304" pitchFamily="18" charset="0"/>
              </a:rPr>
              <a:t> </a:t>
            </a:r>
            <a:r>
              <a:rPr lang="lt-LT" sz="2400" i="1" dirty="0" err="1">
                <a:ea typeface="Times New Roman" panose="02020603050405020304" pitchFamily="18" charset="0"/>
              </a:rPr>
              <a:t>Exchanges</a:t>
            </a:r>
            <a:r>
              <a:rPr lang="lt-LT" sz="2400" dirty="0">
                <a:ea typeface="Times New Roman" panose="02020603050405020304" pitchFamily="18" charset="0"/>
              </a:rPr>
              <a:t> (MSCA-SE), MSCA</a:t>
            </a:r>
            <a:r>
              <a:rPr lang="lt-LT" sz="2400" i="1" dirty="0">
                <a:ea typeface="Times New Roman" panose="02020603050405020304" pitchFamily="18" charset="0"/>
              </a:rPr>
              <a:t> </a:t>
            </a:r>
            <a:r>
              <a:rPr lang="lt-LT" sz="2400" i="1" dirty="0" err="1">
                <a:ea typeface="Times New Roman" panose="02020603050405020304" pitchFamily="18" charset="0"/>
              </a:rPr>
              <a:t>Postdoctoral</a:t>
            </a:r>
            <a:r>
              <a:rPr lang="lt-LT" sz="2400" i="1" dirty="0">
                <a:ea typeface="Times New Roman" panose="02020603050405020304" pitchFamily="18" charset="0"/>
              </a:rPr>
              <a:t> </a:t>
            </a:r>
            <a:r>
              <a:rPr lang="lt-LT" sz="2400" i="1" dirty="0" err="1">
                <a:ea typeface="Times New Roman" panose="02020603050405020304" pitchFamily="18" charset="0"/>
              </a:rPr>
              <a:t>Fellowships</a:t>
            </a:r>
            <a:r>
              <a:rPr lang="lt-LT" sz="2400" dirty="0">
                <a:ea typeface="Times New Roman" panose="02020603050405020304" pitchFamily="18" charset="0"/>
              </a:rPr>
              <a:t> (MSCA-PF) kvietimų rezultatus;</a:t>
            </a:r>
          </a:p>
          <a:p>
            <a:pPr marL="285750" indent="-285750">
              <a:lnSpc>
                <a:spcPct val="100000"/>
              </a:lnSpc>
              <a:buFont typeface="Wingdings" panose="05000000000000000000" pitchFamily="2" charset="2"/>
              <a:buChar char="Ø"/>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96503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CCF66-604D-5DCF-1658-5BB7848D7A2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327D67F-08B3-EFE3-A5BA-A989773CC5C6}"/>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PAGAL APRAŠĄ FINANSUOJAMOS VEIKLOS</a:t>
            </a:r>
            <a:endParaRPr lang="x-none" dirty="0"/>
          </a:p>
        </p:txBody>
      </p:sp>
      <p:sp>
        <p:nvSpPr>
          <p:cNvPr id="10" name="Text Placeholder 9">
            <a:extLst>
              <a:ext uri="{FF2B5EF4-FFF2-40B4-BE49-F238E27FC236}">
                <a16:creationId xmlns:a16="http://schemas.microsoft.com/office/drawing/2014/main" id="{8FEFA53F-9601-4F3E-46CC-17F960B73EE6}"/>
              </a:ext>
            </a:extLst>
          </p:cNvPr>
          <p:cNvSpPr>
            <a:spLocks noGrp="1"/>
          </p:cNvSpPr>
          <p:nvPr>
            <p:ph type="body" sz="quarter" idx="20"/>
          </p:nvPr>
        </p:nvSpPr>
        <p:spPr>
          <a:xfrm>
            <a:off x="152401" y="1219200"/>
            <a:ext cx="11146558" cy="5557095"/>
          </a:xfrm>
        </p:spPr>
        <p:txBody>
          <a:bodyPr/>
          <a:lstStyle/>
          <a:p>
            <a:pPr algn="just">
              <a:spcAft>
                <a:spcPts val="0"/>
              </a:spcAft>
            </a:pPr>
            <a:r>
              <a:rPr lang="lt-LT" sz="2000" dirty="0">
                <a:ea typeface="Times New Roman" panose="02020603050405020304" pitchFamily="18" charset="0"/>
              </a:rPr>
              <a:t>1.2. Antrosios veiklos srities „Pasauliniai iššūkiai ir Europos pramonės konkurencingumas“ pagal mokslinių tyrimų ir inovacijų veiksmų (angl. </a:t>
            </a:r>
            <a:r>
              <a:rPr lang="lt-LT" sz="2000" i="1" dirty="0" err="1">
                <a:ea typeface="Times New Roman" panose="02020603050405020304" pitchFamily="18" charset="0"/>
              </a:rPr>
              <a:t>Research</a:t>
            </a:r>
            <a:r>
              <a:rPr lang="lt-LT" sz="2000" i="1" dirty="0">
                <a:ea typeface="Times New Roman" panose="02020603050405020304" pitchFamily="18" charset="0"/>
              </a:rPr>
              <a:t> </a:t>
            </a:r>
            <a:r>
              <a:rPr lang="lt-LT" sz="2000" i="1" dirty="0" err="1">
                <a:ea typeface="Times New Roman" panose="02020603050405020304" pitchFamily="18" charset="0"/>
              </a:rPr>
              <a:t>and</a:t>
            </a:r>
            <a:r>
              <a:rPr lang="lt-LT" sz="2000" i="1" dirty="0">
                <a:ea typeface="Times New Roman" panose="02020603050405020304" pitchFamily="18" charset="0"/>
              </a:rPr>
              <a:t> </a:t>
            </a:r>
            <a:r>
              <a:rPr lang="lt-LT" sz="2000" i="1" dirty="0" err="1">
                <a:ea typeface="Times New Roman" panose="02020603050405020304" pitchFamily="18" charset="0"/>
              </a:rPr>
              <a:t>Innovation</a:t>
            </a:r>
            <a:r>
              <a:rPr lang="lt-LT" sz="2000" i="1" dirty="0">
                <a:ea typeface="Times New Roman" panose="02020603050405020304" pitchFamily="18" charset="0"/>
              </a:rPr>
              <a:t> </a:t>
            </a:r>
            <a:r>
              <a:rPr lang="lt-LT" sz="2000" i="1" dirty="0" err="1">
                <a:ea typeface="Times New Roman" panose="02020603050405020304" pitchFamily="18" charset="0"/>
              </a:rPr>
              <a:t>Action</a:t>
            </a:r>
            <a:r>
              <a:rPr lang="lt-LT" sz="2000" dirty="0">
                <a:ea typeface="Times New Roman" panose="02020603050405020304" pitchFamily="18" charset="0"/>
              </a:rPr>
              <a:t>, RIA) bei inovacijų veiksmų (angl. </a:t>
            </a:r>
            <a:r>
              <a:rPr lang="lt-LT" sz="2000" i="1" dirty="0" err="1">
                <a:ea typeface="Times New Roman" panose="02020603050405020304" pitchFamily="18" charset="0"/>
              </a:rPr>
              <a:t>Innovation</a:t>
            </a:r>
            <a:r>
              <a:rPr lang="lt-LT" sz="2000" i="1" dirty="0">
                <a:ea typeface="Times New Roman" panose="02020603050405020304" pitchFamily="18" charset="0"/>
              </a:rPr>
              <a:t> </a:t>
            </a:r>
            <a:r>
              <a:rPr lang="lt-LT" sz="2000" i="1" dirty="0" err="1">
                <a:ea typeface="Times New Roman" panose="02020603050405020304" pitchFamily="18" charset="0"/>
              </a:rPr>
              <a:t>Action</a:t>
            </a:r>
            <a:r>
              <a:rPr lang="lt-LT" sz="2000" dirty="0">
                <a:ea typeface="Times New Roman" panose="02020603050405020304" pitchFamily="18" charset="0"/>
              </a:rPr>
              <a:t>, IA) kvietimų rezultatus;</a:t>
            </a:r>
          </a:p>
          <a:p>
            <a:pPr algn="just">
              <a:spcAft>
                <a:spcPts val="0"/>
              </a:spcAft>
            </a:pPr>
            <a:r>
              <a:rPr lang="lt-LT" sz="2000" dirty="0">
                <a:ea typeface="Times New Roman" panose="02020603050405020304" pitchFamily="18" charset="0"/>
              </a:rPr>
              <a:t>           - pagal trečiosios veiklos srities „Inovatyvi Europa“ Europos inovacijų tarybos (angl. </a:t>
            </a:r>
            <a:r>
              <a:rPr lang="lt-LT" sz="2000" i="1" dirty="0" err="1">
                <a:ea typeface="Times New Roman" panose="02020603050405020304" pitchFamily="18" charset="0"/>
              </a:rPr>
              <a:t>European</a:t>
            </a:r>
            <a:r>
              <a:rPr lang="lt-LT" sz="2000" i="1" dirty="0">
                <a:ea typeface="Times New Roman" panose="02020603050405020304" pitchFamily="18" charset="0"/>
              </a:rPr>
              <a:t> </a:t>
            </a:r>
            <a:r>
              <a:rPr lang="lt-LT" sz="2000" i="1" dirty="0" err="1">
                <a:ea typeface="Times New Roman" panose="02020603050405020304" pitchFamily="18" charset="0"/>
              </a:rPr>
              <a:t>Innovation</a:t>
            </a:r>
            <a:r>
              <a:rPr lang="lt-LT" sz="2000" i="1" dirty="0">
                <a:ea typeface="Times New Roman" panose="02020603050405020304" pitchFamily="18" charset="0"/>
              </a:rPr>
              <a:t> </a:t>
            </a:r>
            <a:r>
              <a:rPr lang="lt-LT" sz="2000" i="1" dirty="0" err="1">
                <a:ea typeface="Times New Roman" panose="02020603050405020304" pitchFamily="18" charset="0"/>
              </a:rPr>
              <a:t>Council</a:t>
            </a:r>
            <a:r>
              <a:rPr lang="lt-LT" sz="2000" dirty="0">
                <a:ea typeface="Times New Roman" panose="02020603050405020304" pitchFamily="18" charset="0"/>
              </a:rPr>
              <a:t>, EIC) (toliau – EIC) programą „</a:t>
            </a:r>
            <a:r>
              <a:rPr lang="lt-LT" sz="2000" dirty="0" err="1">
                <a:ea typeface="Times New Roman" panose="02020603050405020304" pitchFamily="18" charset="0"/>
              </a:rPr>
              <a:t>Pathfinder</a:t>
            </a:r>
            <a:r>
              <a:rPr lang="lt-LT" sz="2000" dirty="0">
                <a:ea typeface="Times New Roman" panose="02020603050405020304" pitchFamily="18" charset="0"/>
              </a:rPr>
              <a:t>“;</a:t>
            </a:r>
          </a:p>
          <a:p>
            <a:pPr algn="just">
              <a:spcAft>
                <a:spcPts val="0"/>
              </a:spcAft>
            </a:pPr>
            <a:r>
              <a:rPr lang="lt-LT" sz="2000" dirty="0">
                <a:ea typeface="Times New Roman" panose="02020603050405020304" pitchFamily="18" charset="0"/>
              </a:rPr>
              <a:t>           - pagal ketvirtosios veiklos dalies komponento „Dalyvių skaičiaus didinimas ir Europos mokslinių tyrimų erdvės stiprinimas“ (angl. </a:t>
            </a:r>
            <a:r>
              <a:rPr lang="lt-LT" sz="2000" i="1" dirty="0" err="1">
                <a:ea typeface="Times New Roman" panose="02020603050405020304" pitchFamily="18" charset="0"/>
              </a:rPr>
              <a:t>Widening</a:t>
            </a:r>
            <a:r>
              <a:rPr lang="lt-LT" sz="2000" i="1" dirty="0">
                <a:ea typeface="Times New Roman" panose="02020603050405020304" pitchFamily="18" charset="0"/>
              </a:rPr>
              <a:t> </a:t>
            </a:r>
            <a:r>
              <a:rPr lang="lt-LT" sz="2000" i="1" dirty="0" err="1">
                <a:ea typeface="Times New Roman" panose="02020603050405020304" pitchFamily="18" charset="0"/>
              </a:rPr>
              <a:t>participation</a:t>
            </a:r>
            <a:r>
              <a:rPr lang="lt-LT" sz="2000" i="1" dirty="0">
                <a:ea typeface="Times New Roman" panose="02020603050405020304" pitchFamily="18" charset="0"/>
              </a:rPr>
              <a:t> </a:t>
            </a:r>
            <a:r>
              <a:rPr lang="lt-LT" sz="2000" i="1" dirty="0" err="1">
                <a:ea typeface="Times New Roman" panose="02020603050405020304" pitchFamily="18" charset="0"/>
              </a:rPr>
              <a:t>and</a:t>
            </a:r>
            <a:r>
              <a:rPr lang="lt-LT" sz="2000" i="1" dirty="0">
                <a:ea typeface="Times New Roman" panose="02020603050405020304" pitchFamily="18" charset="0"/>
              </a:rPr>
              <a:t> </a:t>
            </a:r>
            <a:r>
              <a:rPr lang="lt-LT" sz="2000" i="1" dirty="0" err="1">
                <a:ea typeface="Times New Roman" panose="02020603050405020304" pitchFamily="18" charset="0"/>
              </a:rPr>
              <a:t>strengthening</a:t>
            </a:r>
            <a:r>
              <a:rPr lang="lt-LT" sz="2000" i="1" dirty="0">
                <a:ea typeface="Times New Roman" panose="02020603050405020304" pitchFamily="18" charset="0"/>
              </a:rPr>
              <a:t> </a:t>
            </a:r>
            <a:r>
              <a:rPr lang="lt-LT" sz="2000" i="1" dirty="0" err="1">
                <a:ea typeface="Times New Roman" panose="02020603050405020304" pitchFamily="18" charset="0"/>
              </a:rPr>
              <a:t>the</a:t>
            </a:r>
            <a:r>
              <a:rPr lang="lt-LT" sz="2000" i="1" dirty="0">
                <a:ea typeface="Times New Roman" panose="02020603050405020304" pitchFamily="18" charset="0"/>
              </a:rPr>
              <a:t> </a:t>
            </a:r>
            <a:r>
              <a:rPr lang="lt-LT" sz="2000" i="1" dirty="0" err="1">
                <a:ea typeface="Times New Roman" panose="02020603050405020304" pitchFamily="18" charset="0"/>
              </a:rPr>
              <a:t>European</a:t>
            </a:r>
            <a:r>
              <a:rPr lang="lt-LT" sz="2000" i="1" dirty="0">
                <a:ea typeface="Times New Roman" panose="02020603050405020304" pitchFamily="18" charset="0"/>
              </a:rPr>
              <a:t> </a:t>
            </a:r>
            <a:r>
              <a:rPr lang="lt-LT" sz="2000" i="1" dirty="0" err="1">
                <a:ea typeface="Times New Roman" panose="02020603050405020304" pitchFamily="18" charset="0"/>
              </a:rPr>
              <a:t>Research</a:t>
            </a:r>
            <a:r>
              <a:rPr lang="lt-LT" sz="2000" i="1" dirty="0">
                <a:ea typeface="Times New Roman" panose="02020603050405020304" pitchFamily="18" charset="0"/>
              </a:rPr>
              <a:t> </a:t>
            </a:r>
            <a:r>
              <a:rPr lang="lt-LT" sz="2000" i="1" dirty="0" err="1">
                <a:ea typeface="Times New Roman" panose="02020603050405020304" pitchFamily="18" charset="0"/>
              </a:rPr>
              <a:t>Area</a:t>
            </a:r>
            <a:r>
              <a:rPr lang="lt-LT" sz="2000" dirty="0">
                <a:ea typeface="Times New Roman" panose="02020603050405020304" pitchFamily="18" charset="0"/>
              </a:rPr>
              <a:t>, WIDERA) porinės veiklos vykdymo (angl.</a:t>
            </a:r>
            <a:r>
              <a:rPr lang="lt-LT" sz="2000" i="1" dirty="0">
                <a:ea typeface="Times New Roman" panose="02020603050405020304" pitchFamily="18" charset="0"/>
              </a:rPr>
              <a:t> </a:t>
            </a:r>
            <a:r>
              <a:rPr lang="lt-LT" sz="2000" i="1" dirty="0" err="1">
                <a:ea typeface="Times New Roman" panose="02020603050405020304" pitchFamily="18" charset="0"/>
              </a:rPr>
              <a:t>twinning</a:t>
            </a:r>
            <a:r>
              <a:rPr lang="lt-LT" sz="2000" dirty="0">
                <a:ea typeface="Times New Roman" panose="02020603050405020304" pitchFamily="18" charset="0"/>
              </a:rPr>
              <a:t>) ir Europos mokslinių tyrimų erdvės vadovų (angl. </a:t>
            </a:r>
            <a:r>
              <a:rPr lang="lt-LT" sz="2000" i="1" dirty="0" err="1">
                <a:ea typeface="Times New Roman" panose="02020603050405020304" pitchFamily="18" charset="0"/>
              </a:rPr>
              <a:t>European</a:t>
            </a:r>
            <a:r>
              <a:rPr lang="lt-LT" sz="2000" i="1" dirty="0">
                <a:ea typeface="Times New Roman" panose="02020603050405020304" pitchFamily="18" charset="0"/>
              </a:rPr>
              <a:t> </a:t>
            </a:r>
            <a:r>
              <a:rPr lang="lt-LT" sz="2000" i="1" dirty="0" err="1">
                <a:ea typeface="Times New Roman" panose="02020603050405020304" pitchFamily="18" charset="0"/>
              </a:rPr>
              <a:t>Research</a:t>
            </a:r>
            <a:r>
              <a:rPr lang="lt-LT" sz="2000" i="1" dirty="0">
                <a:ea typeface="Times New Roman" panose="02020603050405020304" pitchFamily="18" charset="0"/>
              </a:rPr>
              <a:t> </a:t>
            </a:r>
            <a:r>
              <a:rPr lang="lt-LT" sz="2000" i="1" dirty="0" err="1">
                <a:ea typeface="Times New Roman" panose="02020603050405020304" pitchFamily="18" charset="0"/>
              </a:rPr>
              <a:t>Area</a:t>
            </a:r>
            <a:r>
              <a:rPr lang="lt-LT" sz="2000" i="1" dirty="0">
                <a:ea typeface="Times New Roman" panose="02020603050405020304" pitchFamily="18" charset="0"/>
              </a:rPr>
              <a:t> </a:t>
            </a:r>
            <a:r>
              <a:rPr lang="lt-LT" sz="2000" i="1" dirty="0" err="1">
                <a:ea typeface="Times New Roman" panose="02020603050405020304" pitchFamily="18" charset="0"/>
              </a:rPr>
              <a:t>chairs</a:t>
            </a:r>
            <a:r>
              <a:rPr lang="lt-LT" sz="2000" dirty="0">
                <a:ea typeface="Times New Roman" panose="02020603050405020304" pitchFamily="18" charset="0"/>
              </a:rPr>
              <a:t>, ERA </a:t>
            </a:r>
            <a:r>
              <a:rPr lang="lt-LT" sz="2000" i="1" dirty="0" err="1">
                <a:ea typeface="Times New Roman" panose="02020603050405020304" pitchFamily="18" charset="0"/>
              </a:rPr>
              <a:t>chairs</a:t>
            </a:r>
            <a:r>
              <a:rPr lang="lt-LT" sz="2000" dirty="0">
                <a:ea typeface="Times New Roman" panose="02020603050405020304" pitchFamily="18" charset="0"/>
              </a:rPr>
              <a:t>) kvietimų rezultatus;</a:t>
            </a:r>
            <a:endParaRPr lang="en-US" sz="2000" dirty="0">
              <a:ea typeface="Times New Roman" panose="02020603050405020304" pitchFamily="18" charset="0"/>
            </a:endParaRPr>
          </a:p>
          <a:p>
            <a:pPr algn="just">
              <a:spcAft>
                <a:spcPts val="0"/>
              </a:spcAft>
            </a:pPr>
            <a:endParaRPr lang="lt-LT" sz="2000" dirty="0">
              <a:ea typeface="Times New Roman" panose="02020603050405020304" pitchFamily="18" charset="0"/>
            </a:endParaRPr>
          </a:p>
          <a:p>
            <a:pPr algn="just">
              <a:spcAft>
                <a:spcPts val="0"/>
              </a:spcAft>
            </a:pPr>
            <a:r>
              <a:rPr lang="lt-LT" sz="2000" dirty="0">
                <a:ea typeface="Times New Roman" panose="02020603050405020304" pitchFamily="18" charset="0"/>
              </a:rPr>
              <a:t>  </a:t>
            </a:r>
            <a:r>
              <a:rPr lang="en-US" sz="2000" dirty="0">
                <a:ea typeface="Times New Roman" panose="02020603050405020304" pitchFamily="18" charset="0"/>
              </a:rPr>
              <a:t>2.  </a:t>
            </a:r>
            <a:r>
              <a:rPr lang="lt-LT" sz="2000" dirty="0">
                <a:ea typeface="Times New Roman" panose="02020603050405020304" pitchFamily="18" charset="0"/>
              </a:rPr>
              <a:t>pagal programos „Euratomas“ mokslinių tyrimų ir inovacijų veiksmų (angl. </a:t>
            </a:r>
            <a:r>
              <a:rPr lang="lt-LT" sz="2000" i="1" dirty="0" err="1">
                <a:ea typeface="Times New Roman" panose="02020603050405020304" pitchFamily="18" charset="0"/>
              </a:rPr>
              <a:t>Research</a:t>
            </a:r>
            <a:r>
              <a:rPr lang="lt-LT" sz="2000" i="1" dirty="0">
                <a:ea typeface="Times New Roman" panose="02020603050405020304" pitchFamily="18" charset="0"/>
              </a:rPr>
              <a:t> </a:t>
            </a:r>
            <a:r>
              <a:rPr lang="lt-LT" sz="2000" i="1" dirty="0" err="1">
                <a:ea typeface="Times New Roman" panose="02020603050405020304" pitchFamily="18" charset="0"/>
              </a:rPr>
              <a:t>and</a:t>
            </a:r>
            <a:r>
              <a:rPr lang="lt-LT" sz="2000" i="1" dirty="0">
                <a:ea typeface="Times New Roman" panose="02020603050405020304" pitchFamily="18" charset="0"/>
              </a:rPr>
              <a:t> </a:t>
            </a:r>
            <a:r>
              <a:rPr lang="lt-LT" sz="2000" i="1" dirty="0" err="1">
                <a:ea typeface="Times New Roman" panose="02020603050405020304" pitchFamily="18" charset="0"/>
              </a:rPr>
              <a:t>Innovation</a:t>
            </a:r>
            <a:r>
              <a:rPr lang="lt-LT" sz="2000" i="1" dirty="0">
                <a:ea typeface="Times New Roman" panose="02020603050405020304" pitchFamily="18" charset="0"/>
              </a:rPr>
              <a:t> </a:t>
            </a:r>
            <a:r>
              <a:rPr lang="lt-LT" sz="2000" i="1" dirty="0" err="1">
                <a:ea typeface="Times New Roman" panose="02020603050405020304" pitchFamily="18" charset="0"/>
              </a:rPr>
              <a:t>Action</a:t>
            </a:r>
            <a:r>
              <a:rPr lang="lt-LT" sz="2000" dirty="0">
                <a:ea typeface="Times New Roman" panose="02020603050405020304" pitchFamily="18" charset="0"/>
              </a:rPr>
              <a:t>, RIA) bei inovacijų veiksmų (angl. </a:t>
            </a:r>
            <a:r>
              <a:rPr lang="lt-LT" sz="2000" i="1" dirty="0" err="1">
                <a:ea typeface="Times New Roman" panose="02020603050405020304" pitchFamily="18" charset="0"/>
              </a:rPr>
              <a:t>Innovation</a:t>
            </a:r>
            <a:r>
              <a:rPr lang="lt-LT" sz="2000" i="1" dirty="0">
                <a:ea typeface="Times New Roman" panose="02020603050405020304" pitchFamily="18" charset="0"/>
              </a:rPr>
              <a:t> </a:t>
            </a:r>
            <a:r>
              <a:rPr lang="lt-LT" sz="2000" i="1" dirty="0" err="1">
                <a:ea typeface="Times New Roman" panose="02020603050405020304" pitchFamily="18" charset="0"/>
              </a:rPr>
              <a:t>Action</a:t>
            </a:r>
            <a:r>
              <a:rPr lang="lt-LT" sz="2000" dirty="0">
                <a:ea typeface="Times New Roman" panose="02020603050405020304" pitchFamily="18" charset="0"/>
              </a:rPr>
              <a:t>, IA) kvietimų rezultatus.</a:t>
            </a:r>
          </a:p>
          <a:p>
            <a:pPr>
              <a:lnSpc>
                <a:spcPct val="100000"/>
              </a:lnSpc>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111252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5C74-E4D3-592C-4DC9-29AA9041324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D75F5FE-D249-5702-F9E7-EAB1D5220397}"/>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PAGAL APRAŠĄ FINANSUOJAMOS VEIKLOS</a:t>
            </a:r>
            <a:endParaRPr lang="x-none" dirty="0"/>
          </a:p>
        </p:txBody>
      </p:sp>
      <p:sp>
        <p:nvSpPr>
          <p:cNvPr id="10" name="Text Placeholder 9">
            <a:extLst>
              <a:ext uri="{FF2B5EF4-FFF2-40B4-BE49-F238E27FC236}">
                <a16:creationId xmlns:a16="http://schemas.microsoft.com/office/drawing/2014/main" id="{EB316E09-AE54-56EE-4DC4-10E0A1588819}"/>
              </a:ext>
            </a:extLst>
          </p:cNvPr>
          <p:cNvSpPr>
            <a:spLocks noGrp="1"/>
          </p:cNvSpPr>
          <p:nvPr>
            <p:ph type="body" sz="quarter" idx="20"/>
          </p:nvPr>
        </p:nvSpPr>
        <p:spPr>
          <a:xfrm>
            <a:off x="152401" y="1219200"/>
            <a:ext cx="11146558" cy="5557095"/>
          </a:xfrm>
        </p:spPr>
        <p:txBody>
          <a:bodyPr/>
          <a:lstStyle/>
          <a:p>
            <a:pPr marL="571500" indent="-571500" algn="just">
              <a:spcAft>
                <a:spcPts val="0"/>
              </a:spcAft>
              <a:buFont typeface="Wingdings" panose="05000000000000000000" pitchFamily="2" charset="2"/>
              <a:buChar char="Ø"/>
            </a:pPr>
            <a:r>
              <a:rPr lang="lt-LT" sz="3600" u="sng" dirty="0">
                <a:latin typeface="DM Serif Display" pitchFamily="2" charset="0"/>
              </a:rPr>
              <a:t>Įvertinimą dėl susietosios paraiškos tinkamumo </a:t>
            </a:r>
            <a:r>
              <a:rPr lang="lt-LT" sz="3600" dirty="0">
                <a:latin typeface="DM Serif Display" pitchFamily="2" charset="0"/>
              </a:rPr>
              <a:t>teiks nacionaliniai kontaktiniai asmenys (angl. </a:t>
            </a:r>
            <a:r>
              <a:rPr lang="lt-LT" sz="3600" dirty="0" err="1">
                <a:latin typeface="DM Serif Display" pitchFamily="2" charset="0"/>
              </a:rPr>
              <a:t>National</a:t>
            </a:r>
            <a:r>
              <a:rPr lang="lt-LT" sz="3600" dirty="0">
                <a:latin typeface="DM Serif Display" pitchFamily="2" charset="0"/>
              </a:rPr>
              <a:t> </a:t>
            </a:r>
            <a:r>
              <a:rPr lang="lt-LT" sz="3600" dirty="0" err="1">
                <a:latin typeface="DM Serif Display" pitchFamily="2" charset="0"/>
              </a:rPr>
              <a:t>Contact</a:t>
            </a:r>
            <a:r>
              <a:rPr lang="lt-LT" sz="3600" dirty="0">
                <a:latin typeface="DM Serif Display" pitchFamily="2" charset="0"/>
              </a:rPr>
              <a:t> </a:t>
            </a:r>
            <a:r>
              <a:rPr lang="lt-LT" sz="3600" dirty="0" err="1">
                <a:latin typeface="DM Serif Display" pitchFamily="2" charset="0"/>
              </a:rPr>
              <a:t>Points</a:t>
            </a:r>
            <a:r>
              <a:rPr lang="lt-LT" sz="3600" dirty="0">
                <a:latin typeface="DM Serif Display" pitchFamily="2" charset="0"/>
              </a:rPr>
              <a:t>, NCP).</a:t>
            </a:r>
          </a:p>
          <a:p>
            <a:pPr marL="571500" indent="-571500" algn="just">
              <a:spcAft>
                <a:spcPts val="0"/>
              </a:spcAft>
              <a:buFont typeface="Wingdings" panose="05000000000000000000" pitchFamily="2" charset="2"/>
              <a:buChar char="Ø"/>
            </a:pPr>
            <a:endParaRPr lang="lt-LT" sz="3600" dirty="0">
              <a:latin typeface="DM Serif Display" pitchFamily="2" charset="0"/>
            </a:endParaRPr>
          </a:p>
          <a:p>
            <a:pPr marL="571500" indent="-571500" algn="just">
              <a:spcAft>
                <a:spcPts val="0"/>
              </a:spcAft>
              <a:buFont typeface="Wingdings" panose="05000000000000000000" pitchFamily="2" charset="2"/>
              <a:buChar char="Ø"/>
            </a:pPr>
            <a:r>
              <a:rPr lang="lt-LT" sz="3600" dirty="0">
                <a:latin typeface="DM Serif Display" pitchFamily="2" charset="0"/>
              </a:rPr>
              <a:t>Esant poreikiui pasitikslinti, ar konkreti paraiška atitinka Aprašo reikalavimus, rekomenduojame kreiptis konsultacijos į NCP.</a:t>
            </a:r>
          </a:p>
          <a:p>
            <a:pPr>
              <a:lnSpc>
                <a:spcPct val="100000"/>
              </a:lnSpc>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417008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B4F59-3CA5-5AF8-07C0-9A0059CD950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28E53FF-C45F-737E-A53F-C44F53D76F94}"/>
              </a:ext>
            </a:extLst>
          </p:cNvPr>
          <p:cNvSpPr>
            <a:spLocks noGrp="1"/>
          </p:cNvSpPr>
          <p:nvPr>
            <p:ph type="body" sz="quarter" idx="17"/>
          </p:nvPr>
        </p:nvSpPr>
        <p:spPr>
          <a:xfrm>
            <a:off x="1032863" y="276631"/>
            <a:ext cx="9958225" cy="546329"/>
          </a:xfrm>
        </p:spPr>
        <p:txBody>
          <a:bodyPr/>
          <a:lstStyle/>
          <a:p>
            <a:pPr algn="l"/>
            <a:r>
              <a:rPr lang="lt-LT" dirty="0"/>
              <a:t>       </a:t>
            </a:r>
            <a:r>
              <a:rPr lang="lt-LT" sz="3600" dirty="0"/>
              <a:t>NETINKAMA SUSIETAJAI PARAIŠKAI</a:t>
            </a:r>
            <a:endParaRPr lang="x-none" dirty="0"/>
          </a:p>
        </p:txBody>
      </p:sp>
      <p:sp>
        <p:nvSpPr>
          <p:cNvPr id="10" name="Text Placeholder 9">
            <a:extLst>
              <a:ext uri="{FF2B5EF4-FFF2-40B4-BE49-F238E27FC236}">
                <a16:creationId xmlns:a16="http://schemas.microsoft.com/office/drawing/2014/main" id="{92580257-9A0E-6F88-0DF1-EA8DE13961F6}"/>
              </a:ext>
            </a:extLst>
          </p:cNvPr>
          <p:cNvSpPr>
            <a:spLocks noGrp="1"/>
          </p:cNvSpPr>
          <p:nvPr>
            <p:ph type="body" sz="quarter" idx="20"/>
          </p:nvPr>
        </p:nvSpPr>
        <p:spPr>
          <a:xfrm>
            <a:off x="152401" y="1219200"/>
            <a:ext cx="11864108" cy="5557095"/>
          </a:xfrm>
        </p:spPr>
        <p:txBody>
          <a:bodyPr/>
          <a:lstStyle/>
          <a:p>
            <a:pPr marL="342900" indent="-342900">
              <a:buFont typeface="Wingdings" panose="05000000000000000000" pitchFamily="2" charset="2"/>
              <a:buChar char="Ø"/>
            </a:pPr>
            <a:r>
              <a:rPr lang="en-US" sz="2400" b="1" dirty="0"/>
              <a:t>Jeigu </a:t>
            </a:r>
            <a:r>
              <a:rPr lang="en-US" sz="2400" b="1" dirty="0" err="1"/>
              <a:t>projektas</a:t>
            </a:r>
            <a:r>
              <a:rPr lang="en-US" sz="2400" b="1" dirty="0"/>
              <a:t> </a:t>
            </a:r>
            <a:r>
              <a:rPr lang="en-US" sz="2400" b="1" dirty="0" err="1"/>
              <a:t>negavo</a:t>
            </a:r>
            <a:r>
              <a:rPr lang="en-US" sz="2400" b="1" dirty="0"/>
              <a:t> </a:t>
            </a:r>
            <a:r>
              <a:rPr lang="en-US" sz="2400" b="1" dirty="0" err="1"/>
              <a:t>finansavimo</a:t>
            </a:r>
            <a:r>
              <a:rPr lang="en-US" sz="2400" b="1" dirty="0"/>
              <a:t>, ta</a:t>
            </a:r>
            <a:r>
              <a:rPr lang="lt-LT" sz="2400" b="1" dirty="0" err="1"/>
              <a:t>čiau</a:t>
            </a:r>
            <a:r>
              <a:rPr lang="lt-LT" sz="2400" b="1" dirty="0"/>
              <a:t> įtrauktas į rezervinį sąrašą</a:t>
            </a:r>
            <a:endParaRPr lang="en-US" sz="2400" dirty="0"/>
          </a:p>
          <a:p>
            <a:pPr marL="342900" indent="-342900">
              <a:buFont typeface="Wingdings" panose="05000000000000000000" pitchFamily="2" charset="2"/>
              <a:buChar char="Ø"/>
            </a:pPr>
            <a:r>
              <a:rPr lang="lt-LT" sz="2400" dirty="0"/>
              <a:t>Jeigu programos „Europos horizontas“ projektas finansuotas iš Lietuvos perkeltų </a:t>
            </a:r>
            <a:r>
              <a:rPr lang="en-US" sz="2400" dirty="0"/>
              <a:t>ERPF </a:t>
            </a:r>
            <a:r>
              <a:rPr lang="lt-LT" sz="2400" dirty="0"/>
              <a:t>lėšų arba Europos mokslinių tyrimų erdvės stipendijų (angl. </a:t>
            </a:r>
            <a:r>
              <a:rPr lang="lt-LT" sz="2400" i="1" dirty="0"/>
              <a:t>ERA </a:t>
            </a:r>
            <a:r>
              <a:rPr lang="lt-LT" sz="2400" i="1" dirty="0" err="1"/>
              <a:t>fellowships</a:t>
            </a:r>
            <a:r>
              <a:rPr lang="lt-LT" sz="2400" dirty="0"/>
              <a:t>) biudžeto</a:t>
            </a:r>
          </a:p>
          <a:p>
            <a:pPr marL="342900" indent="-342900">
              <a:buFont typeface="Wingdings" panose="05000000000000000000" pitchFamily="2" charset="2"/>
              <a:buChar char="Ø"/>
            </a:pPr>
            <a:r>
              <a:rPr lang="lt-LT" sz="2400" dirty="0"/>
              <a:t>programos „Europos horizontas“ ir programos „Euratomas“ bendro finansavimo (angl. </a:t>
            </a:r>
            <a:r>
              <a:rPr lang="lt-LT" sz="2400" i="1" dirty="0" err="1"/>
              <a:t>co-fund</a:t>
            </a:r>
            <a:r>
              <a:rPr lang="lt-LT" sz="2400" dirty="0"/>
              <a:t>) projektų paraiškos, koordinavimo ir paramos veiksmo (angl. </a:t>
            </a:r>
            <a:r>
              <a:rPr lang="lt-LT" sz="2400" i="1" dirty="0" err="1"/>
              <a:t>Coordination</a:t>
            </a:r>
            <a:r>
              <a:rPr lang="lt-LT" sz="2400" i="1" dirty="0"/>
              <a:t> </a:t>
            </a:r>
            <a:r>
              <a:rPr lang="lt-LT" sz="2400" i="1" dirty="0" err="1"/>
              <a:t>and</a:t>
            </a:r>
            <a:r>
              <a:rPr lang="lt-LT" sz="2400" i="1" dirty="0"/>
              <a:t> </a:t>
            </a:r>
            <a:r>
              <a:rPr lang="lt-LT" sz="2400" i="1" dirty="0" err="1"/>
              <a:t>support</a:t>
            </a:r>
            <a:r>
              <a:rPr lang="lt-LT" sz="2400" i="1" dirty="0"/>
              <a:t> </a:t>
            </a:r>
            <a:r>
              <a:rPr lang="lt-LT" sz="2400" i="1" dirty="0" err="1"/>
              <a:t>actions</a:t>
            </a:r>
            <a:r>
              <a:rPr lang="lt-LT" sz="2400" dirty="0"/>
              <a:t>, </a:t>
            </a:r>
            <a:r>
              <a:rPr lang="lt-LT" sz="2400" i="1" dirty="0"/>
              <a:t>CSA</a:t>
            </a:r>
            <a:r>
              <a:rPr lang="lt-LT" sz="2400" dirty="0"/>
              <a:t>) bei Europos mokslinių tyrimų erdvės stipendijoms (angl. </a:t>
            </a:r>
            <a:r>
              <a:rPr lang="lt-LT" sz="2400" i="1" dirty="0"/>
              <a:t>ERA </a:t>
            </a:r>
            <a:r>
              <a:rPr lang="lt-LT" sz="2400" i="1" dirty="0" err="1"/>
              <a:t>fellowships</a:t>
            </a:r>
            <a:r>
              <a:rPr lang="lt-LT" sz="2400" dirty="0"/>
              <a:t>) teiktos projektų paraiškos; </a:t>
            </a:r>
          </a:p>
          <a:p>
            <a:pPr marL="342900" indent="-342900">
              <a:buFont typeface="Wingdings" panose="05000000000000000000" pitchFamily="2" charset="2"/>
              <a:buChar char="Ø"/>
            </a:pPr>
            <a:r>
              <a:rPr lang="lt-LT" sz="2400" dirty="0"/>
              <a:t>programos „Europos horizontas“ ir programos „Euratomas“ paraiškos, kurios pareiškėjo buvo nurodytos pagal LMT 2022–2024 m. kvietimus teikti paraiškas gauti lėšų mokslo infrastruktūrai atnaujinti, jeigu pagal jas buvo skirta bent dalis LMT finansavimo.</a:t>
            </a:r>
          </a:p>
          <a:p>
            <a:pPr>
              <a:lnSpc>
                <a:spcPct val="100000"/>
              </a:lnSpc>
            </a:pPr>
            <a:endParaRPr lang="lt-LT" sz="2000" b="1" dirty="0">
              <a:effectLst/>
              <a:latin typeface="DM Sans" pitchFamily="2" charset="-70"/>
              <a:ea typeface="Times New Roman" panose="02020603050405020304" pitchFamily="18" charset="0"/>
            </a:endParaRPr>
          </a:p>
        </p:txBody>
      </p:sp>
    </p:spTree>
    <p:extLst>
      <p:ext uri="{BB962C8B-B14F-4D97-AF65-F5344CB8AC3E}">
        <p14:creationId xmlns:p14="http://schemas.microsoft.com/office/powerpoint/2010/main" val="3402717009"/>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altas">
  <a:themeElements>
    <a:clrScheme name="CPVA">
      <a:dk1>
        <a:srgbClr val="0A1E26"/>
      </a:dk1>
      <a:lt1>
        <a:srgbClr val="FFFFFF"/>
      </a:lt1>
      <a:dk2>
        <a:srgbClr val="01343B"/>
      </a:dk2>
      <a:lt2>
        <a:srgbClr val="E7E6E6"/>
      </a:lt2>
      <a:accent1>
        <a:srgbClr val="092D67"/>
      </a:accent1>
      <a:accent2>
        <a:srgbClr val="F0B016"/>
      </a:accent2>
      <a:accent3>
        <a:srgbClr val="4249DF"/>
      </a:accent3>
      <a:accent4>
        <a:srgbClr val="CCDED6"/>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25603</TotalTime>
  <Words>2097</Words>
  <Application>Microsoft Office PowerPoint</Application>
  <PresentationFormat>Widescreen</PresentationFormat>
  <Paragraphs>165</Paragraphs>
  <Slides>24</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Aptos Black</vt:lpstr>
      <vt:lpstr>Arial</vt:lpstr>
      <vt:lpstr>Calibri</vt:lpstr>
      <vt:lpstr>Calibri Light</vt:lpstr>
      <vt:lpstr>DM Sans</vt:lpstr>
      <vt:lpstr>DM Serif Display</vt:lpstr>
      <vt:lpstr>HP Simplified</vt:lpstr>
      <vt:lpstr>Poppins</vt:lpstr>
      <vt:lpstr>Times New Roman</vt:lpstr>
      <vt:lpstr>Wingdings</vt:lpstr>
      <vt:lpstr>Baltas</vt:lpstr>
      <vt:lpstr>2_Default Theme</vt:lpstr>
      <vt:lpstr>3_Baltas</vt:lpstr>
      <vt:lpstr>4_Baltas</vt:lpstr>
      <vt:lpstr>  Parama laboratorijų įrangai ir MTEP infrastruktūrai atnaujinti  Nr. 10-093-K</vt:lpstr>
      <vt:lpstr>Pagrindiniai Aprašo reikalavimai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PROJEKTŲ PRIORITETINIAI ATRANKOS KRITERIJAI </vt:lpstr>
      <vt:lpstr>PowerPoint Presentation</vt:lpstr>
      <vt:lpstr>PowerPoint Presentation</vt:lpstr>
      <vt:lpstr>PowerPoint Presentation</vt:lpstr>
      <vt:lpstr>PowerPoint Presentation</vt:lpstr>
      <vt:lpstr>PROJEKTO ĮGYVENDINIMO PLANO (PĮP)  PILDYMAS IR TEIKIMAS</vt:lpstr>
      <vt:lpstr>PowerPoint Presentation</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 įgyvendinimo plano (PĮP) vertinimas</dc:title>
  <dc:creator>Zita Markevičienė</dc:creator>
  <cp:lastModifiedBy>Eglė Vizbarė</cp:lastModifiedBy>
  <cp:revision>617</cp:revision>
  <dcterms:created xsi:type="dcterms:W3CDTF">2022-09-26T09:34:40Z</dcterms:created>
  <dcterms:modified xsi:type="dcterms:W3CDTF">2025-10-29T14:14:49Z</dcterms:modified>
</cp:coreProperties>
</file>