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9" r:id="rId3"/>
    <p:sldId id="283" r:id="rId4"/>
    <p:sldId id="276" r:id="rId5"/>
    <p:sldId id="284" r:id="rId6"/>
    <p:sldId id="257" r:id="rId7"/>
    <p:sldId id="280" r:id="rId8"/>
    <p:sldId id="282" r:id="rId9"/>
    <p:sldId id="281" r:id="rId10"/>
    <p:sldId id="258" r:id="rId11"/>
    <p:sldId id="277" r:id="rId12"/>
    <p:sldId id="286" r:id="rId13"/>
    <p:sldId id="285" r:id="rId14"/>
    <p:sldId id="291" r:id="rId15"/>
    <p:sldId id="290" r:id="rId16"/>
    <p:sldId id="278" r:id="rId17"/>
  </p:sldIdLst>
  <p:sldSz cx="9144000" cy="5143500" type="screen16x9"/>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A22213-5ED2-4045-AC9C-24BC6C0AE1F7}" v="37" dt="2025-06-06T10:30:24.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78582" autoAdjust="0"/>
  </p:normalViewPr>
  <p:slideViewPr>
    <p:cSldViewPr>
      <p:cViewPr varScale="1">
        <p:scale>
          <a:sx n="77" d="100"/>
          <a:sy n="77" d="100"/>
        </p:scale>
        <p:origin x="996" y="5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tarė Naujokienė" userId="8416de1e-beb9-40e9-8cce-f841abdb9da7" providerId="ADAL" clId="{94EC14ED-9ADF-4CE1-93A1-D3972BEF3A3F}"/>
    <pc:docChg chg="undo custSel addSld delSld modSld addMainMaster delMainMaster modMainMaster">
      <pc:chgData name="Gintarė Naujokienė" userId="8416de1e-beb9-40e9-8cce-f841abdb9da7" providerId="ADAL" clId="{94EC14ED-9ADF-4CE1-93A1-D3972BEF3A3F}" dt="2022-01-18T11:08:50.513" v="148" actId="680"/>
      <pc:docMkLst>
        <pc:docMk/>
      </pc:docMkLst>
      <pc:sldChg chg="new">
        <pc:chgData name="Gintarė Naujokienė" userId="8416de1e-beb9-40e9-8cce-f841abdb9da7" providerId="ADAL" clId="{94EC14ED-9ADF-4CE1-93A1-D3972BEF3A3F}" dt="2022-01-18T11:08:49.123" v="147" actId="680"/>
        <pc:sldMkLst>
          <pc:docMk/>
          <pc:sldMk cId="1654957222" sldId="256"/>
        </pc:sldMkLst>
      </pc:sldChg>
      <pc:sldChg chg="new del">
        <pc:chgData name="Gintarė Naujokienė" userId="8416de1e-beb9-40e9-8cce-f841abdb9da7" providerId="ADAL" clId="{94EC14ED-9ADF-4CE1-93A1-D3972BEF3A3F}" dt="2022-01-18T11:08:47.040" v="145" actId="47"/>
        <pc:sldMkLst>
          <pc:docMk/>
          <pc:sldMk cId="2842237867" sldId="256"/>
        </pc:sldMkLst>
      </pc:sldChg>
      <pc:sldChg chg="addSp delSp modSp del mod">
        <pc:chgData name="Gintarė Naujokienė" userId="8416de1e-beb9-40e9-8cce-f841abdb9da7" providerId="ADAL" clId="{94EC14ED-9ADF-4CE1-93A1-D3972BEF3A3F}" dt="2022-01-18T10:59:05.482" v="131" actId="2696"/>
        <pc:sldMkLst>
          <pc:docMk/>
          <pc:sldMk cId="3426747783" sldId="256"/>
        </pc:sldMkLst>
      </pc:sldChg>
      <pc:sldChg chg="new del">
        <pc:chgData name="Gintarė Naujokienė" userId="8416de1e-beb9-40e9-8cce-f841abdb9da7" providerId="ADAL" clId="{94EC14ED-9ADF-4CE1-93A1-D3972BEF3A3F}" dt="2022-01-18T11:07:26.052" v="140" actId="2696"/>
        <pc:sldMkLst>
          <pc:docMk/>
          <pc:sldMk cId="3437824684" sldId="256"/>
        </pc:sldMkLst>
      </pc:sldChg>
      <pc:sldChg chg="new">
        <pc:chgData name="Gintarė Naujokienė" userId="8416de1e-beb9-40e9-8cce-f841abdb9da7" providerId="ADAL" clId="{94EC14ED-9ADF-4CE1-93A1-D3972BEF3A3F}" dt="2022-01-18T11:08:50.513" v="148" actId="680"/>
        <pc:sldMkLst>
          <pc:docMk/>
          <pc:sldMk cId="569638794" sldId="257"/>
        </pc:sldMkLst>
      </pc:sldChg>
      <pc:sldChg chg="new del">
        <pc:chgData name="Gintarė Naujokienė" userId="8416de1e-beb9-40e9-8cce-f841abdb9da7" providerId="ADAL" clId="{94EC14ED-9ADF-4CE1-93A1-D3972BEF3A3F}" dt="2022-01-18T10:59:07.123" v="132" actId="2696"/>
        <pc:sldMkLst>
          <pc:docMk/>
          <pc:sldMk cId="779340256" sldId="257"/>
        </pc:sldMkLst>
      </pc:sldChg>
      <pc:sldChg chg="new del">
        <pc:chgData name="Gintarė Naujokienė" userId="8416de1e-beb9-40e9-8cce-f841abdb9da7" providerId="ADAL" clId="{94EC14ED-9ADF-4CE1-93A1-D3972BEF3A3F}" dt="2022-01-18T11:07:28.332" v="141" actId="2696"/>
        <pc:sldMkLst>
          <pc:docMk/>
          <pc:sldMk cId="1059335264" sldId="257"/>
        </pc:sldMkLst>
      </pc:sldChg>
      <pc:sldChg chg="modSp mod">
        <pc:chgData name="Gintarė Naujokienė" userId="8416de1e-beb9-40e9-8cce-f841abdb9da7" providerId="ADAL" clId="{94EC14ED-9ADF-4CE1-93A1-D3972BEF3A3F}" dt="2022-01-14T11:50:45.707" v="93" actId="20577"/>
        <pc:sldMkLst>
          <pc:docMk/>
          <pc:sldMk cId="1990871687" sldId="257"/>
        </pc:sldMkLst>
      </pc:sldChg>
      <pc:sldChg chg="del">
        <pc:chgData name="Gintarė Naujokienė" userId="8416de1e-beb9-40e9-8cce-f841abdb9da7" providerId="ADAL" clId="{94EC14ED-9ADF-4CE1-93A1-D3972BEF3A3F}" dt="2022-01-18T10:58:58.888" v="129" actId="2696"/>
        <pc:sldMkLst>
          <pc:docMk/>
          <pc:sldMk cId="2132964223" sldId="257"/>
        </pc:sldMkLst>
      </pc:sldChg>
      <pc:sldChg chg="new del">
        <pc:chgData name="Gintarė Naujokienė" userId="8416de1e-beb9-40e9-8cce-f841abdb9da7" providerId="ADAL" clId="{94EC14ED-9ADF-4CE1-93A1-D3972BEF3A3F}" dt="2022-01-18T11:06:31.217" v="136" actId="47"/>
        <pc:sldMkLst>
          <pc:docMk/>
          <pc:sldMk cId="3344542805" sldId="257"/>
        </pc:sldMkLst>
      </pc:sldChg>
      <pc:sldChg chg="new del">
        <pc:chgData name="Gintarė Naujokienė" userId="8416de1e-beb9-40e9-8cce-f841abdb9da7" providerId="ADAL" clId="{94EC14ED-9ADF-4CE1-93A1-D3972BEF3A3F}" dt="2022-01-18T11:08:47.576" v="146" actId="47"/>
        <pc:sldMkLst>
          <pc:docMk/>
          <pc:sldMk cId="3714416744" sldId="257"/>
        </pc:sldMkLst>
      </pc:sldChg>
      <pc:sldMasterChg chg="addSp delSp modSp mod modSldLayout">
        <pc:chgData name="Gintarė Naujokienė" userId="8416de1e-beb9-40e9-8cce-f841abdb9da7" providerId="ADAL" clId="{94EC14ED-9ADF-4CE1-93A1-D3972BEF3A3F}" dt="2022-01-18T11:08:35.528" v="144" actId="1076"/>
        <pc:sldMasterMkLst>
          <pc:docMk/>
          <pc:sldMasterMk cId="0" sldId="2147483648"/>
        </pc:sldMasterMkLst>
        <pc:sldLayoutChg chg="addSp delSp modSp mod">
          <pc:chgData name="Gintarė Naujokienė" userId="8416de1e-beb9-40e9-8cce-f841abdb9da7" providerId="ADAL" clId="{94EC14ED-9ADF-4CE1-93A1-D3972BEF3A3F}" dt="2022-01-18T11:08:35.528" v="144" actId="1076"/>
          <pc:sldLayoutMkLst>
            <pc:docMk/>
            <pc:sldMasterMk cId="0" sldId="2147483648"/>
            <pc:sldLayoutMk cId="0" sldId="2147483649"/>
          </pc:sldLayoutMkLst>
        </pc:sldLayoutChg>
        <pc:sldLayoutChg chg="addSp delSp modSp mod">
          <pc:chgData name="Gintarė Naujokienė" userId="8416de1e-beb9-40e9-8cce-f841abdb9da7" providerId="ADAL" clId="{94EC14ED-9ADF-4CE1-93A1-D3972BEF3A3F}" dt="2022-01-14T11:49:42.874" v="89" actId="21"/>
          <pc:sldLayoutMkLst>
            <pc:docMk/>
            <pc:sldMasterMk cId="0" sldId="2147483648"/>
            <pc:sldLayoutMk cId="0" sldId="2147483650"/>
          </pc:sldLayoutMkLst>
        </pc:sldLayoutChg>
        <pc:sldLayoutChg chg="delSp mod">
          <pc:chgData name="Gintarė Naujokienė" userId="8416de1e-beb9-40e9-8cce-f841abdb9da7" providerId="ADAL" clId="{94EC14ED-9ADF-4CE1-93A1-D3972BEF3A3F}" dt="2022-01-12T08:19:47.325" v="6" actId="478"/>
          <pc:sldLayoutMkLst>
            <pc:docMk/>
            <pc:sldMasterMk cId="0" sldId="2147483648"/>
            <pc:sldLayoutMk cId="0" sldId="2147483651"/>
          </pc:sldLayoutMkLst>
        </pc:sldLayoutChg>
      </pc:sldMasterChg>
      <pc:sldMasterChg chg="new del mod addSldLayout delSldLayout">
        <pc:chgData name="Gintarė Naujokienė" userId="8416de1e-beb9-40e9-8cce-f841abdb9da7" providerId="ADAL" clId="{94EC14ED-9ADF-4CE1-93A1-D3972BEF3A3F}" dt="2022-01-12T14:22:13.810" v="67" actId="6938"/>
        <pc:sldMasterMkLst>
          <pc:docMk/>
          <pc:sldMasterMk cId="997511297" sldId="2147483660"/>
        </pc:sldMasterMkLst>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22621320" sldId="2147483661"/>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443706911" sldId="2147483662"/>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1729525645" sldId="2147483663"/>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3218222847" sldId="2147483664"/>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3266766137" sldId="2147483665"/>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556555010" sldId="2147483666"/>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527143783" sldId="2147483667"/>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3739440250" sldId="2147483668"/>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837266177" sldId="2147483669"/>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4063762140" sldId="2147483670"/>
          </pc:sldLayoutMkLst>
        </pc:sldLayoutChg>
        <pc:sldLayoutChg chg="new del replId">
          <pc:chgData name="Gintarė Naujokienė" userId="8416de1e-beb9-40e9-8cce-f841abdb9da7" providerId="ADAL" clId="{94EC14ED-9ADF-4CE1-93A1-D3972BEF3A3F}" dt="2022-01-12T14:22:13.810" v="67" actId="6938"/>
          <pc:sldLayoutMkLst>
            <pc:docMk/>
            <pc:sldMasterMk cId="997511297" sldId="2147483660"/>
            <pc:sldLayoutMk cId="2316544373" sldId="2147483671"/>
          </pc:sldLayoutMkLst>
        </pc:sldLayoutChg>
      </pc:sldMasterChg>
    </pc:docChg>
  </pc:docChgLst>
  <pc:docChgLst>
    <pc:chgData name="Donata Drapanauskaitė" userId="dc9e6495-c632-4c84-8473-23d2afc75054" providerId="ADAL" clId="{FD17D82D-0876-5340-8EFB-CC35C560C654}"/>
    <pc:docChg chg="modSld">
      <pc:chgData name="Donata Drapanauskaitė" userId="dc9e6495-c632-4c84-8473-23d2afc75054" providerId="ADAL" clId="{FD17D82D-0876-5340-8EFB-CC35C560C654}" dt="2025-03-14T19:11:42.225" v="0" actId="20577"/>
      <pc:docMkLst>
        <pc:docMk/>
      </pc:docMkLst>
      <pc:sldChg chg="modNotesTx">
        <pc:chgData name="Donata Drapanauskaitė" userId="dc9e6495-c632-4c84-8473-23d2afc75054" providerId="ADAL" clId="{FD17D82D-0876-5340-8EFB-CC35C560C654}" dt="2025-03-14T19:11:42.225" v="0" actId="20577"/>
        <pc:sldMkLst>
          <pc:docMk/>
          <pc:sldMk cId="3554441769" sldId="277"/>
        </pc:sldMkLst>
      </pc:sldChg>
    </pc:docChg>
  </pc:docChgLst>
  <pc:docChgLst>
    <pc:chgData name="Donata Drapanauskaitė" userId="dc9e6495-c632-4c84-8473-23d2afc75054" providerId="ADAL" clId="{21064227-709C-4D04-BE84-B438519F3542}"/>
    <pc:docChg chg="modSld">
      <pc:chgData name="Donata Drapanauskaitė" userId="dc9e6495-c632-4c84-8473-23d2afc75054" providerId="ADAL" clId="{21064227-709C-4D04-BE84-B438519F3542}" dt="2025-03-04T08:11:04.368" v="1" actId="20577"/>
      <pc:docMkLst>
        <pc:docMk/>
      </pc:docMkLst>
      <pc:sldChg chg="modNotesTx">
        <pc:chgData name="Donata Drapanauskaitė" userId="dc9e6495-c632-4c84-8473-23d2afc75054" providerId="ADAL" clId="{21064227-709C-4D04-BE84-B438519F3542}" dt="2025-03-04T08:11:04.368" v="1" actId="20577"/>
        <pc:sldMkLst>
          <pc:docMk/>
          <pc:sldMk cId="3554441769" sldId="277"/>
        </pc:sldMkLst>
      </pc:sldChg>
    </pc:docChg>
  </pc:docChgLst>
  <pc:docChgLst>
    <pc:chgData name="Gintarė Naujokienė" userId="8416de1e-beb9-40e9-8cce-f841abdb9da7" providerId="ADAL" clId="{C3356820-510E-45E3-894D-16BFCAE15649}"/>
    <pc:docChg chg="undo custSel addSld modMainMaster">
      <pc:chgData name="Gintarė Naujokienė" userId="8416de1e-beb9-40e9-8cce-f841abdb9da7" providerId="ADAL" clId="{C3356820-510E-45E3-894D-16BFCAE15649}" dt="2021-12-16T13:58:06.267" v="9" actId="680"/>
      <pc:docMkLst>
        <pc:docMk/>
      </pc:docMkLst>
      <pc:sldChg chg="new">
        <pc:chgData name="Gintarė Naujokienė" userId="8416de1e-beb9-40e9-8cce-f841abdb9da7" providerId="ADAL" clId="{C3356820-510E-45E3-894D-16BFCAE15649}" dt="2021-12-16T13:58:06.267" v="9" actId="680"/>
        <pc:sldMkLst>
          <pc:docMk/>
          <pc:sldMk cId="606228574" sldId="258"/>
        </pc:sldMkLst>
      </pc:sldChg>
      <pc:sldMasterChg chg="addSp modSp modSldLayout">
        <pc:chgData name="Gintarė Naujokienė" userId="8416de1e-beb9-40e9-8cce-f841abdb9da7" providerId="ADAL" clId="{C3356820-510E-45E3-894D-16BFCAE15649}" dt="2021-12-16T13:57:22.711" v="8"/>
        <pc:sldMasterMkLst>
          <pc:docMk/>
          <pc:sldMasterMk cId="0" sldId="2147483648"/>
        </pc:sldMasterMkLst>
        <pc:sldLayoutChg chg="addSp modSp mod">
          <pc:chgData name="Gintarė Naujokienė" userId="8416de1e-beb9-40e9-8cce-f841abdb9da7" providerId="ADAL" clId="{C3356820-510E-45E3-894D-16BFCAE15649}" dt="2021-12-16T13:56:52.637" v="6" actId="1076"/>
          <pc:sldLayoutMkLst>
            <pc:docMk/>
            <pc:sldMasterMk cId="0" sldId="2147483648"/>
            <pc:sldLayoutMk cId="0" sldId="2147483650"/>
          </pc:sldLayoutMkLst>
        </pc:sldLayoutChg>
        <pc:sldLayoutChg chg="addSp modSp">
          <pc:chgData name="Gintarė Naujokienė" userId="8416de1e-beb9-40e9-8cce-f841abdb9da7" providerId="ADAL" clId="{C3356820-510E-45E3-894D-16BFCAE15649}" dt="2021-12-16T13:57:10.079" v="7"/>
          <pc:sldLayoutMkLst>
            <pc:docMk/>
            <pc:sldMasterMk cId="0" sldId="2147483648"/>
            <pc:sldLayoutMk cId="0" sldId="2147483651"/>
          </pc:sldLayoutMkLst>
        </pc:sldLayoutChg>
      </pc:sldMasterChg>
    </pc:docChg>
  </pc:docChgLst>
  <pc:docChgLst>
    <pc:chgData name="Donata Drapanauskaitė" userId="dc9e6495-c632-4c84-8473-23d2afc75054" providerId="ADAL" clId="{B9A22213-5ED2-4045-AC9C-24BC6C0AE1F7}"/>
    <pc:docChg chg="undo custSel addSld delSld modSld">
      <pc:chgData name="Donata Drapanauskaitė" userId="dc9e6495-c632-4c84-8473-23d2afc75054" providerId="ADAL" clId="{B9A22213-5ED2-4045-AC9C-24BC6C0AE1F7}" dt="2025-06-10T22:50:44.909" v="506" actId="20577"/>
      <pc:docMkLst>
        <pc:docMk/>
      </pc:docMkLst>
      <pc:sldChg chg="addSp delSp modSp mod modNotesTx">
        <pc:chgData name="Donata Drapanauskaitė" userId="dc9e6495-c632-4c84-8473-23d2afc75054" providerId="ADAL" clId="{B9A22213-5ED2-4045-AC9C-24BC6C0AE1F7}" dt="2025-06-10T22:50:44.909" v="506" actId="20577"/>
        <pc:sldMkLst>
          <pc:docMk/>
          <pc:sldMk cId="1654957222" sldId="256"/>
        </pc:sldMkLst>
        <pc:spChg chg="mod">
          <ac:chgData name="Donata Drapanauskaitė" userId="dc9e6495-c632-4c84-8473-23d2afc75054" providerId="ADAL" clId="{B9A22213-5ED2-4045-AC9C-24BC6C0AE1F7}" dt="2025-05-30T08:07:29.759" v="114" actId="207"/>
          <ac:spMkLst>
            <pc:docMk/>
            <pc:sldMk cId="1654957222" sldId="256"/>
            <ac:spMk id="2" creationId="{EB164FB5-D19F-43EC-A818-25D24C7B2030}"/>
          </ac:spMkLst>
        </pc:spChg>
        <pc:spChg chg="mod">
          <ac:chgData name="Donata Drapanauskaitė" userId="dc9e6495-c632-4c84-8473-23d2afc75054" providerId="ADAL" clId="{B9A22213-5ED2-4045-AC9C-24BC6C0AE1F7}" dt="2025-06-04T11:16:57.882" v="480" actId="20577"/>
          <ac:spMkLst>
            <pc:docMk/>
            <pc:sldMk cId="1654957222" sldId="256"/>
            <ac:spMk id="3" creationId="{3ED2B088-2863-4FF1-B6BD-9538B75FC09B}"/>
          </ac:spMkLst>
        </pc:spChg>
        <pc:spChg chg="add mod">
          <ac:chgData name="Donata Drapanauskaitė" userId="dc9e6495-c632-4c84-8473-23d2afc75054" providerId="ADAL" clId="{B9A22213-5ED2-4045-AC9C-24BC6C0AE1F7}" dt="2025-05-30T08:16:14.763" v="260" actId="1076"/>
          <ac:spMkLst>
            <pc:docMk/>
            <pc:sldMk cId="1654957222" sldId="256"/>
            <ac:spMk id="8" creationId="{D0EFD57E-98DA-0249-F588-3CBEB49DF61B}"/>
          </ac:spMkLst>
        </pc:spChg>
        <pc:picChg chg="add mod modCrop">
          <ac:chgData name="Donata Drapanauskaitė" userId="dc9e6495-c632-4c84-8473-23d2afc75054" providerId="ADAL" clId="{B9A22213-5ED2-4045-AC9C-24BC6C0AE1F7}" dt="2025-05-30T08:15:32.882" v="252" actId="1076"/>
          <ac:picMkLst>
            <pc:docMk/>
            <pc:sldMk cId="1654957222" sldId="256"/>
            <ac:picMk id="6" creationId="{D84BC053-C508-090D-5336-7CE1667E4A4C}"/>
          </ac:picMkLst>
        </pc:picChg>
        <pc:picChg chg="add mod">
          <ac:chgData name="Donata Drapanauskaitė" userId="dc9e6495-c632-4c84-8473-23d2afc75054" providerId="ADAL" clId="{B9A22213-5ED2-4045-AC9C-24BC6C0AE1F7}" dt="2025-05-30T08:17:05.713" v="267" actId="1076"/>
          <ac:picMkLst>
            <pc:docMk/>
            <pc:sldMk cId="1654957222" sldId="256"/>
            <ac:picMk id="12" creationId="{EA1152F5-0C65-8991-95FC-A03C1B7BBFC2}"/>
          </ac:picMkLst>
        </pc:picChg>
      </pc:sldChg>
      <pc:sldChg chg="addSp delSp modSp mod">
        <pc:chgData name="Donata Drapanauskaitė" userId="dc9e6495-c632-4c84-8473-23d2afc75054" providerId="ADAL" clId="{B9A22213-5ED2-4045-AC9C-24BC6C0AE1F7}" dt="2025-05-30T08:08:25.698" v="126"/>
        <pc:sldMkLst>
          <pc:docMk/>
          <pc:sldMk cId="569638794" sldId="257"/>
        </pc:sldMkLst>
        <pc:spChg chg="add mod">
          <ac:chgData name="Donata Drapanauskaitė" userId="dc9e6495-c632-4c84-8473-23d2afc75054" providerId="ADAL" clId="{B9A22213-5ED2-4045-AC9C-24BC6C0AE1F7}" dt="2025-05-30T08:08:25.698" v="126"/>
          <ac:spMkLst>
            <pc:docMk/>
            <pc:sldMk cId="569638794" sldId="257"/>
            <ac:spMk id="4" creationId="{1593992A-9FC7-1B1F-25AB-C0CF2B3E90B0}"/>
          </ac:spMkLst>
        </pc:spChg>
        <pc:grpChg chg="topLvl">
          <ac:chgData name="Donata Drapanauskaitė" userId="dc9e6495-c632-4c84-8473-23d2afc75054" providerId="ADAL" clId="{B9A22213-5ED2-4045-AC9C-24BC6C0AE1F7}" dt="2025-05-30T08:08:25.090" v="125" actId="478"/>
          <ac:grpSpMkLst>
            <pc:docMk/>
            <pc:sldMk cId="569638794" sldId="257"/>
            <ac:grpSpMk id="26" creationId="{76D8A66A-C275-7B21-3941-537482C18FB4}"/>
          </ac:grpSpMkLst>
        </pc:grpChg>
      </pc:sldChg>
      <pc:sldChg chg="addSp delSp modSp mod">
        <pc:chgData name="Donata Drapanauskaitė" userId="dc9e6495-c632-4c84-8473-23d2afc75054" providerId="ADAL" clId="{B9A22213-5ED2-4045-AC9C-24BC6C0AE1F7}" dt="2025-05-30T08:08:51.969" v="134"/>
        <pc:sldMkLst>
          <pc:docMk/>
          <pc:sldMk cId="2590868157" sldId="258"/>
        </pc:sldMkLst>
        <pc:spChg chg="add mod">
          <ac:chgData name="Donata Drapanauskaitė" userId="dc9e6495-c632-4c84-8473-23d2afc75054" providerId="ADAL" clId="{B9A22213-5ED2-4045-AC9C-24BC6C0AE1F7}" dt="2025-05-30T08:08:51.969" v="134"/>
          <ac:spMkLst>
            <pc:docMk/>
            <pc:sldMk cId="2590868157" sldId="258"/>
            <ac:spMk id="3" creationId="{7C105F09-86C5-706A-4859-4F97C195EC0C}"/>
          </ac:spMkLst>
        </pc:spChg>
        <pc:grpChg chg="topLvl">
          <ac:chgData name="Donata Drapanauskaitė" userId="dc9e6495-c632-4c84-8473-23d2afc75054" providerId="ADAL" clId="{B9A22213-5ED2-4045-AC9C-24BC6C0AE1F7}" dt="2025-05-30T08:08:50.990" v="133" actId="478"/>
          <ac:grpSpMkLst>
            <pc:docMk/>
            <pc:sldMk cId="2590868157" sldId="258"/>
            <ac:grpSpMk id="13" creationId="{0769EF3F-E724-EA90-6ABB-0BDFFB14D156}"/>
          </ac:grpSpMkLst>
        </pc:grpChg>
      </pc:sldChg>
      <pc:sldChg chg="modSp mod">
        <pc:chgData name="Donata Drapanauskaitė" userId="dc9e6495-c632-4c84-8473-23d2afc75054" providerId="ADAL" clId="{B9A22213-5ED2-4045-AC9C-24BC6C0AE1F7}" dt="2025-05-30T08:06:30.172" v="107" actId="20577"/>
        <pc:sldMkLst>
          <pc:docMk/>
          <pc:sldMk cId="1814481814" sldId="259"/>
        </pc:sldMkLst>
        <pc:spChg chg="mod">
          <ac:chgData name="Donata Drapanauskaitė" userId="dc9e6495-c632-4c84-8473-23d2afc75054" providerId="ADAL" clId="{B9A22213-5ED2-4045-AC9C-24BC6C0AE1F7}" dt="2025-05-30T08:06:30.172" v="107" actId="20577"/>
          <ac:spMkLst>
            <pc:docMk/>
            <pc:sldMk cId="1814481814" sldId="259"/>
            <ac:spMk id="5" creationId="{AA84EC85-9CD9-BF8E-AD6B-954E8B16609F}"/>
          </ac:spMkLst>
        </pc:spChg>
      </pc:sldChg>
      <pc:sldChg chg="addSp delSp modSp mod modNotesTx">
        <pc:chgData name="Donata Drapanauskaitė" userId="dc9e6495-c632-4c84-8473-23d2afc75054" providerId="ADAL" clId="{B9A22213-5ED2-4045-AC9C-24BC6C0AE1F7}" dt="2025-06-04T08:35:00.869" v="386" actId="1076"/>
        <pc:sldMkLst>
          <pc:docMk/>
          <pc:sldMk cId="686416172" sldId="276"/>
        </pc:sldMkLst>
        <pc:spChg chg="add mod">
          <ac:chgData name="Donata Drapanauskaitė" userId="dc9e6495-c632-4c84-8473-23d2afc75054" providerId="ADAL" clId="{B9A22213-5ED2-4045-AC9C-24BC6C0AE1F7}" dt="2025-06-04T08:35:00.869" v="386" actId="1076"/>
          <ac:spMkLst>
            <pc:docMk/>
            <pc:sldMk cId="686416172" sldId="276"/>
            <ac:spMk id="2" creationId="{1F7FFD8B-F4A5-2B85-DDF2-DBE12192D25F}"/>
          </ac:spMkLst>
        </pc:spChg>
        <pc:spChg chg="mod">
          <ac:chgData name="Donata Drapanauskaitė" userId="dc9e6495-c632-4c84-8473-23d2afc75054" providerId="ADAL" clId="{B9A22213-5ED2-4045-AC9C-24BC6C0AE1F7}" dt="2025-05-30T08:20:15.990" v="279" actId="1076"/>
          <ac:spMkLst>
            <pc:docMk/>
            <pc:sldMk cId="686416172" sldId="276"/>
            <ac:spMk id="10" creationId="{1DA3892B-0D9A-43BB-BB4A-6EFF976634AD}"/>
          </ac:spMkLst>
        </pc:spChg>
        <pc:spChg chg="mod">
          <ac:chgData name="Donata Drapanauskaitė" userId="dc9e6495-c632-4c84-8473-23d2afc75054" providerId="ADAL" clId="{B9A22213-5ED2-4045-AC9C-24BC6C0AE1F7}" dt="2025-05-30T08:18:10.045" v="273" actId="1076"/>
          <ac:spMkLst>
            <pc:docMk/>
            <pc:sldMk cId="686416172" sldId="276"/>
            <ac:spMk id="32" creationId="{6E4F97C5-8D30-42B7-AD49-8C02C716832D}"/>
          </ac:spMkLst>
        </pc:spChg>
        <pc:spChg chg="mod">
          <ac:chgData name="Donata Drapanauskaitė" userId="dc9e6495-c632-4c84-8473-23d2afc75054" providerId="ADAL" clId="{B9A22213-5ED2-4045-AC9C-24BC6C0AE1F7}" dt="2025-05-30T08:18:16.036" v="274" actId="1076"/>
          <ac:spMkLst>
            <pc:docMk/>
            <pc:sldMk cId="686416172" sldId="276"/>
            <ac:spMk id="38" creationId="{E1697E43-422E-E1B3-554E-34F6B0AC2A48}"/>
          </ac:spMkLst>
        </pc:spChg>
        <pc:spChg chg="mod">
          <ac:chgData name="Donata Drapanauskaitė" userId="dc9e6495-c632-4c84-8473-23d2afc75054" providerId="ADAL" clId="{B9A22213-5ED2-4045-AC9C-24BC6C0AE1F7}" dt="2025-05-30T08:22:08.338" v="306" actId="1076"/>
          <ac:spMkLst>
            <pc:docMk/>
            <pc:sldMk cId="686416172" sldId="276"/>
            <ac:spMk id="39" creationId="{A454C066-8CF0-4EEA-967F-4EED9E4AF6FA}"/>
          </ac:spMkLst>
        </pc:spChg>
        <pc:spChg chg="mod">
          <ac:chgData name="Donata Drapanauskaitė" userId="dc9e6495-c632-4c84-8473-23d2afc75054" providerId="ADAL" clId="{B9A22213-5ED2-4045-AC9C-24BC6C0AE1F7}" dt="2025-05-30T08:21:48.020" v="304" actId="1076"/>
          <ac:spMkLst>
            <pc:docMk/>
            <pc:sldMk cId="686416172" sldId="276"/>
            <ac:spMk id="50" creationId="{054AD56A-9D21-461E-A9D7-9D902D7F9807}"/>
          </ac:spMkLst>
        </pc:spChg>
        <pc:spChg chg="mod">
          <ac:chgData name="Donata Drapanauskaitė" userId="dc9e6495-c632-4c84-8473-23d2afc75054" providerId="ADAL" clId="{B9A22213-5ED2-4045-AC9C-24BC6C0AE1F7}" dt="2025-05-30T08:20:35.689" v="283" actId="1076"/>
          <ac:spMkLst>
            <pc:docMk/>
            <pc:sldMk cId="686416172" sldId="276"/>
            <ac:spMk id="76" creationId="{8901BB47-655B-44A6-99AC-01942EF45E49}"/>
          </ac:spMkLst>
        </pc:spChg>
        <pc:spChg chg="mod">
          <ac:chgData name="Donata Drapanauskaitė" userId="dc9e6495-c632-4c84-8473-23d2afc75054" providerId="ADAL" clId="{B9A22213-5ED2-4045-AC9C-24BC6C0AE1F7}" dt="2025-05-30T08:21:41.497" v="303" actId="1076"/>
          <ac:spMkLst>
            <pc:docMk/>
            <pc:sldMk cId="686416172" sldId="276"/>
            <ac:spMk id="89" creationId="{6FF004E5-B553-4707-9FA9-46349AA8971F}"/>
          </ac:spMkLst>
        </pc:spChg>
        <pc:spChg chg="mod">
          <ac:chgData name="Donata Drapanauskaitė" userId="dc9e6495-c632-4c84-8473-23d2afc75054" providerId="ADAL" clId="{B9A22213-5ED2-4045-AC9C-24BC6C0AE1F7}" dt="2025-05-30T08:21:58.811" v="305" actId="688"/>
          <ac:spMkLst>
            <pc:docMk/>
            <pc:sldMk cId="686416172" sldId="276"/>
            <ac:spMk id="93" creationId="{93DF4FBB-0348-490B-9D61-A1CCA6384E85}"/>
          </ac:spMkLst>
        </pc:spChg>
        <pc:grpChg chg="topLvl">
          <ac:chgData name="Donata Drapanauskaitė" userId="dc9e6495-c632-4c84-8473-23d2afc75054" providerId="ADAL" clId="{B9A22213-5ED2-4045-AC9C-24BC6C0AE1F7}" dt="2025-06-04T08:34:53.605" v="385" actId="478"/>
          <ac:grpSpMkLst>
            <pc:docMk/>
            <pc:sldMk cId="686416172" sldId="276"/>
            <ac:grpSpMk id="12" creationId="{DC4DB1B9-19DC-6904-9E0C-B9C9FD842937}"/>
          </ac:grpSpMkLst>
        </pc:grpChg>
        <pc:grpChg chg="mod">
          <ac:chgData name="Donata Drapanauskaitė" userId="dc9e6495-c632-4c84-8473-23d2afc75054" providerId="ADAL" clId="{B9A22213-5ED2-4045-AC9C-24BC6C0AE1F7}" dt="2025-05-30T08:21:27.508" v="300" actId="1076"/>
          <ac:grpSpMkLst>
            <pc:docMk/>
            <pc:sldMk cId="686416172" sldId="276"/>
            <ac:grpSpMk id="29" creationId="{78C24864-1BBE-4620-9735-A9F079521199}"/>
          </ac:grpSpMkLst>
        </pc:grpChg>
        <pc:picChg chg="mod">
          <ac:chgData name="Donata Drapanauskaitė" userId="dc9e6495-c632-4c84-8473-23d2afc75054" providerId="ADAL" clId="{B9A22213-5ED2-4045-AC9C-24BC6C0AE1F7}" dt="2025-05-30T08:17:54.231" v="271" actId="1076"/>
          <ac:picMkLst>
            <pc:docMk/>
            <pc:sldMk cId="686416172" sldId="276"/>
            <ac:picMk id="37" creationId="{7E31433E-CE71-83AB-4C78-C21383356478}"/>
          </ac:picMkLst>
        </pc:picChg>
        <pc:picChg chg="mod ord">
          <ac:chgData name="Donata Drapanauskaitė" userId="dc9e6495-c632-4c84-8473-23d2afc75054" providerId="ADAL" clId="{B9A22213-5ED2-4045-AC9C-24BC6C0AE1F7}" dt="2025-05-30T08:22:27.926" v="311" actId="167"/>
          <ac:picMkLst>
            <pc:docMk/>
            <pc:sldMk cId="686416172" sldId="276"/>
            <ac:picMk id="41" creationId="{719C40B7-BB06-F21C-5FD9-D96E5B1EAB95}"/>
          </ac:picMkLst>
        </pc:picChg>
        <pc:picChg chg="mod">
          <ac:chgData name="Donata Drapanauskaitė" userId="dc9e6495-c632-4c84-8473-23d2afc75054" providerId="ADAL" clId="{B9A22213-5ED2-4045-AC9C-24BC6C0AE1F7}" dt="2025-05-30T08:22:50.104" v="316" actId="1076"/>
          <ac:picMkLst>
            <pc:docMk/>
            <pc:sldMk cId="686416172" sldId="276"/>
            <ac:picMk id="45" creationId="{3070C121-C77D-35FF-F4F3-A00D71C81FBB}"/>
          </ac:picMkLst>
        </pc:picChg>
      </pc:sldChg>
      <pc:sldChg chg="addSp delSp modSp mod">
        <pc:chgData name="Donata Drapanauskaitė" userId="dc9e6495-c632-4c84-8473-23d2afc75054" providerId="ADAL" clId="{B9A22213-5ED2-4045-AC9C-24BC6C0AE1F7}" dt="2025-05-30T08:09:02.945" v="136"/>
        <pc:sldMkLst>
          <pc:docMk/>
          <pc:sldMk cId="3554441769" sldId="277"/>
        </pc:sldMkLst>
        <pc:spChg chg="add mod">
          <ac:chgData name="Donata Drapanauskaitė" userId="dc9e6495-c632-4c84-8473-23d2afc75054" providerId="ADAL" clId="{B9A22213-5ED2-4045-AC9C-24BC6C0AE1F7}" dt="2025-05-30T08:09:02.945" v="136"/>
          <ac:spMkLst>
            <pc:docMk/>
            <pc:sldMk cId="3554441769" sldId="277"/>
            <ac:spMk id="40" creationId="{7D64BC58-CE9C-FB25-FE9B-87B472D4DED6}"/>
          </ac:spMkLst>
        </pc:spChg>
        <pc:grpChg chg="topLvl">
          <ac:chgData name="Donata Drapanauskaitė" userId="dc9e6495-c632-4c84-8473-23d2afc75054" providerId="ADAL" clId="{B9A22213-5ED2-4045-AC9C-24BC6C0AE1F7}" dt="2025-05-30T08:09:02.039" v="135" actId="478"/>
          <ac:grpSpMkLst>
            <pc:docMk/>
            <pc:sldMk cId="3554441769" sldId="277"/>
            <ac:grpSpMk id="3" creationId="{8834C042-764A-2693-2B2E-430BD98F86D7}"/>
          </ac:grpSpMkLst>
        </pc:grpChg>
      </pc:sldChg>
      <pc:sldChg chg="addSp delSp modSp mod">
        <pc:chgData name="Donata Drapanauskaitė" userId="dc9e6495-c632-4c84-8473-23d2afc75054" providerId="ADAL" clId="{B9A22213-5ED2-4045-AC9C-24BC6C0AE1F7}" dt="2025-06-04T11:18:26.344" v="499" actId="20577"/>
        <pc:sldMkLst>
          <pc:docMk/>
          <pc:sldMk cId="2549669415" sldId="278"/>
        </pc:sldMkLst>
        <pc:spChg chg="add mod">
          <ac:chgData name="Donata Drapanauskaitė" userId="dc9e6495-c632-4c84-8473-23d2afc75054" providerId="ADAL" clId="{B9A22213-5ED2-4045-AC9C-24BC6C0AE1F7}" dt="2025-06-04T11:18:00.740" v="490" actId="14100"/>
          <ac:spMkLst>
            <pc:docMk/>
            <pc:sldMk cId="2549669415" sldId="278"/>
            <ac:spMk id="4" creationId="{C6802C26-814A-588D-E801-D6744635EFE4}"/>
          </ac:spMkLst>
        </pc:spChg>
        <pc:spChg chg="mod">
          <ac:chgData name="Donata Drapanauskaitė" userId="dc9e6495-c632-4c84-8473-23d2afc75054" providerId="ADAL" clId="{B9A22213-5ED2-4045-AC9C-24BC6C0AE1F7}" dt="2025-06-04T11:18:26.344" v="499" actId="20577"/>
          <ac:spMkLst>
            <pc:docMk/>
            <pc:sldMk cId="2549669415" sldId="278"/>
            <ac:spMk id="20" creationId="{3A60D41F-8524-FFB0-74D0-888F8E818497}"/>
          </ac:spMkLst>
        </pc:spChg>
        <pc:picChg chg="add mod">
          <ac:chgData name="Donata Drapanauskaitė" userId="dc9e6495-c632-4c84-8473-23d2afc75054" providerId="ADAL" clId="{B9A22213-5ED2-4045-AC9C-24BC6C0AE1F7}" dt="2025-06-04T11:18:19.907" v="493" actId="1076"/>
          <ac:picMkLst>
            <pc:docMk/>
            <pc:sldMk cId="2549669415" sldId="278"/>
            <ac:picMk id="6" creationId="{0C71F64A-033D-4387-5C9F-5D951779311C}"/>
          </ac:picMkLst>
        </pc:picChg>
      </pc:sldChg>
      <pc:sldChg chg="addSp delSp modSp mod">
        <pc:chgData name="Donata Drapanauskaitė" userId="dc9e6495-c632-4c84-8473-23d2afc75054" providerId="ADAL" clId="{B9A22213-5ED2-4045-AC9C-24BC6C0AE1F7}" dt="2025-06-04T08:36:14.357" v="393"/>
        <pc:sldMkLst>
          <pc:docMk/>
          <pc:sldMk cId="1945472915" sldId="280"/>
        </pc:sldMkLst>
        <pc:spChg chg="add mod">
          <ac:chgData name="Donata Drapanauskaitė" userId="dc9e6495-c632-4c84-8473-23d2afc75054" providerId="ADAL" clId="{B9A22213-5ED2-4045-AC9C-24BC6C0AE1F7}" dt="2025-06-04T08:36:14.357" v="393"/>
          <ac:spMkLst>
            <pc:docMk/>
            <pc:sldMk cId="1945472915" sldId="280"/>
            <ac:spMk id="2" creationId="{39F99B89-6C77-9414-8611-20CDF69BFBF5}"/>
          </ac:spMkLst>
        </pc:spChg>
        <pc:grpChg chg="topLvl">
          <ac:chgData name="Donata Drapanauskaitė" userId="dc9e6495-c632-4c84-8473-23d2afc75054" providerId="ADAL" clId="{B9A22213-5ED2-4045-AC9C-24BC6C0AE1F7}" dt="2025-06-04T08:36:07.774" v="392" actId="478"/>
          <ac:grpSpMkLst>
            <pc:docMk/>
            <pc:sldMk cId="1945472915" sldId="280"/>
            <ac:grpSpMk id="6" creationId="{7D858A33-BA22-F616-DBC1-87F68655D92B}"/>
          </ac:grpSpMkLst>
        </pc:grpChg>
      </pc:sldChg>
      <pc:sldChg chg="addSp delSp modSp mod modNotesTx">
        <pc:chgData name="Donata Drapanauskaitė" userId="dc9e6495-c632-4c84-8473-23d2afc75054" providerId="ADAL" clId="{B9A22213-5ED2-4045-AC9C-24BC6C0AE1F7}" dt="2025-06-06T10:12:53.860" v="500" actId="20577"/>
        <pc:sldMkLst>
          <pc:docMk/>
          <pc:sldMk cId="1894587047" sldId="281"/>
        </pc:sldMkLst>
        <pc:spChg chg="add mod">
          <ac:chgData name="Donata Drapanauskaitė" userId="dc9e6495-c632-4c84-8473-23d2afc75054" providerId="ADAL" clId="{B9A22213-5ED2-4045-AC9C-24BC6C0AE1F7}" dt="2025-05-30T08:08:41.508" v="132" actId="20577"/>
          <ac:spMkLst>
            <pc:docMk/>
            <pc:sldMk cId="1894587047" sldId="281"/>
            <ac:spMk id="4" creationId="{B01325C9-6FB2-9CC3-7B9C-E5508A563C39}"/>
          </ac:spMkLst>
        </pc:spChg>
        <pc:spChg chg="add del mod">
          <ac:chgData name="Donata Drapanauskaitė" userId="dc9e6495-c632-4c84-8473-23d2afc75054" providerId="ADAL" clId="{B9A22213-5ED2-4045-AC9C-24BC6C0AE1F7}" dt="2025-05-30T08:08:34.129" v="128" actId="478"/>
          <ac:spMkLst>
            <pc:docMk/>
            <pc:sldMk cId="1894587047" sldId="281"/>
            <ac:spMk id="16" creationId="{2DE3FDD4-D2C1-4865-E1FC-3650F4D70ED3}"/>
          </ac:spMkLst>
        </pc:spChg>
        <pc:spChg chg="mod">
          <ac:chgData name="Donata Drapanauskaitė" userId="dc9e6495-c632-4c84-8473-23d2afc75054" providerId="ADAL" clId="{B9A22213-5ED2-4045-AC9C-24BC6C0AE1F7}" dt="2025-05-30T08:08:34.129" v="128" actId="478"/>
          <ac:spMkLst>
            <pc:docMk/>
            <pc:sldMk cId="1894587047" sldId="281"/>
            <ac:spMk id="17" creationId="{3A85B954-EEEF-1397-86D5-66E912432F68}"/>
          </ac:spMkLst>
        </pc:spChg>
        <pc:grpChg chg="add del topLvl">
          <ac:chgData name="Donata Drapanauskaitė" userId="dc9e6495-c632-4c84-8473-23d2afc75054" providerId="ADAL" clId="{B9A22213-5ED2-4045-AC9C-24BC6C0AE1F7}" dt="2025-05-30T08:08:38.803" v="129" actId="478"/>
          <ac:grpSpMkLst>
            <pc:docMk/>
            <pc:sldMk cId="1894587047" sldId="281"/>
            <ac:grpSpMk id="14" creationId="{3C3B1572-0CFB-516A-8D2E-DD831C5DD570}"/>
          </ac:grpSpMkLst>
        </pc:grpChg>
      </pc:sldChg>
      <pc:sldChg chg="addSp delSp modSp mod">
        <pc:chgData name="Donata Drapanauskaitė" userId="dc9e6495-c632-4c84-8473-23d2afc75054" providerId="ADAL" clId="{B9A22213-5ED2-4045-AC9C-24BC6C0AE1F7}" dt="2025-06-04T08:36:17.136" v="394"/>
        <pc:sldMkLst>
          <pc:docMk/>
          <pc:sldMk cId="3843302967" sldId="282"/>
        </pc:sldMkLst>
        <pc:spChg chg="add mod">
          <ac:chgData name="Donata Drapanauskaitė" userId="dc9e6495-c632-4c84-8473-23d2afc75054" providerId="ADAL" clId="{B9A22213-5ED2-4045-AC9C-24BC6C0AE1F7}" dt="2025-06-04T08:36:17.136" v="394"/>
          <ac:spMkLst>
            <pc:docMk/>
            <pc:sldMk cId="3843302967" sldId="282"/>
            <ac:spMk id="3" creationId="{C9C63B6F-055F-0799-BF47-5A0E8534179F}"/>
          </ac:spMkLst>
        </pc:spChg>
        <pc:spChg chg="add del mod">
          <ac:chgData name="Donata Drapanauskaitė" userId="dc9e6495-c632-4c84-8473-23d2afc75054" providerId="ADAL" clId="{B9A22213-5ED2-4045-AC9C-24BC6C0AE1F7}" dt="2025-06-04T08:36:01.536" v="390" actId="478"/>
          <ac:spMkLst>
            <pc:docMk/>
            <pc:sldMk cId="3843302967" sldId="282"/>
            <ac:spMk id="8" creationId="{55D11A00-9125-966C-401F-6591492A54A4}"/>
          </ac:spMkLst>
        </pc:spChg>
        <pc:spChg chg="mod">
          <ac:chgData name="Donata Drapanauskaitė" userId="dc9e6495-c632-4c84-8473-23d2afc75054" providerId="ADAL" clId="{B9A22213-5ED2-4045-AC9C-24BC6C0AE1F7}" dt="2025-06-04T08:36:01.536" v="390" actId="478"/>
          <ac:spMkLst>
            <pc:docMk/>
            <pc:sldMk cId="3843302967" sldId="282"/>
            <ac:spMk id="10" creationId="{8E8B26D2-0045-4CE2-ED3F-ABCDF5CE7349}"/>
          </ac:spMkLst>
        </pc:spChg>
        <pc:grpChg chg="add del topLvl">
          <ac:chgData name="Donata Drapanauskaitė" userId="dc9e6495-c632-4c84-8473-23d2afc75054" providerId="ADAL" clId="{B9A22213-5ED2-4045-AC9C-24BC6C0AE1F7}" dt="2025-06-04T08:36:04.160" v="391" actId="478"/>
          <ac:grpSpMkLst>
            <pc:docMk/>
            <pc:sldMk cId="3843302967" sldId="282"/>
            <ac:grpSpMk id="6" creationId="{B123E178-0069-08DF-5B08-A6F9C0738827}"/>
          </ac:grpSpMkLst>
        </pc:grpChg>
      </pc:sldChg>
      <pc:sldChg chg="addSp delSp modSp mod">
        <pc:chgData name="Donata Drapanauskaitė" userId="dc9e6495-c632-4c84-8473-23d2afc75054" providerId="ADAL" clId="{B9A22213-5ED2-4045-AC9C-24BC6C0AE1F7}" dt="2025-05-30T08:08:13.813" v="122"/>
        <pc:sldMkLst>
          <pc:docMk/>
          <pc:sldMk cId="3037750290" sldId="283"/>
        </pc:sldMkLst>
        <pc:spChg chg="add mod">
          <ac:chgData name="Donata Drapanauskaitė" userId="dc9e6495-c632-4c84-8473-23d2afc75054" providerId="ADAL" clId="{B9A22213-5ED2-4045-AC9C-24BC6C0AE1F7}" dt="2025-05-30T08:08:13.813" v="122"/>
          <ac:spMkLst>
            <pc:docMk/>
            <pc:sldMk cId="3037750290" sldId="283"/>
            <ac:spMk id="2" creationId="{2943C438-0608-31A5-D0EC-92CE1849A941}"/>
          </ac:spMkLst>
        </pc:spChg>
        <pc:grpChg chg="topLvl">
          <ac:chgData name="Donata Drapanauskaitė" userId="dc9e6495-c632-4c84-8473-23d2afc75054" providerId="ADAL" clId="{B9A22213-5ED2-4045-AC9C-24BC6C0AE1F7}" dt="2025-05-30T08:08:12.602" v="121" actId="478"/>
          <ac:grpSpMkLst>
            <pc:docMk/>
            <pc:sldMk cId="3037750290" sldId="283"/>
            <ac:grpSpMk id="7" creationId="{0C12C7C6-880A-05BE-6D1A-D43DB3802B26}"/>
          </ac:grpSpMkLst>
        </pc:grpChg>
      </pc:sldChg>
      <pc:sldChg chg="addSp delSp modSp mod">
        <pc:chgData name="Donata Drapanauskaitė" userId="dc9e6495-c632-4c84-8473-23d2afc75054" providerId="ADAL" clId="{B9A22213-5ED2-4045-AC9C-24BC6C0AE1F7}" dt="2025-05-30T08:08:20.164" v="124"/>
        <pc:sldMkLst>
          <pc:docMk/>
          <pc:sldMk cId="3138304229" sldId="284"/>
        </pc:sldMkLst>
        <pc:spChg chg="add mod">
          <ac:chgData name="Donata Drapanauskaitė" userId="dc9e6495-c632-4c84-8473-23d2afc75054" providerId="ADAL" clId="{B9A22213-5ED2-4045-AC9C-24BC6C0AE1F7}" dt="2025-05-30T08:08:20.164" v="124"/>
          <ac:spMkLst>
            <pc:docMk/>
            <pc:sldMk cId="3138304229" sldId="284"/>
            <ac:spMk id="4" creationId="{C95DBD19-8A5C-B818-6564-BCCE2384275D}"/>
          </ac:spMkLst>
        </pc:spChg>
        <pc:grpChg chg="topLvl">
          <ac:chgData name="Donata Drapanauskaitė" userId="dc9e6495-c632-4c84-8473-23d2afc75054" providerId="ADAL" clId="{B9A22213-5ED2-4045-AC9C-24BC6C0AE1F7}" dt="2025-05-30T08:08:19.323" v="123" actId="478"/>
          <ac:grpSpMkLst>
            <pc:docMk/>
            <pc:sldMk cId="3138304229" sldId="284"/>
            <ac:grpSpMk id="7" creationId="{D7E571D5-A403-03A7-323F-1B80C7E9BC31}"/>
          </ac:grpSpMkLst>
        </pc:grpChg>
      </pc:sldChg>
      <pc:sldChg chg="addSp delSp modSp mod modNotesTx">
        <pc:chgData name="Donata Drapanauskaitė" userId="dc9e6495-c632-4c84-8473-23d2afc75054" providerId="ADAL" clId="{B9A22213-5ED2-4045-AC9C-24BC6C0AE1F7}" dt="2025-06-06T10:19:28.277" v="504" actId="255"/>
        <pc:sldMkLst>
          <pc:docMk/>
          <pc:sldMk cId="61914532" sldId="285"/>
        </pc:sldMkLst>
        <pc:spChg chg="add mod">
          <ac:chgData name="Donata Drapanauskaitė" userId="dc9e6495-c632-4c84-8473-23d2afc75054" providerId="ADAL" clId="{B9A22213-5ED2-4045-AC9C-24BC6C0AE1F7}" dt="2025-05-30T08:25:20.733" v="360"/>
          <ac:spMkLst>
            <pc:docMk/>
            <pc:sldMk cId="61914532" sldId="285"/>
            <ac:spMk id="4" creationId="{06D3F554-4DCE-50D7-EDD5-22D20545185B}"/>
          </ac:spMkLst>
        </pc:spChg>
        <pc:grpChg chg="topLvl">
          <ac:chgData name="Donata Drapanauskaitė" userId="dc9e6495-c632-4c84-8473-23d2afc75054" providerId="ADAL" clId="{B9A22213-5ED2-4045-AC9C-24BC6C0AE1F7}" dt="2025-05-30T08:25:11.474" v="359" actId="478"/>
          <ac:grpSpMkLst>
            <pc:docMk/>
            <pc:sldMk cId="61914532" sldId="285"/>
            <ac:grpSpMk id="7" creationId="{FFCB0D47-1367-2AC9-70B2-E7935CBE46A8}"/>
          </ac:grpSpMkLst>
        </pc:grpChg>
      </pc:sldChg>
      <pc:sldChg chg="addSp delSp modSp mod">
        <pc:chgData name="Donata Drapanauskaitė" userId="dc9e6495-c632-4c84-8473-23d2afc75054" providerId="ADAL" clId="{B9A22213-5ED2-4045-AC9C-24BC6C0AE1F7}" dt="2025-05-30T08:09:12.705" v="138"/>
        <pc:sldMkLst>
          <pc:docMk/>
          <pc:sldMk cId="2134574540" sldId="286"/>
        </pc:sldMkLst>
        <pc:spChg chg="add mod">
          <ac:chgData name="Donata Drapanauskaitė" userId="dc9e6495-c632-4c84-8473-23d2afc75054" providerId="ADAL" clId="{B9A22213-5ED2-4045-AC9C-24BC6C0AE1F7}" dt="2025-05-30T08:09:12.705" v="138"/>
          <ac:spMkLst>
            <pc:docMk/>
            <pc:sldMk cId="2134574540" sldId="286"/>
            <ac:spMk id="2" creationId="{47046C61-F877-E705-C668-07AEF12408D5}"/>
          </ac:spMkLst>
        </pc:spChg>
        <pc:grpChg chg="topLvl">
          <ac:chgData name="Donata Drapanauskaitė" userId="dc9e6495-c632-4c84-8473-23d2afc75054" providerId="ADAL" clId="{B9A22213-5ED2-4045-AC9C-24BC6C0AE1F7}" dt="2025-05-30T08:09:11.877" v="137" actId="478"/>
          <ac:grpSpMkLst>
            <pc:docMk/>
            <pc:sldMk cId="2134574540" sldId="286"/>
            <ac:grpSpMk id="4" creationId="{69B46A17-3063-BD55-5B2C-7DF0B7D7DE02}"/>
          </ac:grpSpMkLst>
        </pc:grpChg>
      </pc:sldChg>
      <pc:sldChg chg="addSp delSp modSp del mod">
        <pc:chgData name="Donata Drapanauskaitė" userId="dc9e6495-c632-4c84-8473-23d2afc75054" providerId="ADAL" clId="{B9A22213-5ED2-4045-AC9C-24BC6C0AE1F7}" dt="2025-05-30T08:10:33.842" v="149" actId="2696"/>
        <pc:sldMkLst>
          <pc:docMk/>
          <pc:sldMk cId="4136606055" sldId="287"/>
        </pc:sldMkLst>
      </pc:sldChg>
      <pc:sldChg chg="addSp delSp modSp del mod">
        <pc:chgData name="Donata Drapanauskaitė" userId="dc9e6495-c632-4c84-8473-23d2afc75054" providerId="ADAL" clId="{B9A22213-5ED2-4045-AC9C-24BC6C0AE1F7}" dt="2025-05-30T08:10:37.887" v="150" actId="2696"/>
        <pc:sldMkLst>
          <pc:docMk/>
          <pc:sldMk cId="3830214096" sldId="288"/>
        </pc:sldMkLst>
      </pc:sldChg>
      <pc:sldChg chg="addSp delSp modSp del mod">
        <pc:chgData name="Donata Drapanauskaitė" userId="dc9e6495-c632-4c84-8473-23d2afc75054" providerId="ADAL" clId="{B9A22213-5ED2-4045-AC9C-24BC6C0AE1F7}" dt="2025-05-30T08:10:40.424" v="151" actId="2696"/>
        <pc:sldMkLst>
          <pc:docMk/>
          <pc:sldMk cId="1120223068" sldId="289"/>
        </pc:sldMkLst>
      </pc:sldChg>
      <pc:sldChg chg="addSp delSp modSp mod">
        <pc:chgData name="Donata Drapanauskaitė" userId="dc9e6495-c632-4c84-8473-23d2afc75054" providerId="ADAL" clId="{B9A22213-5ED2-4045-AC9C-24BC6C0AE1F7}" dt="2025-06-04T11:15:28.880" v="454" actId="1076"/>
        <pc:sldMkLst>
          <pc:docMk/>
          <pc:sldMk cId="1882859604" sldId="290"/>
        </pc:sldMkLst>
        <pc:spChg chg="add mod">
          <ac:chgData name="Donata Drapanauskaitė" userId="dc9e6495-c632-4c84-8473-23d2afc75054" providerId="ADAL" clId="{B9A22213-5ED2-4045-AC9C-24BC6C0AE1F7}" dt="2025-05-30T08:09:32.469" v="142"/>
          <ac:spMkLst>
            <pc:docMk/>
            <pc:sldMk cId="1882859604" sldId="290"/>
            <ac:spMk id="2" creationId="{6E705466-9E1A-6775-5392-B5012F9395D7}"/>
          </ac:spMkLst>
        </pc:spChg>
        <pc:spChg chg="mod">
          <ac:chgData name="Donata Drapanauskaitė" userId="dc9e6495-c632-4c84-8473-23d2afc75054" providerId="ADAL" clId="{B9A22213-5ED2-4045-AC9C-24BC6C0AE1F7}" dt="2025-06-04T11:13:59.492" v="449" actId="207"/>
          <ac:spMkLst>
            <pc:docMk/>
            <pc:sldMk cId="1882859604" sldId="290"/>
            <ac:spMk id="9" creationId="{57016A4A-AAAF-9D84-7670-E134DD4DDE28}"/>
          </ac:spMkLst>
        </pc:spChg>
        <pc:grpChg chg="topLvl">
          <ac:chgData name="Donata Drapanauskaitė" userId="dc9e6495-c632-4c84-8473-23d2afc75054" providerId="ADAL" clId="{B9A22213-5ED2-4045-AC9C-24BC6C0AE1F7}" dt="2025-05-30T08:09:31.824" v="141" actId="478"/>
          <ac:grpSpMkLst>
            <pc:docMk/>
            <pc:sldMk cId="1882859604" sldId="290"/>
            <ac:grpSpMk id="5" creationId="{CBA5F566-0100-71B4-3255-1D77AF89F435}"/>
          </ac:grpSpMkLst>
        </pc:grpChg>
        <pc:picChg chg="add mod">
          <ac:chgData name="Donata Drapanauskaitė" userId="dc9e6495-c632-4c84-8473-23d2afc75054" providerId="ADAL" clId="{B9A22213-5ED2-4045-AC9C-24BC6C0AE1F7}" dt="2025-06-04T11:15:28.880" v="454" actId="1076"/>
          <ac:picMkLst>
            <pc:docMk/>
            <pc:sldMk cId="1882859604" sldId="290"/>
            <ac:picMk id="4" creationId="{D6DF0ECE-76D1-19C6-3F94-946C28F446B5}"/>
          </ac:picMkLst>
        </pc:picChg>
      </pc:sldChg>
      <pc:sldChg chg="addSp delSp modSp add mod modAnim modNotesTx">
        <pc:chgData name="Donata Drapanauskaitė" userId="dc9e6495-c632-4c84-8473-23d2afc75054" providerId="ADAL" clId="{B9A22213-5ED2-4045-AC9C-24BC6C0AE1F7}" dt="2025-06-04T11:12:34.394" v="437" actId="14100"/>
        <pc:sldMkLst>
          <pc:docMk/>
          <pc:sldMk cId="1933938905" sldId="291"/>
        </pc:sldMkLst>
        <pc:spChg chg="add mod">
          <ac:chgData name="Donata Drapanauskaitė" userId="dc9e6495-c632-4c84-8473-23d2afc75054" providerId="ADAL" clId="{B9A22213-5ED2-4045-AC9C-24BC6C0AE1F7}" dt="2025-06-04T11:12:34.394" v="437" actId="14100"/>
          <ac:spMkLst>
            <pc:docMk/>
            <pc:sldMk cId="1933938905" sldId="291"/>
            <ac:spMk id="5" creationId="{59310E72-DFC3-6C51-8BB6-DF44031F3570}"/>
          </ac:spMkLst>
        </pc:spChg>
        <pc:spChg chg="add mod">
          <ac:chgData name="Donata Drapanauskaitė" userId="dc9e6495-c632-4c84-8473-23d2afc75054" providerId="ADAL" clId="{B9A22213-5ED2-4045-AC9C-24BC6C0AE1F7}" dt="2025-06-04T11:12:23.774" v="436" actId="14100"/>
          <ac:spMkLst>
            <pc:docMk/>
            <pc:sldMk cId="1933938905" sldId="291"/>
            <ac:spMk id="6" creationId="{9B5FBF40-F879-FFFF-E7A8-60A42F8DB29B}"/>
          </ac:spMkLst>
        </pc:spChg>
        <pc:spChg chg="mod">
          <ac:chgData name="Donata Drapanauskaitė" userId="dc9e6495-c632-4c84-8473-23d2afc75054" providerId="ADAL" clId="{B9A22213-5ED2-4045-AC9C-24BC6C0AE1F7}" dt="2025-06-04T10:57:11.438" v="424" actId="1076"/>
          <ac:spMkLst>
            <pc:docMk/>
            <pc:sldMk cId="1933938905" sldId="291"/>
            <ac:spMk id="20" creationId="{9EB6F371-1181-3078-CA5E-E4278953E502}"/>
          </ac:spMkLst>
        </pc:spChg>
        <pc:picChg chg="add mod">
          <ac:chgData name="Donata Drapanauskaitė" userId="dc9e6495-c632-4c84-8473-23d2afc75054" providerId="ADAL" clId="{B9A22213-5ED2-4045-AC9C-24BC6C0AE1F7}" dt="2025-06-04T10:57:03.113" v="423" actId="1076"/>
          <ac:picMkLst>
            <pc:docMk/>
            <pc:sldMk cId="1933938905" sldId="291"/>
            <ac:picMk id="3" creationId="{D140858E-B243-816E-523A-97C1C1268BD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057455-F785-4312-303E-61DD92EDE7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2431B0-56CB-5FCA-712E-FCC8BD74AD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2783C2-36D5-432A-B3DF-638703727B23}" type="datetimeFigureOut">
              <a:rPr lang="en-US" smtClean="0"/>
              <a:t>6/11/2025</a:t>
            </a:fld>
            <a:endParaRPr lang="en-US" dirty="0"/>
          </a:p>
        </p:txBody>
      </p:sp>
      <p:sp>
        <p:nvSpPr>
          <p:cNvPr id="4" name="Footer Placeholder 3">
            <a:extLst>
              <a:ext uri="{FF2B5EF4-FFF2-40B4-BE49-F238E27FC236}">
                <a16:creationId xmlns:a16="http://schemas.microsoft.com/office/drawing/2014/main" id="{637D9941-1BA7-977A-40D5-E6FBAEACC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81461E-144C-29E5-D514-1E5D13DA6B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B50E01-7F2D-4053-93B4-C61ACD61D775}" type="slidenum">
              <a:rPr lang="en-US" smtClean="0"/>
              <a:t>‹#›</a:t>
            </a:fld>
            <a:endParaRPr lang="en-US" dirty="0"/>
          </a:p>
        </p:txBody>
      </p:sp>
    </p:spTree>
    <p:extLst>
      <p:ext uri="{BB962C8B-B14F-4D97-AF65-F5344CB8AC3E}">
        <p14:creationId xmlns:p14="http://schemas.microsoft.com/office/powerpoint/2010/main" val="38491404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dirty="0"/>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809FAA-4677-4654-8A10-666FC61417D0}" type="datetimeFigureOut">
              <a:rPr lang="lt-LT" smtClean="0"/>
              <a:t>2025-06-10</a:t>
            </a:fld>
            <a:endParaRPr lang="lt-LT" dirty="0"/>
          </a:p>
        </p:txBody>
      </p:sp>
      <p:sp>
        <p:nvSpPr>
          <p:cNvPr id="4" name="Skaidrės vaizdo vietos rezervavimo ženkla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t-LT" dirty="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dirty="0"/>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92758-F74F-494F-AD03-49FAE11040BB}" type="slidenum">
              <a:rPr lang="lt-LT" smtClean="0"/>
              <a:t>‹#›</a:t>
            </a:fld>
            <a:endParaRPr lang="lt-LT" dirty="0"/>
          </a:p>
        </p:txBody>
      </p:sp>
    </p:spTree>
    <p:extLst>
      <p:ext uri="{BB962C8B-B14F-4D97-AF65-F5344CB8AC3E}">
        <p14:creationId xmlns:p14="http://schemas.microsoft.com/office/powerpoint/2010/main" val="149345008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Tree>
    <p:extLst>
      <p:ext uri="{BB962C8B-B14F-4D97-AF65-F5344CB8AC3E}">
        <p14:creationId xmlns:p14="http://schemas.microsoft.com/office/powerpoint/2010/main" val="103216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our second work. The aim of this work was to investigate chemical composition of biofuel ash, which are collected from different spots in industrial plants that uses biomass as an energy source and to identify if they are suitable for fertilizers production or more in use of civil engineering. The biofuel ash </a:t>
            </a:r>
            <a:r>
              <a:rPr lang="lt-LT" dirty="0" err="1"/>
              <a:t>was</a:t>
            </a:r>
            <a:r>
              <a:rPr lang="lt-LT" dirty="0"/>
              <a:t> </a:t>
            </a:r>
            <a:r>
              <a:rPr lang="lt-LT" dirty="0" err="1"/>
              <a:t>taken</a:t>
            </a:r>
            <a:r>
              <a:rPr lang="lt-LT" dirty="0"/>
              <a:t> </a:t>
            </a:r>
            <a:r>
              <a:rPr lang="lt-LT" dirty="0" err="1"/>
              <a:t>directly</a:t>
            </a:r>
            <a:r>
              <a:rPr lang="lt-LT" dirty="0"/>
              <a:t> </a:t>
            </a:r>
            <a:r>
              <a:rPr lang="lt-LT" dirty="0" err="1"/>
              <a:t>from</a:t>
            </a:r>
            <a:r>
              <a:rPr lang="en-US" dirty="0"/>
              <a:t> cyclone,</a:t>
            </a:r>
            <a:r>
              <a:rPr lang="lt-LT" dirty="0"/>
              <a:t> </a:t>
            </a:r>
            <a:r>
              <a:rPr lang="lt-LT" dirty="0" err="1"/>
              <a:t>electrostatic</a:t>
            </a:r>
            <a:r>
              <a:rPr lang="lt-LT" dirty="0"/>
              <a:t> </a:t>
            </a:r>
            <a:r>
              <a:rPr lang="lt-LT" dirty="0" err="1"/>
              <a:t>filter</a:t>
            </a:r>
            <a:r>
              <a:rPr lang="en-US" dirty="0"/>
              <a:t> and common tank, where they are mixed. After analyzing the chemical composition we determined that biofuel ash, which are taken form cyclone are suitable for fertilizers production, those from common tank are best to use for </a:t>
            </a:r>
            <a:r>
              <a:rPr lang="en-US" dirty="0" err="1"/>
              <a:t>hydrothermical</a:t>
            </a:r>
            <a:r>
              <a:rPr lang="en-US" dirty="0"/>
              <a:t> synthesis of calcium hydro silicates, and the ashes from electrostatic filter</a:t>
            </a:r>
            <a:r>
              <a:rPr lang="lt-LT" dirty="0"/>
              <a:t> </a:t>
            </a:r>
            <a:r>
              <a:rPr lang="lt-LT" dirty="0" err="1"/>
              <a:t>was</a:t>
            </a:r>
            <a:r>
              <a:rPr lang="lt-LT" dirty="0"/>
              <a:t> </a:t>
            </a:r>
            <a:r>
              <a:rPr lang="lt-LT" dirty="0" err="1"/>
              <a:t>not</a:t>
            </a:r>
            <a:r>
              <a:rPr lang="lt-LT" dirty="0"/>
              <a:t> </a:t>
            </a:r>
            <a:r>
              <a:rPr lang="lt-LT" dirty="0" err="1"/>
              <a:t>suitable</a:t>
            </a:r>
            <a:r>
              <a:rPr lang="lt-LT" dirty="0"/>
              <a:t> to </a:t>
            </a:r>
            <a:r>
              <a:rPr lang="lt-LT" dirty="0" err="1"/>
              <a:t>use</a:t>
            </a:r>
            <a:r>
              <a:rPr lang="lt-LT" dirty="0"/>
              <a:t> </a:t>
            </a:r>
            <a:r>
              <a:rPr lang="lt-LT" dirty="0" err="1"/>
              <a:t>for</a:t>
            </a:r>
            <a:r>
              <a:rPr lang="lt-LT" dirty="0"/>
              <a:t> </a:t>
            </a:r>
            <a:r>
              <a:rPr lang="lt-LT" dirty="0" err="1"/>
              <a:t>hydrothermical</a:t>
            </a:r>
            <a:r>
              <a:rPr lang="lt-LT" dirty="0"/>
              <a:t> </a:t>
            </a:r>
            <a:r>
              <a:rPr lang="lt-LT" dirty="0" err="1"/>
              <a:t>synthesis</a:t>
            </a:r>
            <a:r>
              <a:rPr lang="lt-LT" dirty="0"/>
              <a:t> </a:t>
            </a:r>
            <a:r>
              <a:rPr lang="lt-LT" dirty="0" err="1"/>
              <a:t>due</a:t>
            </a:r>
            <a:r>
              <a:rPr lang="lt-LT" dirty="0"/>
              <a:t> to </a:t>
            </a:r>
            <a:r>
              <a:rPr lang="lt-LT" dirty="0" err="1"/>
              <a:t>the</a:t>
            </a:r>
            <a:r>
              <a:rPr lang="lt-LT" dirty="0"/>
              <a:t> </a:t>
            </a:r>
            <a:r>
              <a:rPr lang="lt-LT" dirty="0" err="1"/>
              <a:t>high</a:t>
            </a:r>
            <a:r>
              <a:rPr lang="lt-LT" dirty="0"/>
              <a:t> </a:t>
            </a:r>
            <a:r>
              <a:rPr lang="lt-LT" dirty="0" err="1"/>
              <a:t>calcium</a:t>
            </a:r>
            <a:r>
              <a:rPr lang="lt-LT" dirty="0"/>
              <a:t> </a:t>
            </a:r>
            <a:r>
              <a:rPr lang="lt-LT" dirty="0" err="1"/>
              <a:t>oxside</a:t>
            </a:r>
            <a:r>
              <a:rPr lang="lt-LT" dirty="0"/>
              <a:t> </a:t>
            </a:r>
            <a:r>
              <a:rPr lang="lt-LT" dirty="0" err="1"/>
              <a:t>and</a:t>
            </a:r>
            <a:r>
              <a:rPr lang="lt-LT" dirty="0"/>
              <a:t> </a:t>
            </a:r>
            <a:r>
              <a:rPr lang="lt-LT" dirty="0" err="1"/>
              <a:t>silicon</a:t>
            </a:r>
            <a:r>
              <a:rPr lang="lt-LT" dirty="0"/>
              <a:t> </a:t>
            </a:r>
            <a:r>
              <a:rPr lang="lt-LT" dirty="0" err="1"/>
              <a:t>oxide</a:t>
            </a:r>
            <a:r>
              <a:rPr lang="lt-LT" dirty="0"/>
              <a:t> </a:t>
            </a:r>
            <a:r>
              <a:rPr lang="lt-LT" dirty="0" err="1"/>
              <a:t>ratio</a:t>
            </a:r>
            <a:r>
              <a:rPr lang="lt-LT" dirty="0"/>
              <a:t>.</a:t>
            </a:r>
            <a:endParaRPr lang="en-US" dirty="0"/>
          </a:p>
        </p:txBody>
      </p:sp>
    </p:spTree>
    <p:extLst>
      <p:ext uri="{BB962C8B-B14F-4D97-AF65-F5344CB8AC3E}">
        <p14:creationId xmlns:p14="http://schemas.microsoft.com/office/powerpoint/2010/main" val="378530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we tested the biofuel ash ecotoxicity by germinating spring wheat seeds in the extracts prepared from different biofuel ashes. The germination test results showed that the highest germination rate was obtained after 10 days using extracts, which were made from biofuel ashes collected from cyclone. These ashes did not exceed the limits of heavy metals but they were low in nutrients. The most contaminated ashes from electrostatic filter, gave the lowest germination rate. After germination test we measured seeds shoot and root lengths, and for those with lowest germination rate the seedlings lengths were the shortest.</a:t>
            </a:r>
          </a:p>
          <a:p>
            <a:endParaRPr lang="en-US" dirty="0"/>
          </a:p>
        </p:txBody>
      </p:sp>
    </p:spTree>
    <p:extLst>
      <p:ext uri="{BB962C8B-B14F-4D97-AF65-F5344CB8AC3E}">
        <p14:creationId xmlns:p14="http://schemas.microsoft.com/office/powerpoint/2010/main" val="274840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Regarding to the chemical </a:t>
            </a:r>
            <a:r>
              <a:rPr lang="en-US" sz="5400" kern="1200" dirty="0">
                <a:solidFill>
                  <a:schemeClr val="tx1"/>
                </a:solidFill>
                <a:effectLst/>
                <a:latin typeface="+mn-lt"/>
                <a:ea typeface="+mn-ea"/>
                <a:cs typeface="+mn-cs"/>
              </a:rPr>
              <a:t>composition</a:t>
            </a:r>
            <a:r>
              <a:rPr lang="en-US" sz="1800" kern="1200" dirty="0">
                <a:solidFill>
                  <a:schemeClr val="tx1"/>
                </a:solidFill>
                <a:effectLst/>
                <a:latin typeface="+mn-lt"/>
                <a:ea typeface="+mn-ea"/>
                <a:cs typeface="+mn-cs"/>
              </a:rPr>
              <a:t> (high nutrients content and the highest contamination with heavy metals) biofuel ash collected from common tank was chosen for the further testing in pots experiment. And it was decided to check whether it has a positive or negative effect on plant biomass.</a:t>
            </a:r>
            <a:endParaRPr lang="en-US" sz="1800" dirty="0"/>
          </a:p>
        </p:txBody>
      </p:sp>
    </p:spTree>
    <p:extLst>
      <p:ext uri="{BB962C8B-B14F-4D97-AF65-F5344CB8AC3E}">
        <p14:creationId xmlns:p14="http://schemas.microsoft.com/office/powerpoint/2010/main" val="234650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66E1D-B30F-3015-9075-C64BD3A82A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F9605-50B4-2955-5506-56D5A1AA0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3DFE9-7C93-49CD-93A3-3720AD35F80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Also the annual application rate of BA and SCG input, and the quantity of heavy metal incorporation were calculated based on the annual maximum allowable concentrations according phosphorus, and the results are summarized in this Table. Biofuel ash samples are distinguished by high Zn and Cd toxicity. Estimated predictions indicated that after 4 years of annual application of biofuel ash, which are collected from common tank, the background level of Cd will be doubled, and for Zn it requires 14 years. While using biofuel ash, which are collected from electrostatic filters, only 9 years could be enough to double background levels of Zn, 10 years for Cd. However, the simulation results were somewhat overestimated as the calculations did not factor in trace metal outputs through processes such as leaching, runoff, and crop uptake. Notably, it was proven that SCG did not show any significant contamination risk.</a:t>
            </a: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3219476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3626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As the population increases, together with growing industrialization and urbanization, the amount of generated industrial waste also increases,</a:t>
            </a:r>
            <a:r>
              <a:rPr lang="lt-LT" sz="1800" dirty="0">
                <a:effectLst/>
                <a:latin typeface="Aptos" panose="020B0004020202020204" pitchFamily="34" charset="0"/>
                <a:ea typeface="Aptos" panose="020B0004020202020204" pitchFamily="34" charset="0"/>
                <a:cs typeface="Times New Roman" panose="02020603050405020304" pitchFamily="18" charset="0"/>
              </a:rPr>
              <a:t> </a:t>
            </a:r>
            <a:r>
              <a:rPr lang="lt-LT" sz="1800" dirty="0" err="1">
                <a:effectLst/>
                <a:latin typeface="Aptos" panose="020B0004020202020204" pitchFamily="34" charset="0"/>
                <a:ea typeface="Aptos" panose="020B0004020202020204" pitchFamily="34" charset="0"/>
                <a:cs typeface="Times New Roman" panose="02020603050405020304" pitchFamily="18" charset="0"/>
              </a:rPr>
              <a:t>and</a:t>
            </a:r>
            <a:r>
              <a:rPr lang="lt-LT" sz="1800"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the utilization of waste becomes more and more important. Managing solid waste properly is essential because it has a huge influence on our environment and is still a challenge around the world. Strong attention is paid to the nutrients in waste due to natural resource scarcity and if we will not recycle or recover nutrients from waste, they will be lost. </a:t>
            </a:r>
            <a:endParaRPr lang="en-US" dirty="0"/>
          </a:p>
        </p:txBody>
      </p:sp>
    </p:spTree>
    <p:extLst>
      <p:ext uri="{BB962C8B-B14F-4D97-AF65-F5344CB8AC3E}">
        <p14:creationId xmlns:p14="http://schemas.microsoft.com/office/powerpoint/2010/main" val="172361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Sustainable handling and reuse of industrial solid waste is a key objective to recycling resources without supplying harmful substances to humans or the environment.</a:t>
            </a:r>
            <a:r>
              <a:rPr lang="en-US" sz="1800" kern="12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 </a:t>
            </a:r>
            <a:r>
              <a:rPr lang="en-US" sz="18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Nutrient recovery from waste allows to reduce the use of natural resources, which is critical for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P. Also, P</a:t>
            </a:r>
            <a:r>
              <a:rPr lang="en-US" sz="1800" kern="1200" dirty="0">
                <a:solidFill>
                  <a:srgbClr val="000000"/>
                </a:solidFill>
                <a:effectLst/>
                <a:latin typeface="Aptos" panose="020B0004020202020204" pitchFamily="34" charset="0"/>
                <a:ea typeface="Aptos" panose="020B0004020202020204" pitchFamily="34" charset="0"/>
                <a:cs typeface="Arial" panose="020B0604020202020204" pitchFamily="34" charset="0"/>
              </a:rPr>
              <a:t> and K are predominantly sourced from mineral deposits, and they are nonrenewable and is becoming progressively limited with supply </a:t>
            </a:r>
            <a:r>
              <a:rPr lang="en-US" sz="1800" kern="12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for these </a:t>
            </a:r>
            <a:r>
              <a:rPr lang="en-US" sz="1800"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certain nutrients. Most of the wastes contains nutrients such as Nitrogen, potassium, and phosphorus, and these nutrients are very important in agriculture.</a:t>
            </a:r>
            <a:endParaRPr lang="en-US" dirty="0"/>
          </a:p>
        </p:txBody>
      </p:sp>
    </p:spTree>
    <p:extLst>
      <p:ext uri="{BB962C8B-B14F-4D97-AF65-F5344CB8AC3E}">
        <p14:creationId xmlns:p14="http://schemas.microsoft.com/office/powerpoint/2010/main" val="347906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Today I will talk about 2 different works which we did using industrial waste. Trying to recover beneficial nutrients from them or using them to produce a fertilizer product.</a:t>
            </a:r>
          </a:p>
        </p:txBody>
      </p:sp>
    </p:spTree>
    <p:extLst>
      <p:ext uri="{BB962C8B-B14F-4D97-AF65-F5344CB8AC3E}">
        <p14:creationId xmlns:p14="http://schemas.microsoft.com/office/powerpoint/2010/main" val="237612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 first study explored the effect of three different organic acids (salicylic acid, citric acid, and oxalic acid) on the recovery of beneficial elements from biofuel ash. The objective of this study was to identify an appropriate leaching agent that optimizes the extraction of beneficial elements while minimizing the leaching of heavy metals. So during this study we used sieved biofuel ash and organic acid solutions to extract beneficial nutrients for plants.</a:t>
            </a:r>
            <a:endParaRPr lang="en-US" dirty="0"/>
          </a:p>
        </p:txBody>
      </p:sp>
    </p:spTree>
    <p:extLst>
      <p:ext uri="{BB962C8B-B14F-4D97-AF65-F5344CB8AC3E}">
        <p14:creationId xmlns:p14="http://schemas.microsoft.com/office/powerpoint/2010/main" val="2887075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Talking about the results of this study,</a:t>
            </a:r>
            <a:r>
              <a:rPr lang="en-US" sz="1800" b="1" dirty="0">
                <a:effectLs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the highest recovery of P (82%) was found in filtrate after extraction with citric acid for 30 min. Also, very similar P recovery results (80.7%) in the filtrate were obtained after using oxalic acid. However, the extraction time was six times longer compared to citric acid.</a:t>
            </a:r>
            <a:endParaRPr lang="en-US" dirty="0"/>
          </a:p>
        </p:txBody>
      </p:sp>
    </p:spTree>
    <p:extLst>
      <p:ext uri="{BB962C8B-B14F-4D97-AF65-F5344CB8AC3E}">
        <p14:creationId xmlns:p14="http://schemas.microsoft.com/office/powerpoint/2010/main" val="2050686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Taking about</a:t>
            </a:r>
            <a:r>
              <a:rPr lang="en-US" sz="1800" kern="100" dirty="0">
                <a:solidFill>
                  <a:srgbClr val="1F1F1F"/>
                </a:solidFill>
                <a:effectLst/>
                <a:latin typeface="ElsevierGulliver"/>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K recovery around 8% of K was recovered from biofuel ash using deionized water, regardless of the duration of the extraction. It shows that a small amount of K in ash is released as water-soluble salts. Using the salicylic acid, the maximum recovery of K was obtained after 60 min and 240 min and it reached 34% and 37%, respectively. The use of citric acid increased the recovery of K to more than 40% after 120 min. However, the highest recovery of K from biofuel ash was determined using oxalic acid at 59% after 180 min.</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259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 highest Ca recovery was obtained after 120 min with citric acid. The recovery attained 82% of the Ca in the filtrate, and just 18% of Ca remained in the solid phase. Using oxalic acid to recover Ca from biofuel ash will likely result in insoluble calcium oxalates, which later precipitate.</a:t>
            </a:r>
            <a:endParaRPr lang="en-US" dirty="0"/>
          </a:p>
        </p:txBody>
      </p:sp>
    </p:spTree>
    <p:extLst>
      <p:ext uri="{BB962C8B-B14F-4D97-AF65-F5344CB8AC3E}">
        <p14:creationId xmlns:p14="http://schemas.microsoft.com/office/powerpoint/2010/main" val="78621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The highest Mg recovery of 79% was obtained after 120 min with citric acid treatment. Just about 7% of Mg was recovered from biofuel ash by treating it with deionized water. The Mg recovery from biofuel ash shows the same pattern as Ca. This shows the Mg co-dissolution with Ca. It is likely that Mg is incorporated in biofuel ash in the same compounds as Ca.</a:t>
            </a:r>
            <a:endParaRPr lang="en-US" dirty="0"/>
          </a:p>
        </p:txBody>
      </p:sp>
    </p:spTree>
    <p:extLst>
      <p:ext uri="{BB962C8B-B14F-4D97-AF65-F5344CB8AC3E}">
        <p14:creationId xmlns:p14="http://schemas.microsoft.com/office/powerpoint/2010/main" val="1234670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o skaidrė">
    <p:spTree>
      <p:nvGrpSpPr>
        <p:cNvPr id="1" name=""/>
        <p:cNvGrpSpPr/>
        <p:nvPr/>
      </p:nvGrpSpPr>
      <p:grpSpPr>
        <a:xfrm>
          <a:off x="0" y="0"/>
          <a:ext cx="0" cy="0"/>
          <a:chOff x="0" y="0"/>
          <a:chExt cx="0" cy="0"/>
        </a:xfrm>
      </p:grpSpPr>
      <p:sp>
        <p:nvSpPr>
          <p:cNvPr id="26" name="Stačiakampis 25"/>
          <p:cNvSpPr/>
          <p:nvPr userDrawn="1"/>
        </p:nvSpPr>
        <p:spPr>
          <a:xfrm>
            <a:off x="107504" y="4437874"/>
            <a:ext cx="8928992" cy="6660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grpSp>
        <p:nvGrpSpPr>
          <p:cNvPr id="10" name="12 grupė"/>
          <p:cNvGrpSpPr/>
          <p:nvPr userDrawn="1"/>
        </p:nvGrpSpPr>
        <p:grpSpPr>
          <a:xfrm rot="10800000">
            <a:off x="179512" y="2787772"/>
            <a:ext cx="8784976" cy="54008"/>
            <a:chOff x="507492" y="1501519"/>
            <a:chExt cx="8129016" cy="63125"/>
          </a:xfrm>
        </p:grpSpPr>
        <p:cxnSp>
          <p:nvCxnSpPr>
            <p:cNvPr id="11" name="16 tiesioji jungtis"/>
            <p:cNvCxnSpPr/>
            <p:nvPr/>
          </p:nvCxnSpPr>
          <p:spPr>
            <a:xfrm>
              <a:off x="507492" y="1564644"/>
              <a:ext cx="8129016" cy="0"/>
            </a:xfrm>
            <a:prstGeom prst="line">
              <a:avLst/>
            </a:prstGeom>
            <a:ln w="38100" cap="flat">
              <a:solidFill>
                <a:srgbClr val="006600"/>
              </a:solidFill>
              <a:miter lim="800000"/>
            </a:ln>
            <a:effectLst>
              <a:outerShdw blurRad="50800" dist="38100" dir="13500000" algn="br" rotWithShape="0">
                <a:prstClr val="black">
                  <a:alpha val="24000"/>
                </a:prstClr>
              </a:outerShdw>
            </a:effectLst>
          </p:spPr>
          <p:style>
            <a:lnRef idx="1">
              <a:schemeClr val="accent1"/>
            </a:lnRef>
            <a:fillRef idx="0">
              <a:schemeClr val="accent1"/>
            </a:fillRef>
            <a:effectRef idx="0">
              <a:schemeClr val="accent1"/>
            </a:effectRef>
            <a:fontRef idx="minor">
              <a:schemeClr val="tx1"/>
            </a:fontRef>
          </p:style>
        </p:cxnSp>
        <p:cxnSp>
          <p:nvCxnSpPr>
            <p:cNvPr id="12" name="17 tiesioji jungtis"/>
            <p:cNvCxnSpPr/>
            <p:nvPr/>
          </p:nvCxnSpPr>
          <p:spPr>
            <a:xfrm>
              <a:off x="507492" y="1501519"/>
              <a:ext cx="8129016" cy="0"/>
            </a:xfrm>
            <a:prstGeom prst="line">
              <a:avLst/>
            </a:prstGeom>
            <a:ln w="12700" cap="flat">
              <a:solidFill>
                <a:srgbClr val="006600"/>
              </a:solidFill>
              <a:miter lim="800000"/>
            </a:ln>
          </p:spPr>
          <p:style>
            <a:lnRef idx="1">
              <a:schemeClr val="accent1"/>
            </a:lnRef>
            <a:fillRef idx="0">
              <a:schemeClr val="accent1"/>
            </a:fillRef>
            <a:effectRef idx="0">
              <a:schemeClr val="accent1"/>
            </a:effectRef>
            <a:fontRef idx="minor">
              <a:schemeClr val="tx1"/>
            </a:fontRef>
          </p:style>
        </p:cxnSp>
      </p:grpSp>
      <p:sp>
        <p:nvSpPr>
          <p:cNvPr id="13" name="Stačiakampis 12"/>
          <p:cNvSpPr/>
          <p:nvPr userDrawn="1"/>
        </p:nvSpPr>
        <p:spPr>
          <a:xfrm>
            <a:off x="395535" y="2211710"/>
            <a:ext cx="2887365" cy="1062118"/>
          </a:xfrm>
          <a:prstGeom prst="rect">
            <a:avLst/>
          </a:prstGeom>
          <a:solidFill>
            <a:schemeClr val="bg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a:p>
            <a:pPr algn="ctr"/>
            <a:endParaRPr lang="lt-LT" dirty="0"/>
          </a:p>
        </p:txBody>
      </p:sp>
      <p:sp>
        <p:nvSpPr>
          <p:cNvPr id="27" name="Datos vietos rezervavimo ženklas 30"/>
          <p:cNvSpPr txBox="1">
            <a:spLocks/>
          </p:cNvSpPr>
          <p:nvPr userDrawn="1"/>
        </p:nvSpPr>
        <p:spPr>
          <a:xfrm>
            <a:off x="3570768" y="4659982"/>
            <a:ext cx="2002464" cy="170177"/>
          </a:xfrm>
          <a:prstGeom prst="rect">
            <a:avLst/>
          </a:prstGeom>
        </p:spPr>
        <p:txBody>
          <a:bodyPr vert="horz" lIns="91440" tIns="45720" rIns="91440" bIns="45720" rtlCol="0" anchor="ctr"/>
          <a:lstStyle>
            <a:defPPr>
              <a:defRPr lang="lt-LT"/>
            </a:defPPr>
            <a:lvl1pPr marL="0" algn="ctr" defTabSz="914400" rtl="0" eaLnBrk="1" latinLnBrk="0" hangingPunct="1">
              <a:defRPr lang="en-US" sz="1200" b="1" kern="1200" smtClean="0">
                <a:solidFill>
                  <a:schemeClr val="bg2">
                    <a:lumMod val="25000"/>
                  </a:schemeClr>
                </a:solidFill>
                <a:latin typeface="Cambria" panose="02040503050406030204"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lt-LT" dirty="0">
              <a:solidFill>
                <a:schemeClr val="tx1">
                  <a:lumMod val="65000"/>
                  <a:lumOff val="35000"/>
                </a:schemeClr>
              </a:solidFill>
            </a:endParaRPr>
          </a:p>
        </p:txBody>
      </p:sp>
      <p:sp>
        <p:nvSpPr>
          <p:cNvPr id="22" name="Antraštė 11"/>
          <p:cNvSpPr>
            <a:spLocks noGrp="1"/>
          </p:cNvSpPr>
          <p:nvPr>
            <p:ph type="ctrTitle" hasCustomPrompt="1"/>
          </p:nvPr>
        </p:nvSpPr>
        <p:spPr>
          <a:xfrm>
            <a:off x="3347864" y="1869672"/>
            <a:ext cx="5472608" cy="843522"/>
          </a:xfrm>
        </p:spPr>
        <p:txBody>
          <a:bodyPr lIns="45720" tIns="0" rIns="45720" anchor="ctr">
            <a:noAutofit/>
          </a:bodyPr>
          <a:lstStyle>
            <a:lvl1pPr algn="r">
              <a:defRPr sz="4200" b="0" cap="none" spc="0" baseline="0">
                <a:ln>
                  <a:noFill/>
                </a:ln>
                <a:solidFill>
                  <a:schemeClr val="tx1">
                    <a:lumMod val="65000"/>
                    <a:lumOff val="35000"/>
                  </a:schemeClr>
                </a:solidFill>
                <a:effectLst/>
                <a:latin typeface="Cambria" panose="02040503050406030204" pitchFamily="18" charset="0"/>
              </a:defRPr>
            </a:lvl1pPr>
            <a:extLst/>
          </a:lstStyle>
          <a:p>
            <a:r>
              <a:rPr kumimoji="0" lang="lt-LT" dirty="0"/>
              <a:t>Pavadinimas</a:t>
            </a:r>
            <a:endParaRPr kumimoji="0" lang="en-US" dirty="0"/>
          </a:p>
        </p:txBody>
      </p:sp>
      <p:sp>
        <p:nvSpPr>
          <p:cNvPr id="25" name="Paantraštė 2"/>
          <p:cNvSpPr>
            <a:spLocks noGrp="1"/>
          </p:cNvSpPr>
          <p:nvPr>
            <p:ph type="subTitle" idx="1" hasCustomPrompt="1"/>
          </p:nvPr>
        </p:nvSpPr>
        <p:spPr>
          <a:xfrm>
            <a:off x="3347864" y="2949792"/>
            <a:ext cx="5536704" cy="810090"/>
          </a:xfrm>
        </p:spPr>
        <p:txBody>
          <a:bodyPr>
            <a:normAutofit/>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dirty="0"/>
              <a:t>Vardas ir pavardė</a:t>
            </a:r>
          </a:p>
        </p:txBody>
      </p:sp>
      <p:pic>
        <p:nvPicPr>
          <p:cNvPr id="2" name="Picture 2" descr="E:\Mano Dokumentai\Logotipas, adresai ir kita\logo\Atnaujintas angliškas\LAMMC_LOGO_2016_uzr_ang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3568" y="2259481"/>
            <a:ext cx="2114124" cy="966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6" name="Skaidrės numerio vietos rezervavimo ženklas 5"/>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05979"/>
            <a:ext cx="2057400" cy="4388644"/>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05979"/>
            <a:ext cx="6019800" cy="4388644"/>
          </a:xfrm>
        </p:spPr>
        <p:txBody>
          <a:bodyPr vert="eaVert"/>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6" name="Skaidrės numerio vietos rezervavimo ženklas 5"/>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Spustelėkite, jei norite keisite ruoš. pav. stilių</a:t>
            </a:r>
          </a:p>
        </p:txBody>
      </p:sp>
      <p:sp>
        <p:nvSpPr>
          <p:cNvPr id="3" name="Turinio vietos rezervavimo ženklas 2"/>
          <p:cNvSpPr>
            <a:spLocks noGrp="1"/>
          </p:cNvSpPr>
          <p:nvPr>
            <p:ph idx="1"/>
          </p:nvPr>
        </p:nvSpPr>
        <p:spPr/>
        <p:txBody>
          <a:body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6" name="Skaidrės numerio vietos rezervavimo ženklas 5"/>
          <p:cNvSpPr>
            <a:spLocks noGrp="1"/>
          </p:cNvSpPr>
          <p:nvPr>
            <p:ph type="sldNum" sz="quarter" idx="12"/>
          </p:nvPr>
        </p:nvSpPr>
        <p:spPr>
          <a:xfrm>
            <a:off x="3505200" y="4602162"/>
            <a:ext cx="2133600" cy="273844"/>
          </a:xfrm>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3305176"/>
            <a:ext cx="7772400" cy="1021556"/>
          </a:xfrm>
        </p:spPr>
        <p:txBody>
          <a:bodyPr anchor="t"/>
          <a:lstStyle>
            <a:lvl1pPr algn="l">
              <a:defRPr sz="4000" b="1" cap="all">
                <a:solidFill>
                  <a:schemeClr val="tx1">
                    <a:lumMod val="65000"/>
                    <a:lumOff val="35000"/>
                  </a:schemeClr>
                </a:solidFill>
              </a:defRPr>
            </a:lvl1pPr>
          </a:lstStyle>
          <a:p>
            <a:r>
              <a:rPr lang="lt-LT" dirty="0"/>
              <a:t>Spustelėkite, jei norite keisite ruoš. pav. stilių</a:t>
            </a:r>
          </a:p>
        </p:txBody>
      </p:sp>
      <p:sp>
        <p:nvSpPr>
          <p:cNvPr id="3" name="Teksto vietos rezervavimo ženklas 2"/>
          <p:cNvSpPr>
            <a:spLocks noGrp="1"/>
          </p:cNvSpPr>
          <p:nvPr>
            <p:ph type="body" idx="1"/>
          </p:nvPr>
        </p:nvSpPr>
        <p:spPr>
          <a:xfrm>
            <a:off x="722313" y="2180035"/>
            <a:ext cx="7772400" cy="1125140"/>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dirty="0"/>
              <a:t>Spustelėkite ruošinio teksto stiliams keisti</a:t>
            </a:r>
          </a:p>
        </p:txBody>
      </p:sp>
      <p:sp>
        <p:nvSpPr>
          <p:cNvPr id="6" name="Skaidrės numerio vietos rezervavimo ženklas 5"/>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Spustelėkite, jei norite keisite ruoš. pav. stilių</a:t>
            </a:r>
          </a:p>
        </p:txBody>
      </p:sp>
      <p:sp>
        <p:nvSpPr>
          <p:cNvPr id="3" name="Turinio vietos rezervavimo ženklas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Turinio vietos rezervavimo ženklas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Skaidrės numerio vietos rezervavimo ženklas 6"/>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dirty="0"/>
              <a:t>Spustelėkite, jei norite keisite ruoš. pav. stilių</a:t>
            </a:r>
          </a:p>
        </p:txBody>
      </p:sp>
      <p:sp>
        <p:nvSpPr>
          <p:cNvPr id="3" name="Teksto vietos rezervavimo ženklas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dirty="0"/>
              <a:t>Spustelėkite ruošinio teksto stiliams keisti</a:t>
            </a:r>
          </a:p>
        </p:txBody>
      </p:sp>
      <p:sp>
        <p:nvSpPr>
          <p:cNvPr id="4" name="Turinio vietos rezervavimo ženklas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5" name="Teksto vietos rezervavimo ženklas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9" name="Skaidrės numerio vietos rezervavimo ženklas 8"/>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Spustelėkite, jei norite keisite ruoš. pav. stilių</a:t>
            </a:r>
          </a:p>
        </p:txBody>
      </p:sp>
      <p:sp>
        <p:nvSpPr>
          <p:cNvPr id="5" name="Skaidrės numerio vietos rezervavimo ženklas 4"/>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4" name="Skaidrės numerio vietos rezervavimo ženklas 3"/>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1" y="204787"/>
            <a:ext cx="3008313" cy="871538"/>
          </a:xfrm>
        </p:spPr>
        <p:txBody>
          <a:bodyPr anchor="b"/>
          <a:lstStyle>
            <a:lvl1pPr algn="l">
              <a:defRPr sz="2000" b="1"/>
            </a:lvl1pPr>
          </a:lstStyle>
          <a:p>
            <a:r>
              <a:rPr lang="lt-LT" dirty="0"/>
              <a:t>Spustelėkite, jei norite keisite ruoš. pav. stilių</a:t>
            </a:r>
          </a:p>
        </p:txBody>
      </p:sp>
      <p:sp>
        <p:nvSpPr>
          <p:cNvPr id="3" name="Turinio vietos rezervavimo ženklas 2"/>
          <p:cNvSpPr>
            <a:spLocks noGrp="1"/>
          </p:cNvSpPr>
          <p:nvPr>
            <p:ph idx="1"/>
          </p:nvPr>
        </p:nvSpPr>
        <p:spPr>
          <a:xfrm>
            <a:off x="3575050" y="204788"/>
            <a:ext cx="5111750" cy="4389835"/>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4" name="Teksto vietos rezervavimo ženklas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dirty="0"/>
              <a:t>Spustelėkite ruošinio teksto stiliams keisti</a:t>
            </a:r>
          </a:p>
        </p:txBody>
      </p:sp>
      <p:sp>
        <p:nvSpPr>
          <p:cNvPr id="7" name="Skaidrės numerio vietos rezervavimo ženklas 6"/>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3600450"/>
            <a:ext cx="5486400" cy="425054"/>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ksto vietos rezervavimo ženklas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dirty="0"/>
              <a:t>Spustelėkite ruošinio teksto stiliams keisti</a:t>
            </a:r>
          </a:p>
        </p:txBody>
      </p:sp>
      <p:sp>
        <p:nvSpPr>
          <p:cNvPr id="7" name="Skaidrės numerio vietos rezervavimo ženklas 6"/>
          <p:cNvSpPr>
            <a:spLocks noGrp="1"/>
          </p:cNvSpPr>
          <p:nvPr>
            <p:ph type="sldNum" sz="quarter" idx="12"/>
          </p:nvPr>
        </p:nvSpPr>
        <p:spPr/>
        <p:txBody>
          <a:bodyPr/>
          <a:lstStyle>
            <a:lvl1pPr>
              <a:defRPr>
                <a:solidFill>
                  <a:schemeClr val="tx1">
                    <a:lumMod val="65000"/>
                    <a:lumOff val="35000"/>
                  </a:schemeClr>
                </a:solidFill>
              </a:defRPr>
            </a:lvl1pPr>
          </a:lstStyle>
          <a:p>
            <a:fld id="{A226E2A6-6D93-4997-8D45-933F879E6E5B}" type="slidenum">
              <a:rPr lang="lt-LT" smtClean="0"/>
              <a:pPr/>
              <a:t>‹#›</a:t>
            </a:fld>
            <a:endParaRPr lang="lt-L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05978"/>
            <a:ext cx="8229600" cy="857250"/>
          </a:xfrm>
          <a:prstGeom prst="rect">
            <a:avLst/>
          </a:prstGeom>
        </p:spPr>
        <p:txBody>
          <a:bodyPr vert="horz" lIns="91440" tIns="45720" rIns="91440" bIns="45720" rtlCol="0" anchor="ctr">
            <a:noAutofit/>
          </a:bodyPr>
          <a:lstStyle/>
          <a:p>
            <a:r>
              <a:rPr lang="lt-LT" dirty="0"/>
              <a:t>Spustelėkite, jei norite keisite ruoš. pav. stilių</a:t>
            </a:r>
          </a:p>
        </p:txBody>
      </p:sp>
      <p:sp>
        <p:nvSpPr>
          <p:cNvPr id="3" name="Teksto vietos rezervavimo ženklas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lt-LT" dirty="0"/>
              <a:t>Spustelėkite ruošinio teksto stiliams keisti</a:t>
            </a:r>
          </a:p>
          <a:p>
            <a:pPr lvl="1"/>
            <a:r>
              <a:rPr lang="lt-LT" dirty="0"/>
              <a:t>Antras lygmuo</a:t>
            </a:r>
          </a:p>
          <a:p>
            <a:pPr lvl="2"/>
            <a:r>
              <a:rPr lang="lt-LT" dirty="0"/>
              <a:t>Trečias lygmuo</a:t>
            </a:r>
          </a:p>
          <a:p>
            <a:pPr lvl="3"/>
            <a:r>
              <a:rPr lang="lt-LT" dirty="0"/>
              <a:t>Ketvirtas lygmuo</a:t>
            </a:r>
          </a:p>
          <a:p>
            <a:pPr lvl="4"/>
            <a:r>
              <a:rPr lang="lt-LT" dirty="0"/>
              <a:t>Penktas lygmuo</a:t>
            </a:r>
          </a:p>
        </p:txBody>
      </p:sp>
      <p:sp>
        <p:nvSpPr>
          <p:cNvPr id="6" name="Skaidrės numerio vietos rezervavimo ženklas 5"/>
          <p:cNvSpPr>
            <a:spLocks noGrp="1"/>
          </p:cNvSpPr>
          <p:nvPr>
            <p:ph type="sldNum" sz="quarter" idx="4"/>
          </p:nvPr>
        </p:nvSpPr>
        <p:spPr>
          <a:xfrm>
            <a:off x="3505200" y="4602162"/>
            <a:ext cx="2133600" cy="273844"/>
          </a:xfrm>
          <a:prstGeom prst="rect">
            <a:avLst/>
          </a:prstGeom>
        </p:spPr>
        <p:txBody>
          <a:bodyPr vert="horz" lIns="91440" tIns="45720" rIns="91440" bIns="45720" rtlCol="0" anchor="ctr"/>
          <a:lstStyle>
            <a:lvl1pPr algn="ctr">
              <a:defRPr sz="1000" b="1">
                <a:solidFill>
                  <a:schemeClr val="tx1">
                    <a:lumMod val="65000"/>
                    <a:lumOff val="35000"/>
                  </a:schemeClr>
                </a:solidFill>
                <a:latin typeface="Cambria" panose="02040503050406030204" pitchFamily="18" charset="0"/>
              </a:defRPr>
            </a:lvl1pPr>
          </a:lstStyle>
          <a:p>
            <a:fld id="{2FEC95DC-F77F-4382-9F00-42DBE57C5A0C}" type="slidenum">
              <a:rPr lang="lt-LT" smtClean="0"/>
              <a:pPr/>
              <a:t>‹#›</a:t>
            </a:fld>
            <a:endParaRPr lang="lt-LT" dirty="0"/>
          </a:p>
        </p:txBody>
      </p:sp>
      <p:sp>
        <p:nvSpPr>
          <p:cNvPr id="7" name="TextBox 6"/>
          <p:cNvSpPr txBox="1"/>
          <p:nvPr userDrawn="1"/>
        </p:nvSpPr>
        <p:spPr>
          <a:xfrm>
            <a:off x="7812360" y="4515966"/>
            <a:ext cx="1187624" cy="461665"/>
          </a:xfrm>
          <a:prstGeom prst="rect">
            <a:avLst/>
          </a:prstGeom>
          <a:noFill/>
        </p:spPr>
        <p:txBody>
          <a:bodyPr wrap="square" rtlCol="0">
            <a:spAutoFit/>
          </a:bodyPr>
          <a:lstStyle/>
          <a:p>
            <a:r>
              <a:rPr lang="lt-LT" sz="2400" dirty="0">
                <a:solidFill>
                  <a:srgbClr val="006600"/>
                </a:solidFill>
                <a:latin typeface="Calibri" pitchFamily="34" charset="0"/>
                <a:cs typeface="Calibri" pitchFamily="34" charset="0"/>
              </a:rPr>
              <a:t>LAMMC</a:t>
            </a:r>
          </a:p>
        </p:txBody>
      </p:sp>
      <p:grpSp>
        <p:nvGrpSpPr>
          <p:cNvPr id="8" name="12 grupė"/>
          <p:cNvGrpSpPr/>
          <p:nvPr userDrawn="1"/>
        </p:nvGrpSpPr>
        <p:grpSpPr>
          <a:xfrm rot="10800000">
            <a:off x="179512" y="4515966"/>
            <a:ext cx="8784976" cy="54006"/>
            <a:chOff x="507492" y="1501519"/>
            <a:chExt cx="8129016" cy="63125"/>
          </a:xfrm>
        </p:grpSpPr>
        <p:cxnSp>
          <p:nvCxnSpPr>
            <p:cNvPr id="9" name="16 tiesioji jungtis"/>
            <p:cNvCxnSpPr/>
            <p:nvPr/>
          </p:nvCxnSpPr>
          <p:spPr>
            <a:xfrm>
              <a:off x="507492" y="1564644"/>
              <a:ext cx="8129016" cy="0"/>
            </a:xfrm>
            <a:prstGeom prst="line">
              <a:avLst/>
            </a:prstGeom>
            <a:ln w="38100" cap="flat">
              <a:solidFill>
                <a:srgbClr val="006600"/>
              </a:solidFill>
              <a:miter lim="800000"/>
            </a:ln>
            <a:effectLst>
              <a:outerShdw blurRad="50800" dist="38100" dir="13500000" algn="br" rotWithShape="0">
                <a:prstClr val="black">
                  <a:alpha val="24000"/>
                </a:prstClr>
              </a:outerShdw>
            </a:effectLst>
          </p:spPr>
          <p:style>
            <a:lnRef idx="1">
              <a:schemeClr val="accent1"/>
            </a:lnRef>
            <a:fillRef idx="0">
              <a:schemeClr val="accent1"/>
            </a:fillRef>
            <a:effectRef idx="0">
              <a:schemeClr val="accent1"/>
            </a:effectRef>
            <a:fontRef idx="minor">
              <a:schemeClr val="tx1"/>
            </a:fontRef>
          </p:style>
        </p:cxnSp>
        <p:cxnSp>
          <p:nvCxnSpPr>
            <p:cNvPr id="10" name="17 tiesioji jungtis"/>
            <p:cNvCxnSpPr/>
            <p:nvPr/>
          </p:nvCxnSpPr>
          <p:spPr>
            <a:xfrm>
              <a:off x="507492" y="1501519"/>
              <a:ext cx="8129016" cy="0"/>
            </a:xfrm>
            <a:prstGeom prst="line">
              <a:avLst/>
            </a:prstGeom>
            <a:ln w="12700" cap="flat">
              <a:solidFill>
                <a:srgbClr val="006600"/>
              </a:solidFill>
              <a:miter lim="800000"/>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B164FB5-D19F-43EC-A818-25D24C7B2030}"/>
              </a:ext>
            </a:extLst>
          </p:cNvPr>
          <p:cNvSpPr>
            <a:spLocks noGrp="1"/>
          </p:cNvSpPr>
          <p:nvPr>
            <p:ph type="ctrTitle"/>
          </p:nvPr>
        </p:nvSpPr>
        <p:spPr>
          <a:xfrm>
            <a:off x="2411760" y="1563638"/>
            <a:ext cx="6624736" cy="843522"/>
          </a:xfrm>
        </p:spPr>
        <p:txBody>
          <a:bodyPr/>
          <a:lstStyle/>
          <a:p>
            <a:pPr marL="0" marR="0" algn="ctr">
              <a:lnSpc>
                <a:spcPct val="115000"/>
              </a:lnSpc>
              <a:spcAft>
                <a:spcPts val="800"/>
              </a:spcAft>
            </a:pPr>
            <a:r>
              <a:rPr lang="en-US" sz="3200" b="1"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Biofuel ash use in agriculture: a source of nutrients</a:t>
            </a:r>
            <a:endParaRPr lang="en-US" sz="32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Antrinis pavadinimas 2">
            <a:extLst>
              <a:ext uri="{FF2B5EF4-FFF2-40B4-BE49-F238E27FC236}">
                <a16:creationId xmlns:a16="http://schemas.microsoft.com/office/drawing/2014/main" id="{3ED2B088-2863-4FF1-B6BD-9538B75FC09B}"/>
              </a:ext>
            </a:extLst>
          </p:cNvPr>
          <p:cNvSpPr>
            <a:spLocks noGrp="1"/>
          </p:cNvSpPr>
          <p:nvPr>
            <p:ph type="subTitle" idx="1"/>
          </p:nvPr>
        </p:nvSpPr>
        <p:spPr>
          <a:xfrm>
            <a:off x="3059832" y="2949792"/>
            <a:ext cx="5824736" cy="810090"/>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Dr. Donata </a:t>
            </a:r>
            <a:r>
              <a:rPr lang="en-US" sz="2400" dirty="0" err="1">
                <a:solidFill>
                  <a:schemeClr val="tx1"/>
                </a:solidFill>
                <a:latin typeface="Arial" panose="020B0604020202020204" pitchFamily="34" charset="0"/>
                <a:cs typeface="Arial" panose="020B0604020202020204" pitchFamily="34" charset="0"/>
              </a:rPr>
              <a:t>Drapanauskait</a:t>
            </a:r>
            <a:r>
              <a:rPr lang="lt-LT" sz="2400" dirty="0">
                <a:solidFill>
                  <a:schemeClr val="tx1"/>
                </a:solidFill>
                <a:latin typeface="Arial" panose="020B0604020202020204" pitchFamily="34" charset="0"/>
                <a:cs typeface="Arial" panose="020B0604020202020204" pitchFamily="34" charset="0"/>
              </a:rPr>
              <a:t>ė</a:t>
            </a:r>
            <a:r>
              <a:rPr lang="en-US" sz="2400" dirty="0">
                <a:solidFill>
                  <a:schemeClr val="tx1"/>
                </a:solidFill>
                <a:latin typeface="Arial" panose="020B0604020202020204" pitchFamily="34" charset="0"/>
                <a:cs typeface="Arial" panose="020B0604020202020204" pitchFamily="34" charset="0"/>
              </a:rPr>
              <a:t>, G. </a:t>
            </a:r>
            <a:r>
              <a:rPr lang="lt-LT" sz="2400" dirty="0">
                <a:solidFill>
                  <a:schemeClr val="tx1"/>
                </a:solidFill>
                <a:latin typeface="Arial" panose="020B0604020202020204" pitchFamily="34" charset="0"/>
                <a:cs typeface="Arial" panose="020B0604020202020204" pitchFamily="34" charset="0"/>
              </a:rPr>
              <a:t>Žilytė</a:t>
            </a:r>
          </a:p>
        </p:txBody>
      </p:sp>
      <p:pic>
        <p:nvPicPr>
          <p:cNvPr id="6" name="Picture 5" descr="A green rectangular sign with white text&#10;&#10;AI-generated content may be incorrect.">
            <a:extLst>
              <a:ext uri="{FF2B5EF4-FFF2-40B4-BE49-F238E27FC236}">
                <a16:creationId xmlns:a16="http://schemas.microsoft.com/office/drawing/2014/main" id="{D84BC053-C508-090D-5336-7CE1667E4A4C}"/>
              </a:ext>
            </a:extLst>
          </p:cNvPr>
          <p:cNvPicPr>
            <a:picLocks noChangeAspect="1"/>
          </p:cNvPicPr>
          <p:nvPr/>
        </p:nvPicPr>
        <p:blipFill>
          <a:blip r:embed="rId3">
            <a:extLst>
              <a:ext uri="{28A0092B-C50C-407E-A947-70E740481C1C}">
                <a14:useLocalDpi xmlns:a14="http://schemas.microsoft.com/office/drawing/2010/main" val="0"/>
              </a:ext>
            </a:extLst>
          </a:blip>
          <a:srcRect r="68675"/>
          <a:stretch/>
        </p:blipFill>
        <p:spPr>
          <a:xfrm>
            <a:off x="111807" y="123478"/>
            <a:ext cx="1872208" cy="1565637"/>
          </a:xfrm>
          <a:prstGeom prst="rect">
            <a:avLst/>
          </a:prstGeom>
        </p:spPr>
      </p:pic>
      <p:sp>
        <p:nvSpPr>
          <p:cNvPr id="8" name="TextBox 7">
            <a:extLst>
              <a:ext uri="{FF2B5EF4-FFF2-40B4-BE49-F238E27FC236}">
                <a16:creationId xmlns:a16="http://schemas.microsoft.com/office/drawing/2014/main" id="{D0EFD57E-98DA-0249-F588-3CBEB49DF61B}"/>
              </a:ext>
            </a:extLst>
          </p:cNvPr>
          <p:cNvSpPr txBox="1"/>
          <p:nvPr/>
        </p:nvSpPr>
        <p:spPr>
          <a:xfrm>
            <a:off x="1984015" y="123478"/>
            <a:ext cx="6089039" cy="400110"/>
          </a:xfrm>
          <a:prstGeom prst="rect">
            <a:avLst/>
          </a:prstGeom>
          <a:noFill/>
        </p:spPr>
        <p:txBody>
          <a:bodyPr wrap="none" rtlCol="0">
            <a:spAutoFit/>
          </a:bodyPr>
          <a:lstStyle/>
          <a:p>
            <a:r>
              <a:rPr lang="en-US" sz="2000" b="1" dirty="0">
                <a:solidFill>
                  <a:srgbClr val="92D050"/>
                </a:solidFill>
              </a:rPr>
              <a:t>The International Symposium on Soil and Plant Analysis</a:t>
            </a:r>
          </a:p>
        </p:txBody>
      </p:sp>
      <p:pic>
        <p:nvPicPr>
          <p:cNvPr id="12" name="Picture 11" descr="A green background with white text&#10;&#10;AI-generated content may be incorrect.">
            <a:extLst>
              <a:ext uri="{FF2B5EF4-FFF2-40B4-BE49-F238E27FC236}">
                <a16:creationId xmlns:a16="http://schemas.microsoft.com/office/drawing/2014/main" id="{EA1152F5-0C65-8991-95FC-A03C1B7BB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2" y="3588271"/>
            <a:ext cx="9033155" cy="1459165"/>
          </a:xfrm>
          <a:prstGeom prst="rect">
            <a:avLst/>
          </a:prstGeom>
        </p:spPr>
      </p:pic>
    </p:spTree>
    <p:extLst>
      <p:ext uri="{BB962C8B-B14F-4D97-AF65-F5344CB8AC3E}">
        <p14:creationId xmlns:p14="http://schemas.microsoft.com/office/powerpoint/2010/main" val="16549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colored bars&#10;&#10;Description automatically generated with medium confidence">
            <a:extLst>
              <a:ext uri="{FF2B5EF4-FFF2-40B4-BE49-F238E27FC236}">
                <a16:creationId xmlns:a16="http://schemas.microsoft.com/office/drawing/2014/main" id="{BDC6901C-73C6-D3B1-3F07-37AF23D3E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688" y="734419"/>
            <a:ext cx="3986985" cy="3322800"/>
          </a:xfrm>
          <a:prstGeom prst="rect">
            <a:avLst/>
          </a:prstGeom>
        </p:spPr>
      </p:pic>
      <p:sp>
        <p:nvSpPr>
          <p:cNvPr id="11" name="Title 1">
            <a:extLst>
              <a:ext uri="{FF2B5EF4-FFF2-40B4-BE49-F238E27FC236}">
                <a16:creationId xmlns:a16="http://schemas.microsoft.com/office/drawing/2014/main" id="{CC3DBB0A-16BC-8A75-ED44-3C382DFBCD41}"/>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en-US" sz="1100" dirty="0">
                <a:solidFill>
                  <a:schemeClr val="tx1"/>
                </a:solidFill>
                <a:latin typeface="Arial" panose="020B0604020202020204" pitchFamily="34" charset="0"/>
                <a:cs typeface="Arial" panose="020B0604020202020204" pitchFamily="34" charset="0"/>
              </a:rPr>
              <a:t>Drapanauskait</a:t>
            </a:r>
            <a:r>
              <a:rPr lang="lt-LT" sz="1100" dirty="0">
                <a:solidFill>
                  <a:schemeClr val="tx1"/>
                </a:solidFill>
                <a:latin typeface="Arial" panose="020B0604020202020204" pitchFamily="34" charset="0"/>
                <a:cs typeface="Arial" panose="020B0604020202020204" pitchFamily="34" charset="0"/>
              </a:rPr>
              <a:t>ė D., Barčauskaitė K., Bunevičienė K., Urbonavičius M., Varnagiris Š., Baltrusaitis J. </a:t>
            </a:r>
            <a:r>
              <a:rPr lang="en-US" sz="1100" dirty="0">
                <a:solidFill>
                  <a:schemeClr val="tx1"/>
                </a:solidFill>
                <a:latin typeface="Arial" panose="020B0604020202020204" pitchFamily="34" charset="0"/>
                <a:cs typeface="Arial" panose="020B0604020202020204" pitchFamily="34" charset="0"/>
              </a:rPr>
              <a:t>2024. Recovery of nutrients from biofuel ash via organic acid-facilitated solid-liquid extraction. </a:t>
            </a:r>
            <a:r>
              <a:rPr lang="en-US" sz="1100" i="1" dirty="0">
                <a:solidFill>
                  <a:schemeClr val="tx1"/>
                </a:solidFill>
                <a:latin typeface="Arial" panose="020B0604020202020204" pitchFamily="34" charset="0"/>
                <a:cs typeface="Arial" panose="020B0604020202020204" pitchFamily="34" charset="0"/>
              </a:rPr>
              <a:t>Chemosphere</a:t>
            </a:r>
            <a:r>
              <a:rPr lang="en-US" sz="1100" dirty="0">
                <a:solidFill>
                  <a:schemeClr val="tx1"/>
                </a:solidFill>
                <a:latin typeface="Arial" panose="020B0604020202020204" pitchFamily="34" charset="0"/>
                <a:cs typeface="Arial" panose="020B0604020202020204" pitchFamily="34" charset="0"/>
              </a:rPr>
              <a:t>, 363, 142945. https://doi.org/10.1016/j.chemosphere.2024.142945</a:t>
            </a:r>
          </a:p>
        </p:txBody>
      </p:sp>
      <p:grpSp>
        <p:nvGrpSpPr>
          <p:cNvPr id="13" name="Group 12">
            <a:extLst>
              <a:ext uri="{FF2B5EF4-FFF2-40B4-BE49-F238E27FC236}">
                <a16:creationId xmlns:a16="http://schemas.microsoft.com/office/drawing/2014/main" id="{0769EF3F-E724-EA90-6ABB-0BDFFB14D156}"/>
              </a:ext>
            </a:extLst>
          </p:cNvPr>
          <p:cNvGrpSpPr/>
          <p:nvPr/>
        </p:nvGrpSpPr>
        <p:grpSpPr>
          <a:xfrm>
            <a:off x="-1148" y="0"/>
            <a:ext cx="8892480" cy="339502"/>
            <a:chOff x="0" y="0"/>
            <a:chExt cx="8892480" cy="339502"/>
          </a:xfrm>
        </p:grpSpPr>
        <p:sp>
          <p:nvSpPr>
            <p:cNvPr id="15" name="Flowchart: Process 14">
              <a:extLst>
                <a:ext uri="{FF2B5EF4-FFF2-40B4-BE49-F238E27FC236}">
                  <a16:creationId xmlns:a16="http://schemas.microsoft.com/office/drawing/2014/main" id="{1C32D2DE-4BC6-994F-5056-08B23D4043FF}"/>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Flowchart: Delay 15">
              <a:extLst>
                <a:ext uri="{FF2B5EF4-FFF2-40B4-BE49-F238E27FC236}">
                  <a16:creationId xmlns:a16="http://schemas.microsoft.com/office/drawing/2014/main" id="{A0400C58-BE01-E851-8665-67203EF7134A}"/>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0" name="Title 1">
            <a:extLst>
              <a:ext uri="{FF2B5EF4-FFF2-40B4-BE49-F238E27FC236}">
                <a16:creationId xmlns:a16="http://schemas.microsoft.com/office/drawing/2014/main" id="{11A5E91D-F1AF-C23B-21F4-10BB00FC929B}"/>
              </a:ext>
            </a:extLst>
          </p:cNvPr>
          <p:cNvSpPr>
            <a:spLocks noGrp="1"/>
          </p:cNvSpPr>
          <p:nvPr>
            <p:ph type="title"/>
          </p:nvPr>
        </p:nvSpPr>
        <p:spPr>
          <a:xfrm>
            <a:off x="4445092" y="483518"/>
            <a:ext cx="4464496" cy="3920072"/>
          </a:xfrm>
        </p:spPr>
        <p:txBody>
          <a:bodyPr/>
          <a:lstStyle/>
          <a:p>
            <a:r>
              <a:rPr lang="en-US" sz="1600" b="1" dirty="0">
                <a:solidFill>
                  <a:schemeClr val="tx1"/>
                </a:solidFill>
                <a:latin typeface="Arial" panose="020B0604020202020204" pitchFamily="34" charset="0"/>
                <a:cs typeface="Arial" panose="020B0604020202020204" pitchFamily="34" charset="0"/>
              </a:rPr>
              <a:t>Final remark: </a:t>
            </a:r>
            <a:br>
              <a:rPr lang="en-US" sz="1600" dirty="0">
                <a:solidFill>
                  <a:schemeClr val="tx1"/>
                </a:solidFill>
                <a:latin typeface="Arial" panose="020B0604020202020204" pitchFamily="34" charset="0"/>
                <a:cs typeface="Arial" panose="020B0604020202020204" pitchFamily="34" charset="0"/>
              </a:rPr>
            </a:b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0.1 M citric acid was selected as the optimum </a:t>
            </a:r>
            <a:r>
              <a:rPr lang="en-US" sz="16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leachant</a:t>
            </a: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 for beneficial nutrients (P, K, Ca, Mg). </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E62EB61-3B4A-8DF8-862A-85381DCC0C3A}"/>
              </a:ext>
            </a:extLst>
          </p:cNvPr>
          <p:cNvSpPr txBox="1"/>
          <p:nvPr/>
        </p:nvSpPr>
        <p:spPr>
          <a:xfrm>
            <a:off x="107505" y="4011910"/>
            <a:ext cx="8783827" cy="523220"/>
          </a:xfrm>
          <a:prstGeom prst="rect">
            <a:avLst/>
          </a:prstGeom>
          <a:noFill/>
        </p:spPr>
        <p:txBody>
          <a:bodyPr wrap="square">
            <a:spAutoFit/>
          </a:bodyPr>
          <a:lstStyle/>
          <a:p>
            <a:pPr algn="just">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Figure </a:t>
            </a:r>
            <a:r>
              <a:rPr lang="en-US" sz="1400" b="1" dirty="0">
                <a:latin typeface="Arial" panose="020B0604020202020204" pitchFamily="34" charset="0"/>
                <a:ea typeface="Calibri" panose="020F0502020204030204" pitchFamily="34" charset="0"/>
                <a:cs typeface="Arial" panose="020B0604020202020204" pitchFamily="34" charset="0"/>
              </a:rPr>
              <a:t>5</a:t>
            </a:r>
            <a:r>
              <a:rPr lang="en-US" sz="1400" b="1"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Recovery of Mg from biofuel ash after extraction with different leaching agents. Note: </a:t>
            </a:r>
            <a:r>
              <a:rPr lang="en-US" sz="1400" i="1" dirty="0">
                <a:effectLst/>
                <a:latin typeface="Arial" panose="020B0604020202020204" pitchFamily="34" charset="0"/>
                <a:ea typeface="Calibri" panose="020F0502020204030204" pitchFamily="34" charset="0"/>
                <a:cs typeface="Arial" panose="020B0604020202020204" pitchFamily="34" charset="0"/>
              </a:rPr>
              <a:t>H</a:t>
            </a:r>
            <a:r>
              <a:rPr lang="en-US" sz="1400" i="1" baseline="-25000" dirty="0">
                <a:effectLst/>
                <a:latin typeface="Arial" panose="020B0604020202020204" pitchFamily="34" charset="0"/>
                <a:ea typeface="Calibri" panose="020F0502020204030204" pitchFamily="34" charset="0"/>
                <a:cs typeface="Arial" panose="020B0604020202020204" pitchFamily="34" charset="0"/>
              </a:rPr>
              <a:t>2</a:t>
            </a:r>
            <a:r>
              <a:rPr lang="en-US" sz="1400" i="1" dirty="0">
                <a:effectLst/>
                <a:latin typeface="Arial" panose="020B0604020202020204" pitchFamily="34" charset="0"/>
                <a:ea typeface="Calibri" panose="020F0502020204030204" pitchFamily="34" charset="0"/>
                <a:cs typeface="Arial" panose="020B0604020202020204" pitchFamily="34" charset="0"/>
              </a:rPr>
              <a:t>O</a:t>
            </a:r>
            <a:r>
              <a:rPr lang="en-US" sz="1400" dirty="0">
                <a:effectLst/>
                <a:latin typeface="Arial" panose="020B0604020202020204" pitchFamily="34" charset="0"/>
                <a:ea typeface="Calibri" panose="020F0502020204030204" pitchFamily="34" charset="0"/>
                <a:cs typeface="Arial" panose="020B0604020202020204" pitchFamily="34" charset="0"/>
              </a:rPr>
              <a:t> deionized water, </a:t>
            </a:r>
            <a:r>
              <a:rPr lang="en-US" sz="1400" i="1" dirty="0">
                <a:effectLst/>
                <a:latin typeface="Arial" panose="020B0604020202020204" pitchFamily="34" charset="0"/>
                <a:ea typeface="Calibri" panose="020F0502020204030204" pitchFamily="34" charset="0"/>
                <a:cs typeface="Arial" panose="020B0604020202020204" pitchFamily="34" charset="0"/>
              </a:rPr>
              <a:t>SA</a:t>
            </a:r>
            <a:r>
              <a:rPr lang="en-US" sz="1400" dirty="0">
                <a:effectLst/>
                <a:latin typeface="Arial" panose="020B0604020202020204" pitchFamily="34" charset="0"/>
                <a:ea typeface="Calibri" panose="020F0502020204030204" pitchFamily="34" charset="0"/>
                <a:cs typeface="Arial" panose="020B0604020202020204" pitchFamily="34" charset="0"/>
              </a:rPr>
              <a:t> 0.1 M salicylic acid, </a:t>
            </a:r>
            <a:r>
              <a:rPr lang="en-US" sz="1400" i="1" dirty="0">
                <a:effectLst/>
                <a:latin typeface="Arial" panose="020B0604020202020204" pitchFamily="34" charset="0"/>
                <a:ea typeface="Calibri" panose="020F0502020204030204" pitchFamily="34" charset="0"/>
                <a:cs typeface="Arial" panose="020B0604020202020204" pitchFamily="34" charset="0"/>
              </a:rPr>
              <a:t>CA</a:t>
            </a:r>
            <a:r>
              <a:rPr lang="en-US" sz="1400" dirty="0">
                <a:effectLst/>
                <a:latin typeface="Arial" panose="020B0604020202020204" pitchFamily="34" charset="0"/>
                <a:ea typeface="Calibri" panose="020F0502020204030204" pitchFamily="34" charset="0"/>
                <a:cs typeface="Arial" panose="020B0604020202020204" pitchFamily="34" charset="0"/>
              </a:rPr>
              <a:t> 0.1 M citric acid, </a:t>
            </a:r>
            <a:r>
              <a:rPr lang="en-US" sz="1400" i="1" dirty="0" err="1">
                <a:effectLst/>
                <a:latin typeface="Arial" panose="020B0604020202020204" pitchFamily="34" charset="0"/>
                <a:ea typeface="Calibri" panose="020F0502020204030204" pitchFamily="34" charset="0"/>
                <a:cs typeface="Arial" panose="020B0604020202020204" pitchFamily="34" charset="0"/>
              </a:rPr>
              <a:t>OxA</a:t>
            </a:r>
            <a:r>
              <a:rPr lang="en-US" sz="1400" dirty="0">
                <a:effectLst/>
                <a:latin typeface="Arial" panose="020B0604020202020204" pitchFamily="34" charset="0"/>
                <a:ea typeface="Calibri" panose="020F0502020204030204" pitchFamily="34" charset="0"/>
                <a:cs typeface="Arial" panose="020B0604020202020204" pitchFamily="34" charset="0"/>
              </a:rPr>
              <a:t> 0.1 M oxalic acid</a:t>
            </a:r>
          </a:p>
        </p:txBody>
      </p:sp>
      <p:sp>
        <p:nvSpPr>
          <p:cNvPr id="3" name="Antrinis pavadinimas 2">
            <a:extLst>
              <a:ext uri="{FF2B5EF4-FFF2-40B4-BE49-F238E27FC236}">
                <a16:creationId xmlns:a16="http://schemas.microsoft.com/office/drawing/2014/main" id="{7C105F09-86C5-706A-4859-4F97C195EC0C}"/>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9086815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5283928-0B62-9221-65B3-6BB31C9B804D}"/>
              </a:ext>
            </a:extLst>
          </p:cNvPr>
          <p:cNvSpPr txBox="1"/>
          <p:nvPr/>
        </p:nvSpPr>
        <p:spPr>
          <a:xfrm>
            <a:off x="179512" y="336903"/>
            <a:ext cx="9036496" cy="830997"/>
          </a:xfrm>
          <a:prstGeom prst="rect">
            <a:avLst/>
          </a:prstGeom>
          <a:noFill/>
        </p:spPr>
        <p:txBody>
          <a:bodyPr wrap="square">
            <a:spAutoFit/>
          </a:bodyPr>
          <a:lstStyle/>
          <a:p>
            <a:pPr algn="ctr"/>
            <a:r>
              <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Sustainable use of solid biofuel ash for the production of fertilizers and additional cementitious materials</a:t>
            </a:r>
            <a:endParaRPr lang="en-US" sz="24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4CBB2D38-6700-AC31-B5D2-5550C40C184F}"/>
              </a:ext>
            </a:extLst>
          </p:cNvPr>
          <p:cNvGrpSpPr/>
          <p:nvPr/>
        </p:nvGrpSpPr>
        <p:grpSpPr>
          <a:xfrm>
            <a:off x="3419872" y="1361179"/>
            <a:ext cx="5578765" cy="3060548"/>
            <a:chOff x="1081467" y="471275"/>
            <a:chExt cx="6931640" cy="3792871"/>
          </a:xfrm>
        </p:grpSpPr>
        <p:sp>
          <p:nvSpPr>
            <p:cNvPr id="70" name="Freeform: Shape 69">
              <a:extLst>
                <a:ext uri="{FF2B5EF4-FFF2-40B4-BE49-F238E27FC236}">
                  <a16:creationId xmlns:a16="http://schemas.microsoft.com/office/drawing/2014/main" id="{E6903EF8-F16A-C337-2D85-9A8D09E64F76}"/>
                </a:ext>
              </a:extLst>
            </p:cNvPr>
            <p:cNvSpPr/>
            <p:nvPr/>
          </p:nvSpPr>
          <p:spPr>
            <a:xfrm>
              <a:off x="5449419" y="1776567"/>
              <a:ext cx="2549111" cy="1158608"/>
            </a:xfrm>
            <a:custGeom>
              <a:avLst/>
              <a:gdLst>
                <a:gd name="connsiteX0" fmla="*/ 2745807 w 3553326"/>
                <a:gd name="connsiteY0" fmla="*/ 0 h 1615038"/>
                <a:gd name="connsiteX1" fmla="*/ 849864 w 3553326"/>
                <a:gd name="connsiteY1" fmla="*/ 0 h 1615038"/>
                <a:gd name="connsiteX2" fmla="*/ 451648 w 3553326"/>
                <a:gd name="connsiteY2" fmla="*/ 200474 h 1615038"/>
                <a:gd name="connsiteX3" fmla="*/ 0 w 3553326"/>
                <a:gd name="connsiteY3" fmla="*/ 809608 h 1615038"/>
                <a:gd name="connsiteX4" fmla="*/ 451729 w 3553326"/>
                <a:gd name="connsiteY4" fmla="*/ 1415610 h 1615038"/>
                <a:gd name="connsiteX5" fmla="*/ 849141 w 3553326"/>
                <a:gd name="connsiteY5" fmla="*/ 1615039 h 1615038"/>
                <a:gd name="connsiteX6" fmla="*/ 2745807 w 3553326"/>
                <a:gd name="connsiteY6" fmla="*/ 1615039 h 1615038"/>
                <a:gd name="connsiteX7" fmla="*/ 3553326 w 3553326"/>
                <a:gd name="connsiteY7" fmla="*/ 807520 h 1615038"/>
                <a:gd name="connsiteX8" fmla="*/ 2745807 w 3553326"/>
                <a:gd name="connsiteY8" fmla="*/ 0 h 16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3326" h="1615038">
                  <a:moveTo>
                    <a:pt x="2745807" y="0"/>
                  </a:moveTo>
                  <a:lnTo>
                    <a:pt x="849864" y="0"/>
                  </a:lnTo>
                  <a:cubicBezTo>
                    <a:pt x="693583" y="0"/>
                    <a:pt x="544774" y="74967"/>
                    <a:pt x="451648" y="200474"/>
                  </a:cubicBezTo>
                  <a:lnTo>
                    <a:pt x="0" y="809608"/>
                  </a:lnTo>
                  <a:lnTo>
                    <a:pt x="451729" y="1415610"/>
                  </a:lnTo>
                  <a:cubicBezTo>
                    <a:pt x="544855" y="1540474"/>
                    <a:pt x="693422" y="1615039"/>
                    <a:pt x="849141" y="1615039"/>
                  </a:cubicBezTo>
                  <a:lnTo>
                    <a:pt x="2745807" y="1615039"/>
                  </a:lnTo>
                  <a:cubicBezTo>
                    <a:pt x="3191108" y="1615039"/>
                    <a:pt x="3553326" y="1252820"/>
                    <a:pt x="3553326" y="807520"/>
                  </a:cubicBezTo>
                  <a:cubicBezTo>
                    <a:pt x="3553326" y="362299"/>
                    <a:pt x="3191108" y="0"/>
                    <a:pt x="2745807" y="0"/>
                  </a:cubicBezTo>
                  <a:close/>
                </a:path>
              </a:pathLst>
            </a:custGeom>
            <a:solidFill>
              <a:schemeClr val="bg1">
                <a:lumMod val="85000"/>
              </a:schemeClr>
            </a:solidFill>
            <a:ln w="8033" cap="flat">
              <a:noFill/>
              <a:prstDash val="solid"/>
              <a:miter/>
            </a:ln>
            <a:effectLst>
              <a:innerShdw blurRad="203200" dist="76200" dir="13500000">
                <a:prstClr val="black">
                  <a:alpha val="30000"/>
                </a:prstClr>
              </a:innerShdw>
            </a:effectLst>
          </p:spPr>
          <p:txBody>
            <a:bodyPr rtlCol="0" anchor="ctr"/>
            <a:lstStyle/>
            <a:p>
              <a:endParaRPr lang="en-US" sz="1350"/>
            </a:p>
          </p:txBody>
        </p:sp>
        <p:sp>
          <p:nvSpPr>
            <p:cNvPr id="73" name="Freeform: Shape 72">
              <a:extLst>
                <a:ext uri="{FF2B5EF4-FFF2-40B4-BE49-F238E27FC236}">
                  <a16:creationId xmlns:a16="http://schemas.microsoft.com/office/drawing/2014/main" id="{1A3386B4-3484-5FBD-537C-5360ADB2576B}"/>
                </a:ext>
              </a:extLst>
            </p:cNvPr>
            <p:cNvSpPr/>
            <p:nvPr/>
          </p:nvSpPr>
          <p:spPr>
            <a:xfrm>
              <a:off x="1081467" y="1776567"/>
              <a:ext cx="2549111" cy="1158608"/>
            </a:xfrm>
            <a:custGeom>
              <a:avLst/>
              <a:gdLst>
                <a:gd name="connsiteX0" fmla="*/ 2704186 w 3553326"/>
                <a:gd name="connsiteY0" fmla="*/ 1615039 h 1615038"/>
                <a:gd name="connsiteX1" fmla="*/ 3101598 w 3553326"/>
                <a:gd name="connsiteY1" fmla="*/ 1415610 h 1615038"/>
                <a:gd name="connsiteX2" fmla="*/ 3553327 w 3553326"/>
                <a:gd name="connsiteY2" fmla="*/ 809608 h 1615038"/>
                <a:gd name="connsiteX3" fmla="*/ 3101678 w 3553326"/>
                <a:gd name="connsiteY3" fmla="*/ 200474 h 1615038"/>
                <a:gd name="connsiteX4" fmla="*/ 2703463 w 3553326"/>
                <a:gd name="connsiteY4" fmla="*/ 0 h 1615038"/>
                <a:gd name="connsiteX5" fmla="*/ 807519 w 3553326"/>
                <a:gd name="connsiteY5" fmla="*/ 0 h 1615038"/>
                <a:gd name="connsiteX6" fmla="*/ 0 w 3553326"/>
                <a:gd name="connsiteY6" fmla="*/ 807520 h 1615038"/>
                <a:gd name="connsiteX7" fmla="*/ 807519 w 3553326"/>
                <a:gd name="connsiteY7" fmla="*/ 1615039 h 1615038"/>
                <a:gd name="connsiteX8" fmla="*/ 2704186 w 3553326"/>
                <a:gd name="connsiteY8" fmla="*/ 1615039 h 16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3326" h="1615038">
                  <a:moveTo>
                    <a:pt x="2704186" y="1615039"/>
                  </a:moveTo>
                  <a:cubicBezTo>
                    <a:pt x="2859985" y="1615039"/>
                    <a:pt x="3008552" y="1540474"/>
                    <a:pt x="3101598" y="1415610"/>
                  </a:cubicBezTo>
                  <a:lnTo>
                    <a:pt x="3553327" y="809608"/>
                  </a:lnTo>
                  <a:lnTo>
                    <a:pt x="3101678" y="200474"/>
                  </a:lnTo>
                  <a:cubicBezTo>
                    <a:pt x="3008633" y="74967"/>
                    <a:pt x="2859744" y="0"/>
                    <a:pt x="2703463" y="0"/>
                  </a:cubicBezTo>
                  <a:lnTo>
                    <a:pt x="807519" y="0"/>
                  </a:lnTo>
                  <a:cubicBezTo>
                    <a:pt x="362219" y="0"/>
                    <a:pt x="0" y="362299"/>
                    <a:pt x="0" y="807520"/>
                  </a:cubicBezTo>
                  <a:cubicBezTo>
                    <a:pt x="0" y="1252820"/>
                    <a:pt x="362219" y="1615039"/>
                    <a:pt x="807519" y="1615039"/>
                  </a:cubicBezTo>
                  <a:lnTo>
                    <a:pt x="2704186" y="1615039"/>
                  </a:lnTo>
                  <a:close/>
                </a:path>
              </a:pathLst>
            </a:custGeom>
            <a:solidFill>
              <a:schemeClr val="bg1">
                <a:lumMod val="85000"/>
              </a:schemeClr>
            </a:solidFill>
            <a:ln w="8033" cap="flat">
              <a:noFill/>
              <a:prstDash val="solid"/>
              <a:miter/>
            </a:ln>
            <a:effectLst>
              <a:innerShdw blurRad="203200" dist="76200" dir="13500000">
                <a:prstClr val="black">
                  <a:alpha val="30000"/>
                </a:prstClr>
              </a:innerShdw>
            </a:effectLst>
          </p:spPr>
          <p:txBody>
            <a:bodyPr rtlCol="0" anchor="ctr"/>
            <a:lstStyle/>
            <a:p>
              <a:endParaRPr lang="en-US" sz="1350"/>
            </a:p>
          </p:txBody>
        </p:sp>
        <p:sp>
          <p:nvSpPr>
            <p:cNvPr id="74" name="Freeform: Shape 73">
              <a:extLst>
                <a:ext uri="{FF2B5EF4-FFF2-40B4-BE49-F238E27FC236}">
                  <a16:creationId xmlns:a16="http://schemas.microsoft.com/office/drawing/2014/main" id="{4B721861-F30E-9FF4-6C63-4C575C89884B}"/>
                </a:ext>
              </a:extLst>
            </p:cNvPr>
            <p:cNvSpPr/>
            <p:nvPr/>
          </p:nvSpPr>
          <p:spPr>
            <a:xfrm>
              <a:off x="1608414" y="471275"/>
              <a:ext cx="2503746" cy="1158607"/>
            </a:xfrm>
            <a:custGeom>
              <a:avLst/>
              <a:gdLst>
                <a:gd name="connsiteX0" fmla="*/ 2925952 w 3490090"/>
                <a:gd name="connsiteY0" fmla="*/ 273030 h 1615038"/>
                <a:gd name="connsiteX1" fmla="*/ 2360448 w 3490090"/>
                <a:gd name="connsiteY1" fmla="*/ 0 h 1615038"/>
                <a:gd name="connsiteX2" fmla="*/ 807519 w 3490090"/>
                <a:gd name="connsiteY2" fmla="*/ 0 h 1615038"/>
                <a:gd name="connsiteX3" fmla="*/ 0 w 3490090"/>
                <a:gd name="connsiteY3" fmla="*/ 807519 h 1615038"/>
                <a:gd name="connsiteX4" fmla="*/ 807519 w 3490090"/>
                <a:gd name="connsiteY4" fmla="*/ 1615039 h 1615038"/>
                <a:gd name="connsiteX5" fmla="*/ 3490091 w 3490090"/>
                <a:gd name="connsiteY5" fmla="*/ 1615039 h 1615038"/>
                <a:gd name="connsiteX6" fmla="*/ 3030167 w 3490090"/>
                <a:gd name="connsiteY6" fmla="*/ 456068 h 1615038"/>
                <a:gd name="connsiteX7" fmla="*/ 2925952 w 3490090"/>
                <a:gd name="connsiteY7" fmla="*/ 273030 h 16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0090" h="1615038">
                  <a:moveTo>
                    <a:pt x="2925952" y="273030"/>
                  </a:moveTo>
                  <a:cubicBezTo>
                    <a:pt x="2788152" y="99554"/>
                    <a:pt x="2582054" y="0"/>
                    <a:pt x="2360448" y="0"/>
                  </a:cubicBezTo>
                  <a:lnTo>
                    <a:pt x="807519" y="0"/>
                  </a:lnTo>
                  <a:cubicBezTo>
                    <a:pt x="362219" y="0"/>
                    <a:pt x="0" y="362219"/>
                    <a:pt x="0" y="807519"/>
                  </a:cubicBezTo>
                  <a:cubicBezTo>
                    <a:pt x="0" y="1252820"/>
                    <a:pt x="362219" y="1615039"/>
                    <a:pt x="807519" y="1615039"/>
                  </a:cubicBezTo>
                  <a:lnTo>
                    <a:pt x="3490091" y="1615039"/>
                  </a:lnTo>
                  <a:lnTo>
                    <a:pt x="3030167" y="456068"/>
                  </a:lnTo>
                  <a:cubicBezTo>
                    <a:pt x="3003008" y="387449"/>
                    <a:pt x="2967895" y="325900"/>
                    <a:pt x="2925952" y="273030"/>
                  </a:cubicBezTo>
                  <a:close/>
                </a:path>
              </a:pathLst>
            </a:custGeom>
            <a:solidFill>
              <a:schemeClr val="bg1">
                <a:lumMod val="85000"/>
              </a:schemeClr>
            </a:solidFill>
            <a:ln w="8033" cap="flat">
              <a:noFill/>
              <a:prstDash val="solid"/>
              <a:miter/>
            </a:ln>
            <a:effectLst>
              <a:innerShdw blurRad="203200" dist="76200" dir="13500000">
                <a:prstClr val="black">
                  <a:alpha val="30000"/>
                </a:prstClr>
              </a:innerShdw>
            </a:effectLst>
          </p:spPr>
          <p:txBody>
            <a:bodyPr rtlCol="0" anchor="ctr"/>
            <a:lstStyle/>
            <a:p>
              <a:endParaRPr lang="en-US" sz="1350"/>
            </a:p>
          </p:txBody>
        </p:sp>
        <p:sp>
          <p:nvSpPr>
            <p:cNvPr id="71" name="Freeform: Shape 70">
              <a:extLst>
                <a:ext uri="{FF2B5EF4-FFF2-40B4-BE49-F238E27FC236}">
                  <a16:creationId xmlns:a16="http://schemas.microsoft.com/office/drawing/2014/main" id="{DCCB34C7-49AD-41BA-B063-7C6963DFEE46}"/>
                </a:ext>
              </a:extLst>
            </p:cNvPr>
            <p:cNvSpPr/>
            <p:nvPr/>
          </p:nvSpPr>
          <p:spPr>
            <a:xfrm>
              <a:off x="4901602" y="471275"/>
              <a:ext cx="2503745" cy="1158607"/>
            </a:xfrm>
            <a:custGeom>
              <a:avLst/>
              <a:gdLst>
                <a:gd name="connsiteX0" fmla="*/ 3490091 w 3490090"/>
                <a:gd name="connsiteY0" fmla="*/ 807519 h 1615038"/>
                <a:gd name="connsiteX1" fmla="*/ 2682572 w 3490090"/>
                <a:gd name="connsiteY1" fmla="*/ 0 h 1615038"/>
                <a:gd name="connsiteX2" fmla="*/ 1129643 w 3490090"/>
                <a:gd name="connsiteY2" fmla="*/ 0 h 1615038"/>
                <a:gd name="connsiteX3" fmla="*/ 564138 w 3490090"/>
                <a:gd name="connsiteY3" fmla="*/ 273030 h 1615038"/>
                <a:gd name="connsiteX4" fmla="*/ 459924 w 3490090"/>
                <a:gd name="connsiteY4" fmla="*/ 456068 h 1615038"/>
                <a:gd name="connsiteX5" fmla="*/ 0 w 3490090"/>
                <a:gd name="connsiteY5" fmla="*/ 1615039 h 1615038"/>
                <a:gd name="connsiteX6" fmla="*/ 2682572 w 3490090"/>
                <a:gd name="connsiteY6" fmla="*/ 1615039 h 1615038"/>
                <a:gd name="connsiteX7" fmla="*/ 3490091 w 3490090"/>
                <a:gd name="connsiteY7" fmla="*/ 807519 h 161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0090" h="1615038">
                  <a:moveTo>
                    <a:pt x="3490091" y="807519"/>
                  </a:moveTo>
                  <a:cubicBezTo>
                    <a:pt x="3490091" y="362219"/>
                    <a:pt x="3127873" y="0"/>
                    <a:pt x="2682572" y="0"/>
                  </a:cubicBezTo>
                  <a:lnTo>
                    <a:pt x="1129643" y="0"/>
                  </a:lnTo>
                  <a:cubicBezTo>
                    <a:pt x="908038" y="0"/>
                    <a:pt x="701939" y="99554"/>
                    <a:pt x="564138" y="273030"/>
                  </a:cubicBezTo>
                  <a:cubicBezTo>
                    <a:pt x="522196" y="325820"/>
                    <a:pt x="487163" y="387449"/>
                    <a:pt x="459924" y="456068"/>
                  </a:cubicBezTo>
                  <a:lnTo>
                    <a:pt x="0" y="1615039"/>
                  </a:lnTo>
                  <a:lnTo>
                    <a:pt x="2682572" y="1615039"/>
                  </a:lnTo>
                  <a:cubicBezTo>
                    <a:pt x="3127873" y="1615039"/>
                    <a:pt x="3490091" y="1252820"/>
                    <a:pt x="3490091" y="807519"/>
                  </a:cubicBezTo>
                  <a:close/>
                </a:path>
              </a:pathLst>
            </a:custGeom>
            <a:solidFill>
              <a:schemeClr val="bg1">
                <a:lumMod val="85000"/>
              </a:schemeClr>
            </a:solidFill>
            <a:ln w="8033" cap="flat">
              <a:noFill/>
              <a:prstDash val="solid"/>
              <a:miter/>
            </a:ln>
            <a:effectLst>
              <a:innerShdw blurRad="203200" dist="76200" dir="13500000">
                <a:prstClr val="black">
                  <a:alpha val="30000"/>
                </a:prstClr>
              </a:innerShdw>
            </a:effectLst>
          </p:spPr>
          <p:txBody>
            <a:bodyPr rtlCol="0" anchor="ctr"/>
            <a:lstStyle/>
            <a:p>
              <a:endParaRPr lang="en-US" sz="1350"/>
            </a:p>
          </p:txBody>
        </p:sp>
        <p:sp>
          <p:nvSpPr>
            <p:cNvPr id="52" name="Freeform: Shape 51">
              <a:extLst>
                <a:ext uri="{FF2B5EF4-FFF2-40B4-BE49-F238E27FC236}">
                  <a16:creationId xmlns:a16="http://schemas.microsoft.com/office/drawing/2014/main" id="{96A3D5CC-A56F-B390-71D1-169156C4F76F}"/>
                </a:ext>
              </a:extLst>
            </p:cNvPr>
            <p:cNvSpPr/>
            <p:nvPr/>
          </p:nvSpPr>
          <p:spPr>
            <a:xfrm>
              <a:off x="5278735" y="3351607"/>
              <a:ext cx="2140720" cy="912539"/>
            </a:xfrm>
            <a:custGeom>
              <a:avLst/>
              <a:gdLst>
                <a:gd name="connsiteX0" fmla="*/ 2834965 w 2984051"/>
                <a:gd name="connsiteY0" fmla="*/ 0 h 1272032"/>
                <a:gd name="connsiteX1" fmla="*/ 2845960 w 2984051"/>
                <a:gd name="connsiteY1" fmla="*/ 13320 h 1272032"/>
                <a:gd name="connsiteX2" fmla="*/ 2984051 w 2984051"/>
                <a:gd name="connsiteY2" fmla="*/ 464513 h 1272032"/>
                <a:gd name="connsiteX3" fmla="*/ 2176532 w 2984051"/>
                <a:gd name="connsiteY3" fmla="*/ 1272032 h 1272032"/>
                <a:gd name="connsiteX4" fmla="*/ 623603 w 2984051"/>
                <a:gd name="connsiteY4" fmla="*/ 1272032 h 1272032"/>
                <a:gd name="connsiteX5" fmla="*/ 58098 w 2984051"/>
                <a:gd name="connsiteY5" fmla="*/ 999002 h 1272032"/>
                <a:gd name="connsiteX6" fmla="*/ 477 w 2984051"/>
                <a:gd name="connsiteY6" fmla="*/ 913389 h 1272032"/>
                <a:gd name="connsiteX7" fmla="*/ 0 w 2984051"/>
                <a:gd name="connsiteY7" fmla="*/ 912392 h 1272032"/>
                <a:gd name="connsiteX8" fmla="*/ 37778 w 2984051"/>
                <a:gd name="connsiteY8" fmla="*/ 968522 h 1272032"/>
                <a:gd name="connsiteX9" fmla="*/ 603283 w 2984051"/>
                <a:gd name="connsiteY9" fmla="*/ 1241552 h 1272032"/>
                <a:gd name="connsiteX10" fmla="*/ 2156212 w 2984051"/>
                <a:gd name="connsiteY10" fmla="*/ 1241552 h 1272032"/>
                <a:gd name="connsiteX11" fmla="*/ 2963731 w 2984051"/>
                <a:gd name="connsiteY11" fmla="*/ 434033 h 1272032"/>
                <a:gd name="connsiteX12" fmla="*/ 2900177 w 2984051"/>
                <a:gd name="connsiteY12" fmla="*/ 119997 h 1272032"/>
                <a:gd name="connsiteX13" fmla="*/ 2834965 w 2984051"/>
                <a:gd name="connsiteY13" fmla="*/ 0 h 127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4051" h="1272032">
                  <a:moveTo>
                    <a:pt x="2834965" y="0"/>
                  </a:moveTo>
                  <a:lnTo>
                    <a:pt x="2845960" y="13320"/>
                  </a:lnTo>
                  <a:cubicBezTo>
                    <a:pt x="2933114" y="142221"/>
                    <a:pt x="2984051" y="297525"/>
                    <a:pt x="2984051" y="464513"/>
                  </a:cubicBezTo>
                  <a:cubicBezTo>
                    <a:pt x="2984051" y="909813"/>
                    <a:pt x="2621833" y="1272032"/>
                    <a:pt x="2176532" y="1272032"/>
                  </a:cubicBezTo>
                  <a:lnTo>
                    <a:pt x="623603" y="1272032"/>
                  </a:lnTo>
                  <a:cubicBezTo>
                    <a:pt x="401998" y="1272032"/>
                    <a:pt x="195899" y="1172559"/>
                    <a:pt x="58098" y="999002"/>
                  </a:cubicBezTo>
                  <a:cubicBezTo>
                    <a:pt x="37127" y="972567"/>
                    <a:pt x="17883" y="943962"/>
                    <a:pt x="477" y="913389"/>
                  </a:cubicBezTo>
                  <a:lnTo>
                    <a:pt x="0" y="912392"/>
                  </a:lnTo>
                  <a:lnTo>
                    <a:pt x="37778" y="968522"/>
                  </a:lnTo>
                  <a:cubicBezTo>
                    <a:pt x="175579" y="1142079"/>
                    <a:pt x="381678" y="1241552"/>
                    <a:pt x="603283" y="1241552"/>
                  </a:cubicBezTo>
                  <a:lnTo>
                    <a:pt x="2156212" y="1241552"/>
                  </a:lnTo>
                  <a:cubicBezTo>
                    <a:pt x="2601513" y="1241552"/>
                    <a:pt x="2963731" y="879333"/>
                    <a:pt x="2963731" y="434033"/>
                  </a:cubicBezTo>
                  <a:cubicBezTo>
                    <a:pt x="2963731" y="322708"/>
                    <a:pt x="2941092" y="216575"/>
                    <a:pt x="2900177" y="119997"/>
                  </a:cubicBezTo>
                  <a:lnTo>
                    <a:pt x="2834965" y="0"/>
                  </a:lnTo>
                  <a:close/>
                </a:path>
              </a:pathLst>
            </a:custGeom>
            <a:solidFill>
              <a:schemeClr val="bg1"/>
            </a:solidFill>
            <a:ln w="8033" cap="flat">
              <a:noFill/>
              <a:prstDash val="solid"/>
              <a:miter/>
            </a:ln>
            <a:effectLst/>
          </p:spPr>
          <p:txBody>
            <a:bodyPr wrap="square" rtlCol="0" anchor="ctr">
              <a:noAutofit/>
            </a:bodyPr>
            <a:lstStyle/>
            <a:p>
              <a:endParaRPr lang="en-US" sz="1350"/>
            </a:p>
          </p:txBody>
        </p:sp>
        <p:sp>
          <p:nvSpPr>
            <p:cNvPr id="75" name="Freeform: Shape 74">
              <a:extLst>
                <a:ext uri="{FF2B5EF4-FFF2-40B4-BE49-F238E27FC236}">
                  <a16:creationId xmlns:a16="http://schemas.microsoft.com/office/drawing/2014/main" id="{7DA98429-0877-F15E-0FBE-2B87752B25E9}"/>
                </a:ext>
              </a:extLst>
            </p:cNvPr>
            <p:cNvSpPr/>
            <p:nvPr/>
          </p:nvSpPr>
          <p:spPr>
            <a:xfrm>
              <a:off x="1601126" y="3083673"/>
              <a:ext cx="2503745" cy="1158608"/>
            </a:xfrm>
            <a:custGeom>
              <a:avLst/>
              <a:gdLst>
                <a:gd name="connsiteX0" fmla="*/ 0 w 3490090"/>
                <a:gd name="connsiteY0" fmla="*/ 807520 h 1615039"/>
                <a:gd name="connsiteX1" fmla="*/ 807519 w 3490090"/>
                <a:gd name="connsiteY1" fmla="*/ 1615039 h 1615039"/>
                <a:gd name="connsiteX2" fmla="*/ 2360448 w 3490090"/>
                <a:gd name="connsiteY2" fmla="*/ 1615039 h 1615039"/>
                <a:gd name="connsiteX3" fmla="*/ 2925952 w 3490090"/>
                <a:gd name="connsiteY3" fmla="*/ 1342009 h 1615039"/>
                <a:gd name="connsiteX4" fmla="*/ 3030167 w 3490090"/>
                <a:gd name="connsiteY4" fmla="*/ 1158971 h 1615039"/>
                <a:gd name="connsiteX5" fmla="*/ 3490091 w 3490090"/>
                <a:gd name="connsiteY5" fmla="*/ 0 h 1615039"/>
                <a:gd name="connsiteX6" fmla="*/ 807519 w 3490090"/>
                <a:gd name="connsiteY6" fmla="*/ 0 h 1615039"/>
                <a:gd name="connsiteX7" fmla="*/ 0 w 3490090"/>
                <a:gd name="connsiteY7" fmla="*/ 807520 h 161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0090" h="1615039">
                  <a:moveTo>
                    <a:pt x="0" y="807520"/>
                  </a:moveTo>
                  <a:cubicBezTo>
                    <a:pt x="0" y="1252820"/>
                    <a:pt x="362219" y="1615039"/>
                    <a:pt x="807519" y="1615039"/>
                  </a:cubicBezTo>
                  <a:lnTo>
                    <a:pt x="2360448" y="1615039"/>
                  </a:lnTo>
                  <a:cubicBezTo>
                    <a:pt x="2582054" y="1615039"/>
                    <a:pt x="2788232" y="1515485"/>
                    <a:pt x="2925952" y="1342009"/>
                  </a:cubicBezTo>
                  <a:cubicBezTo>
                    <a:pt x="2967895" y="1289139"/>
                    <a:pt x="3002928" y="1227590"/>
                    <a:pt x="3030167" y="1158971"/>
                  </a:cubicBezTo>
                  <a:lnTo>
                    <a:pt x="3490091" y="0"/>
                  </a:lnTo>
                  <a:lnTo>
                    <a:pt x="807519" y="0"/>
                  </a:lnTo>
                  <a:cubicBezTo>
                    <a:pt x="362219" y="0"/>
                    <a:pt x="0" y="362299"/>
                    <a:pt x="0" y="807520"/>
                  </a:cubicBezTo>
                  <a:close/>
                </a:path>
              </a:pathLst>
            </a:custGeom>
            <a:solidFill>
              <a:schemeClr val="bg1">
                <a:lumMod val="85000"/>
              </a:schemeClr>
            </a:solidFill>
            <a:ln w="8033" cap="flat">
              <a:noFill/>
              <a:prstDash val="solid"/>
              <a:miter/>
            </a:ln>
            <a:effectLst>
              <a:innerShdw blurRad="203200" dist="76200" dir="13500000">
                <a:prstClr val="black">
                  <a:alpha val="30000"/>
                </a:prstClr>
              </a:innerShdw>
            </a:effectLst>
          </p:spPr>
          <p:txBody>
            <a:bodyPr rtlCol="0" anchor="ctr"/>
            <a:lstStyle/>
            <a:p>
              <a:endParaRPr lang="en-US" sz="1350"/>
            </a:p>
          </p:txBody>
        </p:sp>
        <p:sp>
          <p:nvSpPr>
            <p:cNvPr id="203" name="Freeform: Shape 202">
              <a:extLst>
                <a:ext uri="{FF2B5EF4-FFF2-40B4-BE49-F238E27FC236}">
                  <a16:creationId xmlns:a16="http://schemas.microsoft.com/office/drawing/2014/main" id="{69A6E9DB-AFC8-F062-D172-5BA7300FCF5B}"/>
                </a:ext>
              </a:extLst>
            </p:cNvPr>
            <p:cNvSpPr/>
            <p:nvPr/>
          </p:nvSpPr>
          <p:spPr>
            <a:xfrm>
              <a:off x="5533544" y="2000615"/>
              <a:ext cx="2248227" cy="908712"/>
            </a:xfrm>
            <a:custGeom>
              <a:avLst/>
              <a:gdLst>
                <a:gd name="connsiteX0" fmla="*/ 2404961 w 3014096"/>
                <a:gd name="connsiteY0" fmla="*/ 1218270 h 1218269"/>
                <a:gd name="connsiteX1" fmla="*/ 634284 w 3014096"/>
                <a:gd name="connsiteY1" fmla="*/ 1218270 h 1218269"/>
                <a:gd name="connsiteX2" fmla="*/ 344381 w 3014096"/>
                <a:gd name="connsiteY2" fmla="*/ 1072755 h 1218269"/>
                <a:gd name="connsiteX3" fmla="*/ 0 w 3014096"/>
                <a:gd name="connsiteY3" fmla="*/ 610742 h 1218269"/>
                <a:gd name="connsiteX4" fmla="*/ 344381 w 3014096"/>
                <a:gd name="connsiteY4" fmla="*/ 146237 h 1218269"/>
                <a:gd name="connsiteX5" fmla="*/ 634847 w 3014096"/>
                <a:gd name="connsiteY5" fmla="*/ 0 h 1218269"/>
                <a:gd name="connsiteX6" fmla="*/ 2404961 w 3014096"/>
                <a:gd name="connsiteY6" fmla="*/ 0 h 1218269"/>
                <a:gd name="connsiteX7" fmla="*/ 3014096 w 3014096"/>
                <a:gd name="connsiteY7" fmla="*/ 609135 h 1218269"/>
                <a:gd name="connsiteX8" fmla="*/ 3014096 w 3014096"/>
                <a:gd name="connsiteY8" fmla="*/ 609135 h 1218269"/>
                <a:gd name="connsiteX9" fmla="*/ 2404961 w 3014096"/>
                <a:gd name="connsiteY9"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4096" h="1218269">
                  <a:moveTo>
                    <a:pt x="2404961" y="1218270"/>
                  </a:moveTo>
                  <a:lnTo>
                    <a:pt x="634284" y="1218270"/>
                  </a:lnTo>
                  <a:cubicBezTo>
                    <a:pt x="520107" y="1218270"/>
                    <a:pt x="412598" y="1164355"/>
                    <a:pt x="344381" y="1072755"/>
                  </a:cubicBezTo>
                  <a:lnTo>
                    <a:pt x="0" y="610742"/>
                  </a:lnTo>
                  <a:lnTo>
                    <a:pt x="344381" y="146237"/>
                  </a:lnTo>
                  <a:cubicBezTo>
                    <a:pt x="412598" y="54236"/>
                    <a:pt x="520348" y="0"/>
                    <a:pt x="634847" y="0"/>
                  </a:cubicBezTo>
                  <a:lnTo>
                    <a:pt x="2404961" y="0"/>
                  </a:lnTo>
                  <a:cubicBezTo>
                    <a:pt x="2739942" y="0"/>
                    <a:pt x="3014096" y="274075"/>
                    <a:pt x="3014096" y="609135"/>
                  </a:cubicBezTo>
                  <a:lnTo>
                    <a:pt x="3014096" y="609135"/>
                  </a:lnTo>
                  <a:cubicBezTo>
                    <a:pt x="3014096" y="944195"/>
                    <a:pt x="2740022" y="1218270"/>
                    <a:pt x="2404961" y="1218270"/>
                  </a:cubicBezTo>
                  <a:close/>
                </a:path>
              </a:pathLst>
            </a:custGeom>
            <a:solidFill>
              <a:schemeClr val="accent5">
                <a:lumMod val="75000"/>
                <a:alpha val="47000"/>
              </a:schemeClr>
            </a:solidFill>
            <a:ln w="8033" cap="flat">
              <a:noFill/>
              <a:prstDash val="solid"/>
              <a:miter/>
            </a:ln>
            <a:effectLst>
              <a:softEdge rad="190500"/>
            </a:effectLst>
          </p:spPr>
          <p:txBody>
            <a:bodyPr rtlCol="0" anchor="ctr"/>
            <a:lstStyle/>
            <a:p>
              <a:endParaRPr lang="en-US" sz="1350"/>
            </a:p>
          </p:txBody>
        </p:sp>
        <p:sp>
          <p:nvSpPr>
            <p:cNvPr id="204" name="Freeform: Shape 203">
              <a:extLst>
                <a:ext uri="{FF2B5EF4-FFF2-40B4-BE49-F238E27FC236}">
                  <a16:creationId xmlns:a16="http://schemas.microsoft.com/office/drawing/2014/main" id="{DCB5EA2D-8DB9-84C4-27B9-F59763135BB4}"/>
                </a:ext>
              </a:extLst>
            </p:cNvPr>
            <p:cNvSpPr/>
            <p:nvPr/>
          </p:nvSpPr>
          <p:spPr>
            <a:xfrm>
              <a:off x="1124607" y="2000615"/>
              <a:ext cx="2248227" cy="908712"/>
            </a:xfrm>
            <a:custGeom>
              <a:avLst/>
              <a:gdLst>
                <a:gd name="connsiteX0" fmla="*/ 609135 w 3014096"/>
                <a:gd name="connsiteY0" fmla="*/ 1218270 h 1218269"/>
                <a:gd name="connsiteX1" fmla="*/ 2379812 w 3014096"/>
                <a:gd name="connsiteY1" fmla="*/ 1218270 h 1218269"/>
                <a:gd name="connsiteX2" fmla="*/ 2669716 w 3014096"/>
                <a:gd name="connsiteY2" fmla="*/ 1072755 h 1218269"/>
                <a:gd name="connsiteX3" fmla="*/ 3014096 w 3014096"/>
                <a:gd name="connsiteY3" fmla="*/ 610742 h 1218269"/>
                <a:gd name="connsiteX4" fmla="*/ 2669716 w 3014096"/>
                <a:gd name="connsiteY4" fmla="*/ 146237 h 1218269"/>
                <a:gd name="connsiteX5" fmla="*/ 2379250 w 3014096"/>
                <a:gd name="connsiteY5" fmla="*/ 0 h 1218269"/>
                <a:gd name="connsiteX6" fmla="*/ 609135 w 3014096"/>
                <a:gd name="connsiteY6" fmla="*/ 0 h 1218269"/>
                <a:gd name="connsiteX7" fmla="*/ 0 w 3014096"/>
                <a:gd name="connsiteY7" fmla="*/ 609135 h 1218269"/>
                <a:gd name="connsiteX8" fmla="*/ 0 w 3014096"/>
                <a:gd name="connsiteY8" fmla="*/ 609135 h 1218269"/>
                <a:gd name="connsiteX9" fmla="*/ 609135 w 3014096"/>
                <a:gd name="connsiteY9"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4096" h="1218269">
                  <a:moveTo>
                    <a:pt x="609135" y="1218270"/>
                  </a:moveTo>
                  <a:lnTo>
                    <a:pt x="2379812" y="1218270"/>
                  </a:lnTo>
                  <a:cubicBezTo>
                    <a:pt x="2493990" y="1218270"/>
                    <a:pt x="2601498" y="1164355"/>
                    <a:pt x="2669716" y="1072755"/>
                  </a:cubicBezTo>
                  <a:lnTo>
                    <a:pt x="3014096" y="610742"/>
                  </a:lnTo>
                  <a:lnTo>
                    <a:pt x="2669716" y="146237"/>
                  </a:lnTo>
                  <a:cubicBezTo>
                    <a:pt x="2601498" y="54236"/>
                    <a:pt x="2493749" y="0"/>
                    <a:pt x="2379250" y="0"/>
                  </a:cubicBezTo>
                  <a:lnTo>
                    <a:pt x="609135" y="0"/>
                  </a:lnTo>
                  <a:cubicBezTo>
                    <a:pt x="274155" y="0"/>
                    <a:pt x="0" y="274075"/>
                    <a:pt x="0" y="609135"/>
                  </a:cubicBezTo>
                  <a:lnTo>
                    <a:pt x="0" y="609135"/>
                  </a:lnTo>
                  <a:cubicBezTo>
                    <a:pt x="0" y="944195"/>
                    <a:pt x="274075" y="1218270"/>
                    <a:pt x="609135" y="1218270"/>
                  </a:cubicBezTo>
                  <a:close/>
                </a:path>
              </a:pathLst>
            </a:custGeom>
            <a:solidFill>
              <a:schemeClr val="tx1">
                <a:alpha val="47000"/>
              </a:schemeClr>
            </a:solidFill>
            <a:ln w="8033" cap="flat">
              <a:noFill/>
              <a:prstDash val="solid"/>
              <a:miter/>
            </a:ln>
            <a:effectLst>
              <a:softEdge rad="190500"/>
            </a:effectLst>
          </p:spPr>
          <p:txBody>
            <a:bodyPr rtlCol="0" anchor="ctr"/>
            <a:lstStyle/>
            <a:p>
              <a:endParaRPr lang="en-US" sz="1350"/>
            </a:p>
          </p:txBody>
        </p:sp>
        <p:sp>
          <p:nvSpPr>
            <p:cNvPr id="205" name="Freeform: Shape 204">
              <a:extLst>
                <a:ext uri="{FF2B5EF4-FFF2-40B4-BE49-F238E27FC236}">
                  <a16:creationId xmlns:a16="http://schemas.microsoft.com/office/drawing/2014/main" id="{25BA7713-1D21-65AF-FDCC-F6558C06176E}"/>
                </a:ext>
              </a:extLst>
            </p:cNvPr>
            <p:cNvSpPr/>
            <p:nvPr/>
          </p:nvSpPr>
          <p:spPr>
            <a:xfrm>
              <a:off x="1653175" y="695783"/>
              <a:ext cx="2169476" cy="908712"/>
            </a:xfrm>
            <a:custGeom>
              <a:avLst/>
              <a:gdLst>
                <a:gd name="connsiteX0" fmla="*/ 2058733 w 2908516"/>
                <a:gd name="connsiteY0" fmla="*/ 0 h 1218269"/>
                <a:gd name="connsiteX1" fmla="*/ 609135 w 2908516"/>
                <a:gd name="connsiteY1" fmla="*/ 0 h 1218269"/>
                <a:gd name="connsiteX2" fmla="*/ 0 w 2908516"/>
                <a:gd name="connsiteY2" fmla="*/ 609135 h 1218269"/>
                <a:gd name="connsiteX3" fmla="*/ 0 w 2908516"/>
                <a:gd name="connsiteY3" fmla="*/ 609135 h 1218269"/>
                <a:gd name="connsiteX4" fmla="*/ 609135 w 2908516"/>
                <a:gd name="connsiteY4" fmla="*/ 1218270 h 1218269"/>
                <a:gd name="connsiteX5" fmla="*/ 2908516 w 2908516"/>
                <a:gd name="connsiteY5" fmla="*/ 1218270 h 1218269"/>
                <a:gd name="connsiteX6" fmla="*/ 2560761 w 2908516"/>
                <a:gd name="connsiteY6" fmla="*/ 341890 h 1218269"/>
                <a:gd name="connsiteX7" fmla="*/ 2482660 w 2908516"/>
                <a:gd name="connsiteY7" fmla="*/ 204732 h 1218269"/>
                <a:gd name="connsiteX8" fmla="*/ 2058733 w 2908516"/>
                <a:gd name="connsiteY8" fmla="*/ 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516" h="1218269">
                  <a:moveTo>
                    <a:pt x="2058733" y="0"/>
                  </a:moveTo>
                  <a:lnTo>
                    <a:pt x="609135" y="0"/>
                  </a:lnTo>
                  <a:cubicBezTo>
                    <a:pt x="274155" y="0"/>
                    <a:pt x="0" y="274075"/>
                    <a:pt x="0" y="609135"/>
                  </a:cubicBezTo>
                  <a:lnTo>
                    <a:pt x="0" y="609135"/>
                  </a:lnTo>
                  <a:cubicBezTo>
                    <a:pt x="0" y="944115"/>
                    <a:pt x="274075" y="1218270"/>
                    <a:pt x="609135" y="1218270"/>
                  </a:cubicBezTo>
                  <a:lnTo>
                    <a:pt x="2908516" y="1218270"/>
                  </a:lnTo>
                  <a:lnTo>
                    <a:pt x="2560761" y="341890"/>
                  </a:lnTo>
                  <a:cubicBezTo>
                    <a:pt x="2541236" y="292716"/>
                    <a:pt x="2515604" y="246113"/>
                    <a:pt x="2482660" y="204732"/>
                  </a:cubicBezTo>
                  <a:cubicBezTo>
                    <a:pt x="2381419" y="77056"/>
                    <a:pt x="2226102" y="0"/>
                    <a:pt x="2058733" y="0"/>
                  </a:cubicBezTo>
                  <a:close/>
                </a:path>
              </a:pathLst>
            </a:custGeom>
            <a:solidFill>
              <a:schemeClr val="tx1">
                <a:alpha val="47000"/>
              </a:schemeClr>
            </a:solidFill>
            <a:ln w="8033" cap="flat">
              <a:noFill/>
              <a:prstDash val="solid"/>
              <a:miter/>
            </a:ln>
            <a:effectLst>
              <a:softEdge rad="190500"/>
            </a:effectLst>
          </p:spPr>
          <p:txBody>
            <a:bodyPr rtlCol="0" anchor="ctr"/>
            <a:lstStyle/>
            <a:p>
              <a:endParaRPr lang="en-US" sz="1350"/>
            </a:p>
          </p:txBody>
        </p:sp>
        <p:sp>
          <p:nvSpPr>
            <p:cNvPr id="206" name="Freeform: Shape 205">
              <a:extLst>
                <a:ext uri="{FF2B5EF4-FFF2-40B4-BE49-F238E27FC236}">
                  <a16:creationId xmlns:a16="http://schemas.microsoft.com/office/drawing/2014/main" id="{0D89ACAF-9534-1261-E370-F6DA9C0EC8D2}"/>
                </a:ext>
              </a:extLst>
            </p:cNvPr>
            <p:cNvSpPr/>
            <p:nvPr/>
          </p:nvSpPr>
          <p:spPr>
            <a:xfrm>
              <a:off x="5017493" y="695783"/>
              <a:ext cx="2169474" cy="908712"/>
            </a:xfrm>
            <a:custGeom>
              <a:avLst/>
              <a:gdLst>
                <a:gd name="connsiteX0" fmla="*/ 849784 w 2908516"/>
                <a:gd name="connsiteY0" fmla="*/ 0 h 1218269"/>
                <a:gd name="connsiteX1" fmla="*/ 2299381 w 2908516"/>
                <a:gd name="connsiteY1" fmla="*/ 0 h 1218269"/>
                <a:gd name="connsiteX2" fmla="*/ 2908516 w 2908516"/>
                <a:gd name="connsiteY2" fmla="*/ 609135 h 1218269"/>
                <a:gd name="connsiteX3" fmla="*/ 2908516 w 2908516"/>
                <a:gd name="connsiteY3" fmla="*/ 609135 h 1218269"/>
                <a:gd name="connsiteX4" fmla="*/ 2299381 w 2908516"/>
                <a:gd name="connsiteY4" fmla="*/ 1218270 h 1218269"/>
                <a:gd name="connsiteX5" fmla="*/ 0 w 2908516"/>
                <a:gd name="connsiteY5" fmla="*/ 1218270 h 1218269"/>
                <a:gd name="connsiteX6" fmla="*/ 347756 w 2908516"/>
                <a:gd name="connsiteY6" fmla="*/ 341970 h 1218269"/>
                <a:gd name="connsiteX7" fmla="*/ 425856 w 2908516"/>
                <a:gd name="connsiteY7" fmla="*/ 204813 h 1218269"/>
                <a:gd name="connsiteX8" fmla="*/ 849784 w 2908516"/>
                <a:gd name="connsiteY8" fmla="*/ 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516" h="1218269">
                  <a:moveTo>
                    <a:pt x="849784" y="0"/>
                  </a:moveTo>
                  <a:lnTo>
                    <a:pt x="2299381" y="0"/>
                  </a:lnTo>
                  <a:cubicBezTo>
                    <a:pt x="2634361" y="0"/>
                    <a:pt x="2908516" y="274075"/>
                    <a:pt x="2908516" y="609135"/>
                  </a:cubicBezTo>
                  <a:lnTo>
                    <a:pt x="2908516" y="609135"/>
                  </a:lnTo>
                  <a:cubicBezTo>
                    <a:pt x="2908516" y="944115"/>
                    <a:pt x="2634442" y="1218270"/>
                    <a:pt x="2299381" y="1218270"/>
                  </a:cubicBezTo>
                  <a:lnTo>
                    <a:pt x="0" y="1218270"/>
                  </a:lnTo>
                  <a:lnTo>
                    <a:pt x="347756" y="341970"/>
                  </a:lnTo>
                  <a:cubicBezTo>
                    <a:pt x="367281" y="292796"/>
                    <a:pt x="392913" y="246193"/>
                    <a:pt x="425856" y="204813"/>
                  </a:cubicBezTo>
                  <a:cubicBezTo>
                    <a:pt x="527097" y="77056"/>
                    <a:pt x="682414" y="0"/>
                    <a:pt x="849784" y="0"/>
                  </a:cubicBezTo>
                  <a:close/>
                </a:path>
              </a:pathLst>
            </a:custGeom>
            <a:solidFill>
              <a:schemeClr val="tx1">
                <a:alpha val="47000"/>
              </a:schemeClr>
            </a:solidFill>
            <a:ln w="8033" cap="flat">
              <a:noFill/>
              <a:prstDash val="solid"/>
              <a:miter/>
            </a:ln>
            <a:effectLst>
              <a:softEdge rad="190500"/>
            </a:effectLst>
          </p:spPr>
          <p:txBody>
            <a:bodyPr rtlCol="0" anchor="ctr"/>
            <a:lstStyle/>
            <a:p>
              <a:endParaRPr lang="en-US" sz="1350"/>
            </a:p>
          </p:txBody>
        </p:sp>
        <p:sp>
          <p:nvSpPr>
            <p:cNvPr id="207" name="Freeform: Shape 206">
              <a:extLst>
                <a:ext uri="{FF2B5EF4-FFF2-40B4-BE49-F238E27FC236}">
                  <a16:creationId xmlns:a16="http://schemas.microsoft.com/office/drawing/2014/main" id="{A46D5684-64EC-5380-1530-1B0AF045D8A8}"/>
                </a:ext>
              </a:extLst>
            </p:cNvPr>
            <p:cNvSpPr/>
            <p:nvPr/>
          </p:nvSpPr>
          <p:spPr>
            <a:xfrm>
              <a:off x="5017378" y="3312792"/>
              <a:ext cx="2175468" cy="908712"/>
            </a:xfrm>
            <a:custGeom>
              <a:avLst/>
              <a:gdLst>
                <a:gd name="connsiteX0" fmla="*/ 849784 w 2916551"/>
                <a:gd name="connsiteY0" fmla="*/ 1218270 h 1218269"/>
                <a:gd name="connsiteX1" fmla="*/ 2307416 w 2916551"/>
                <a:gd name="connsiteY1" fmla="*/ 1218270 h 1218269"/>
                <a:gd name="connsiteX2" fmla="*/ 2916551 w 2916551"/>
                <a:gd name="connsiteY2" fmla="*/ 609135 h 1218269"/>
                <a:gd name="connsiteX3" fmla="*/ 2916551 w 2916551"/>
                <a:gd name="connsiteY3" fmla="*/ 609135 h 1218269"/>
                <a:gd name="connsiteX4" fmla="*/ 2307416 w 2916551"/>
                <a:gd name="connsiteY4" fmla="*/ 0 h 1218269"/>
                <a:gd name="connsiteX5" fmla="*/ 0 w 2916551"/>
                <a:gd name="connsiteY5" fmla="*/ 0 h 1218269"/>
                <a:gd name="connsiteX6" fmla="*/ 347756 w 2916551"/>
                <a:gd name="connsiteY6" fmla="*/ 876299 h 1218269"/>
                <a:gd name="connsiteX7" fmla="*/ 425856 w 2916551"/>
                <a:gd name="connsiteY7" fmla="*/ 1013457 h 1218269"/>
                <a:gd name="connsiteX8" fmla="*/ 849784 w 2916551"/>
                <a:gd name="connsiteY8"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551" h="1218269">
                  <a:moveTo>
                    <a:pt x="849784" y="1218270"/>
                  </a:moveTo>
                  <a:lnTo>
                    <a:pt x="2307416" y="1218270"/>
                  </a:lnTo>
                  <a:cubicBezTo>
                    <a:pt x="2642396" y="1218270"/>
                    <a:pt x="2916551" y="944195"/>
                    <a:pt x="2916551" y="609135"/>
                  </a:cubicBezTo>
                  <a:lnTo>
                    <a:pt x="2916551" y="609135"/>
                  </a:lnTo>
                  <a:cubicBezTo>
                    <a:pt x="2916551" y="274155"/>
                    <a:pt x="2642477" y="0"/>
                    <a:pt x="2307416" y="0"/>
                  </a:cubicBezTo>
                  <a:lnTo>
                    <a:pt x="0" y="0"/>
                  </a:lnTo>
                  <a:lnTo>
                    <a:pt x="347756" y="876299"/>
                  </a:lnTo>
                  <a:cubicBezTo>
                    <a:pt x="367281" y="925474"/>
                    <a:pt x="392913" y="972077"/>
                    <a:pt x="425856" y="1013457"/>
                  </a:cubicBezTo>
                  <a:cubicBezTo>
                    <a:pt x="527097" y="1141133"/>
                    <a:pt x="682414" y="1218270"/>
                    <a:pt x="849784" y="1218270"/>
                  </a:cubicBezTo>
                  <a:close/>
                </a:path>
              </a:pathLst>
            </a:custGeom>
            <a:solidFill>
              <a:schemeClr val="tx1">
                <a:alpha val="47000"/>
              </a:schemeClr>
            </a:solidFill>
            <a:ln w="8033" cap="flat">
              <a:noFill/>
              <a:prstDash val="solid"/>
              <a:miter/>
            </a:ln>
            <a:effectLst>
              <a:softEdge rad="190500"/>
            </a:effectLst>
          </p:spPr>
          <p:txBody>
            <a:bodyPr rtlCol="0" anchor="ctr"/>
            <a:lstStyle/>
            <a:p>
              <a:endParaRPr lang="en-US" sz="1350"/>
            </a:p>
          </p:txBody>
        </p:sp>
        <p:sp>
          <p:nvSpPr>
            <p:cNvPr id="208" name="Freeform: Shape 207">
              <a:extLst>
                <a:ext uri="{FF2B5EF4-FFF2-40B4-BE49-F238E27FC236}">
                  <a16:creationId xmlns:a16="http://schemas.microsoft.com/office/drawing/2014/main" id="{B23A878F-D7C7-63B7-BEBA-987739B2899E}"/>
                </a:ext>
              </a:extLst>
            </p:cNvPr>
            <p:cNvSpPr/>
            <p:nvPr/>
          </p:nvSpPr>
          <p:spPr>
            <a:xfrm>
              <a:off x="1640007" y="3312792"/>
              <a:ext cx="2175468" cy="908712"/>
            </a:xfrm>
            <a:custGeom>
              <a:avLst/>
              <a:gdLst>
                <a:gd name="connsiteX0" fmla="*/ 2066768 w 2916551"/>
                <a:gd name="connsiteY0" fmla="*/ 1218270 h 1218269"/>
                <a:gd name="connsiteX1" fmla="*/ 609135 w 2916551"/>
                <a:gd name="connsiteY1" fmla="*/ 1218270 h 1218269"/>
                <a:gd name="connsiteX2" fmla="*/ 0 w 2916551"/>
                <a:gd name="connsiteY2" fmla="*/ 609135 h 1218269"/>
                <a:gd name="connsiteX3" fmla="*/ 0 w 2916551"/>
                <a:gd name="connsiteY3" fmla="*/ 609135 h 1218269"/>
                <a:gd name="connsiteX4" fmla="*/ 609135 w 2916551"/>
                <a:gd name="connsiteY4" fmla="*/ 0 h 1218269"/>
                <a:gd name="connsiteX5" fmla="*/ 2916551 w 2916551"/>
                <a:gd name="connsiteY5" fmla="*/ 0 h 1218269"/>
                <a:gd name="connsiteX6" fmla="*/ 2568796 w 2916551"/>
                <a:gd name="connsiteY6" fmla="*/ 876299 h 1218269"/>
                <a:gd name="connsiteX7" fmla="*/ 2490695 w 2916551"/>
                <a:gd name="connsiteY7" fmla="*/ 1013457 h 1218269"/>
                <a:gd name="connsiteX8" fmla="*/ 2066768 w 2916551"/>
                <a:gd name="connsiteY8"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551" h="1218269">
                  <a:moveTo>
                    <a:pt x="2066768" y="1218270"/>
                  </a:moveTo>
                  <a:lnTo>
                    <a:pt x="609135" y="1218270"/>
                  </a:lnTo>
                  <a:cubicBezTo>
                    <a:pt x="274155" y="1218270"/>
                    <a:pt x="0" y="944195"/>
                    <a:pt x="0" y="609135"/>
                  </a:cubicBezTo>
                  <a:lnTo>
                    <a:pt x="0" y="609135"/>
                  </a:lnTo>
                  <a:cubicBezTo>
                    <a:pt x="0" y="274155"/>
                    <a:pt x="274075" y="0"/>
                    <a:pt x="609135" y="0"/>
                  </a:cubicBezTo>
                  <a:lnTo>
                    <a:pt x="2916551" y="0"/>
                  </a:lnTo>
                  <a:lnTo>
                    <a:pt x="2568796" y="876299"/>
                  </a:lnTo>
                  <a:cubicBezTo>
                    <a:pt x="2549271" y="925474"/>
                    <a:pt x="2523639" y="972077"/>
                    <a:pt x="2490695" y="1013457"/>
                  </a:cubicBezTo>
                  <a:cubicBezTo>
                    <a:pt x="2389454" y="1141133"/>
                    <a:pt x="2234137" y="1218270"/>
                    <a:pt x="2066768" y="1218270"/>
                  </a:cubicBezTo>
                  <a:close/>
                </a:path>
              </a:pathLst>
            </a:custGeom>
            <a:solidFill>
              <a:schemeClr val="tx1">
                <a:alpha val="47000"/>
              </a:schemeClr>
            </a:solidFill>
            <a:ln w="8033" cap="flat">
              <a:noFill/>
              <a:prstDash val="solid"/>
              <a:miter/>
            </a:ln>
            <a:effectLst>
              <a:softEdge rad="190500"/>
            </a:effectLst>
          </p:spPr>
          <p:txBody>
            <a:bodyPr rtlCol="0" anchor="ctr"/>
            <a:lstStyle/>
            <a:p>
              <a:endParaRPr lang="en-US" sz="1350"/>
            </a:p>
          </p:txBody>
        </p:sp>
        <p:sp>
          <p:nvSpPr>
            <p:cNvPr id="13" name="Freeform: Shape 12">
              <a:extLst>
                <a:ext uri="{FF2B5EF4-FFF2-40B4-BE49-F238E27FC236}">
                  <a16:creationId xmlns:a16="http://schemas.microsoft.com/office/drawing/2014/main" id="{92300CF5-445F-7448-6588-C6593053E9C3}"/>
                </a:ext>
              </a:extLst>
            </p:cNvPr>
            <p:cNvSpPr/>
            <p:nvPr/>
          </p:nvSpPr>
          <p:spPr>
            <a:xfrm>
              <a:off x="5663330" y="1913813"/>
              <a:ext cx="2162273" cy="873971"/>
            </a:xfrm>
            <a:custGeom>
              <a:avLst/>
              <a:gdLst>
                <a:gd name="connsiteX0" fmla="*/ 2404961 w 3014096"/>
                <a:gd name="connsiteY0" fmla="*/ 1218270 h 1218269"/>
                <a:gd name="connsiteX1" fmla="*/ 634284 w 3014096"/>
                <a:gd name="connsiteY1" fmla="*/ 1218270 h 1218269"/>
                <a:gd name="connsiteX2" fmla="*/ 344381 w 3014096"/>
                <a:gd name="connsiteY2" fmla="*/ 1072755 h 1218269"/>
                <a:gd name="connsiteX3" fmla="*/ 0 w 3014096"/>
                <a:gd name="connsiteY3" fmla="*/ 610742 h 1218269"/>
                <a:gd name="connsiteX4" fmla="*/ 344381 w 3014096"/>
                <a:gd name="connsiteY4" fmla="*/ 146237 h 1218269"/>
                <a:gd name="connsiteX5" fmla="*/ 634847 w 3014096"/>
                <a:gd name="connsiteY5" fmla="*/ 0 h 1218269"/>
                <a:gd name="connsiteX6" fmla="*/ 2404961 w 3014096"/>
                <a:gd name="connsiteY6" fmla="*/ 0 h 1218269"/>
                <a:gd name="connsiteX7" fmla="*/ 3014096 w 3014096"/>
                <a:gd name="connsiteY7" fmla="*/ 609135 h 1218269"/>
                <a:gd name="connsiteX8" fmla="*/ 3014096 w 3014096"/>
                <a:gd name="connsiteY8" fmla="*/ 609135 h 1218269"/>
                <a:gd name="connsiteX9" fmla="*/ 2404961 w 3014096"/>
                <a:gd name="connsiteY9"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4096" h="1218269">
                  <a:moveTo>
                    <a:pt x="2404961" y="1218270"/>
                  </a:moveTo>
                  <a:lnTo>
                    <a:pt x="634284" y="1218270"/>
                  </a:lnTo>
                  <a:cubicBezTo>
                    <a:pt x="520107" y="1218270"/>
                    <a:pt x="412598" y="1164355"/>
                    <a:pt x="344381" y="1072755"/>
                  </a:cubicBezTo>
                  <a:lnTo>
                    <a:pt x="0" y="610742"/>
                  </a:lnTo>
                  <a:lnTo>
                    <a:pt x="344381" y="146237"/>
                  </a:lnTo>
                  <a:cubicBezTo>
                    <a:pt x="412598" y="54236"/>
                    <a:pt x="520348" y="0"/>
                    <a:pt x="634847" y="0"/>
                  </a:cubicBezTo>
                  <a:lnTo>
                    <a:pt x="2404961" y="0"/>
                  </a:lnTo>
                  <a:cubicBezTo>
                    <a:pt x="2739942" y="0"/>
                    <a:pt x="3014096" y="274075"/>
                    <a:pt x="3014096" y="609135"/>
                  </a:cubicBezTo>
                  <a:lnTo>
                    <a:pt x="3014096" y="609135"/>
                  </a:lnTo>
                  <a:cubicBezTo>
                    <a:pt x="3014096" y="944195"/>
                    <a:pt x="2740022" y="1218270"/>
                    <a:pt x="2404961" y="1218270"/>
                  </a:cubicBezTo>
                  <a:close/>
                </a:path>
              </a:pathLst>
            </a:custGeom>
            <a:solidFill>
              <a:srgbClr val="C00000"/>
            </a:solidFill>
            <a:ln w="8033"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997A0EFA-4BFF-3421-4F6C-524420CE79C8}"/>
                </a:ext>
              </a:extLst>
            </p:cNvPr>
            <p:cNvSpPr/>
            <p:nvPr/>
          </p:nvSpPr>
          <p:spPr>
            <a:xfrm>
              <a:off x="1254394" y="1913813"/>
              <a:ext cx="2162273" cy="873971"/>
            </a:xfrm>
            <a:custGeom>
              <a:avLst/>
              <a:gdLst>
                <a:gd name="connsiteX0" fmla="*/ 609135 w 3014096"/>
                <a:gd name="connsiteY0" fmla="*/ 1218270 h 1218269"/>
                <a:gd name="connsiteX1" fmla="*/ 2379812 w 3014096"/>
                <a:gd name="connsiteY1" fmla="*/ 1218270 h 1218269"/>
                <a:gd name="connsiteX2" fmla="*/ 2669716 w 3014096"/>
                <a:gd name="connsiteY2" fmla="*/ 1072755 h 1218269"/>
                <a:gd name="connsiteX3" fmla="*/ 3014096 w 3014096"/>
                <a:gd name="connsiteY3" fmla="*/ 610742 h 1218269"/>
                <a:gd name="connsiteX4" fmla="*/ 2669716 w 3014096"/>
                <a:gd name="connsiteY4" fmla="*/ 146237 h 1218269"/>
                <a:gd name="connsiteX5" fmla="*/ 2379250 w 3014096"/>
                <a:gd name="connsiteY5" fmla="*/ 0 h 1218269"/>
                <a:gd name="connsiteX6" fmla="*/ 609135 w 3014096"/>
                <a:gd name="connsiteY6" fmla="*/ 0 h 1218269"/>
                <a:gd name="connsiteX7" fmla="*/ 0 w 3014096"/>
                <a:gd name="connsiteY7" fmla="*/ 609135 h 1218269"/>
                <a:gd name="connsiteX8" fmla="*/ 0 w 3014096"/>
                <a:gd name="connsiteY8" fmla="*/ 609135 h 1218269"/>
                <a:gd name="connsiteX9" fmla="*/ 609135 w 3014096"/>
                <a:gd name="connsiteY9"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4096" h="1218269">
                  <a:moveTo>
                    <a:pt x="609135" y="1218270"/>
                  </a:moveTo>
                  <a:lnTo>
                    <a:pt x="2379812" y="1218270"/>
                  </a:lnTo>
                  <a:cubicBezTo>
                    <a:pt x="2493990" y="1218270"/>
                    <a:pt x="2601498" y="1164355"/>
                    <a:pt x="2669716" y="1072755"/>
                  </a:cubicBezTo>
                  <a:lnTo>
                    <a:pt x="3014096" y="610742"/>
                  </a:lnTo>
                  <a:lnTo>
                    <a:pt x="2669716" y="146237"/>
                  </a:lnTo>
                  <a:cubicBezTo>
                    <a:pt x="2601498" y="54236"/>
                    <a:pt x="2493749" y="0"/>
                    <a:pt x="2379250" y="0"/>
                  </a:cubicBezTo>
                  <a:lnTo>
                    <a:pt x="609135" y="0"/>
                  </a:lnTo>
                  <a:cubicBezTo>
                    <a:pt x="274155" y="0"/>
                    <a:pt x="0" y="274075"/>
                    <a:pt x="0" y="609135"/>
                  </a:cubicBezTo>
                  <a:lnTo>
                    <a:pt x="0" y="609135"/>
                  </a:lnTo>
                  <a:cubicBezTo>
                    <a:pt x="0" y="944195"/>
                    <a:pt x="274075" y="1218270"/>
                    <a:pt x="609135" y="1218270"/>
                  </a:cubicBezTo>
                  <a:close/>
                </a:path>
              </a:pathLst>
            </a:custGeom>
            <a:solidFill>
              <a:srgbClr val="DD3B95"/>
            </a:solidFill>
            <a:ln w="8033"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4F4EFDB7-6F79-AB38-86BE-2B05A93D2716}"/>
                </a:ext>
              </a:extLst>
            </p:cNvPr>
            <p:cNvSpPr/>
            <p:nvPr/>
          </p:nvSpPr>
          <p:spPr>
            <a:xfrm>
              <a:off x="1254394" y="1913813"/>
              <a:ext cx="2162273" cy="873971"/>
            </a:xfrm>
            <a:custGeom>
              <a:avLst/>
              <a:gdLst>
                <a:gd name="connsiteX0" fmla="*/ 609135 w 3014096"/>
                <a:gd name="connsiteY0" fmla="*/ 1218270 h 1218269"/>
                <a:gd name="connsiteX1" fmla="*/ 2379812 w 3014096"/>
                <a:gd name="connsiteY1" fmla="*/ 1218270 h 1218269"/>
                <a:gd name="connsiteX2" fmla="*/ 2669716 w 3014096"/>
                <a:gd name="connsiteY2" fmla="*/ 1072755 h 1218269"/>
                <a:gd name="connsiteX3" fmla="*/ 3014096 w 3014096"/>
                <a:gd name="connsiteY3" fmla="*/ 610742 h 1218269"/>
                <a:gd name="connsiteX4" fmla="*/ 2669716 w 3014096"/>
                <a:gd name="connsiteY4" fmla="*/ 146237 h 1218269"/>
                <a:gd name="connsiteX5" fmla="*/ 2379250 w 3014096"/>
                <a:gd name="connsiteY5" fmla="*/ 0 h 1218269"/>
                <a:gd name="connsiteX6" fmla="*/ 609135 w 3014096"/>
                <a:gd name="connsiteY6" fmla="*/ 0 h 1218269"/>
                <a:gd name="connsiteX7" fmla="*/ 0 w 3014096"/>
                <a:gd name="connsiteY7" fmla="*/ 609135 h 1218269"/>
                <a:gd name="connsiteX8" fmla="*/ 0 w 3014096"/>
                <a:gd name="connsiteY8" fmla="*/ 609135 h 1218269"/>
                <a:gd name="connsiteX9" fmla="*/ 609135 w 3014096"/>
                <a:gd name="connsiteY9"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4096" h="1218269">
                  <a:moveTo>
                    <a:pt x="609135" y="1218270"/>
                  </a:moveTo>
                  <a:lnTo>
                    <a:pt x="2379812" y="1218270"/>
                  </a:lnTo>
                  <a:cubicBezTo>
                    <a:pt x="2493990" y="1218270"/>
                    <a:pt x="2601498" y="1164355"/>
                    <a:pt x="2669716" y="1072755"/>
                  </a:cubicBezTo>
                  <a:lnTo>
                    <a:pt x="3014096" y="610742"/>
                  </a:lnTo>
                  <a:lnTo>
                    <a:pt x="2669716" y="146237"/>
                  </a:lnTo>
                  <a:cubicBezTo>
                    <a:pt x="2601498" y="54236"/>
                    <a:pt x="2493749" y="0"/>
                    <a:pt x="2379250" y="0"/>
                  </a:cubicBezTo>
                  <a:lnTo>
                    <a:pt x="609135" y="0"/>
                  </a:lnTo>
                  <a:cubicBezTo>
                    <a:pt x="274155" y="0"/>
                    <a:pt x="0" y="274075"/>
                    <a:pt x="0" y="609135"/>
                  </a:cubicBezTo>
                  <a:lnTo>
                    <a:pt x="0" y="609135"/>
                  </a:lnTo>
                  <a:cubicBezTo>
                    <a:pt x="0" y="944195"/>
                    <a:pt x="274075" y="1218270"/>
                    <a:pt x="609135" y="1218270"/>
                  </a:cubicBezTo>
                  <a:close/>
                </a:path>
              </a:pathLst>
            </a:custGeom>
            <a:solidFill>
              <a:schemeClr val="accent3">
                <a:lumMod val="50000"/>
              </a:schemeClr>
            </a:solidFill>
            <a:ln w="8033"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BFBC07CD-2A1C-2DB5-EA0C-B3A12CB7D23F}"/>
                </a:ext>
              </a:extLst>
            </p:cNvPr>
            <p:cNvSpPr/>
            <p:nvPr/>
          </p:nvSpPr>
          <p:spPr>
            <a:xfrm>
              <a:off x="1781456" y="608981"/>
              <a:ext cx="2086532" cy="873971"/>
            </a:xfrm>
            <a:custGeom>
              <a:avLst/>
              <a:gdLst>
                <a:gd name="connsiteX0" fmla="*/ 2058733 w 2908516"/>
                <a:gd name="connsiteY0" fmla="*/ 0 h 1218269"/>
                <a:gd name="connsiteX1" fmla="*/ 609135 w 2908516"/>
                <a:gd name="connsiteY1" fmla="*/ 0 h 1218269"/>
                <a:gd name="connsiteX2" fmla="*/ 0 w 2908516"/>
                <a:gd name="connsiteY2" fmla="*/ 609135 h 1218269"/>
                <a:gd name="connsiteX3" fmla="*/ 0 w 2908516"/>
                <a:gd name="connsiteY3" fmla="*/ 609135 h 1218269"/>
                <a:gd name="connsiteX4" fmla="*/ 609135 w 2908516"/>
                <a:gd name="connsiteY4" fmla="*/ 1218270 h 1218269"/>
                <a:gd name="connsiteX5" fmla="*/ 2908516 w 2908516"/>
                <a:gd name="connsiteY5" fmla="*/ 1218270 h 1218269"/>
                <a:gd name="connsiteX6" fmla="*/ 2560761 w 2908516"/>
                <a:gd name="connsiteY6" fmla="*/ 341890 h 1218269"/>
                <a:gd name="connsiteX7" fmla="*/ 2482660 w 2908516"/>
                <a:gd name="connsiteY7" fmla="*/ 204732 h 1218269"/>
                <a:gd name="connsiteX8" fmla="*/ 2058733 w 2908516"/>
                <a:gd name="connsiteY8" fmla="*/ 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516" h="1218269">
                  <a:moveTo>
                    <a:pt x="2058733" y="0"/>
                  </a:moveTo>
                  <a:lnTo>
                    <a:pt x="609135" y="0"/>
                  </a:lnTo>
                  <a:cubicBezTo>
                    <a:pt x="274155" y="0"/>
                    <a:pt x="0" y="274075"/>
                    <a:pt x="0" y="609135"/>
                  </a:cubicBezTo>
                  <a:lnTo>
                    <a:pt x="0" y="609135"/>
                  </a:lnTo>
                  <a:cubicBezTo>
                    <a:pt x="0" y="944115"/>
                    <a:pt x="274075" y="1218270"/>
                    <a:pt x="609135" y="1218270"/>
                  </a:cubicBezTo>
                  <a:lnTo>
                    <a:pt x="2908516" y="1218270"/>
                  </a:lnTo>
                  <a:lnTo>
                    <a:pt x="2560761" y="341890"/>
                  </a:lnTo>
                  <a:cubicBezTo>
                    <a:pt x="2541236" y="292716"/>
                    <a:pt x="2515604" y="246113"/>
                    <a:pt x="2482660" y="204732"/>
                  </a:cubicBezTo>
                  <a:cubicBezTo>
                    <a:pt x="2381419" y="77056"/>
                    <a:pt x="2226102" y="0"/>
                    <a:pt x="2058733" y="0"/>
                  </a:cubicBezTo>
                  <a:close/>
                </a:path>
              </a:pathLst>
            </a:custGeom>
            <a:solidFill>
              <a:srgbClr val="C00000"/>
            </a:solidFill>
            <a:ln w="8033" cap="flat">
              <a:noFill/>
              <a:prstDash val="solid"/>
              <a:miter/>
            </a:ln>
          </p:spPr>
          <p:txBody>
            <a:bodyPr rtlCol="0" anchor="ctr"/>
            <a:lstStyle/>
            <a:p>
              <a:endParaRPr lang="en-US" sz="1350"/>
            </a:p>
          </p:txBody>
        </p:sp>
        <p:sp>
          <p:nvSpPr>
            <p:cNvPr id="61" name="Freeform: Shape 60">
              <a:extLst>
                <a:ext uri="{FF2B5EF4-FFF2-40B4-BE49-F238E27FC236}">
                  <a16:creationId xmlns:a16="http://schemas.microsoft.com/office/drawing/2014/main" id="{292FCAD6-5CC2-C973-6C34-A3E11BA05DEC}"/>
                </a:ext>
              </a:extLst>
            </p:cNvPr>
            <p:cNvSpPr/>
            <p:nvPr/>
          </p:nvSpPr>
          <p:spPr>
            <a:xfrm>
              <a:off x="1715366" y="729314"/>
              <a:ext cx="2411372" cy="922435"/>
            </a:xfrm>
            <a:custGeom>
              <a:avLst/>
              <a:gdLst>
                <a:gd name="connsiteX0" fmla="*/ 2835020 w 3361325"/>
                <a:gd name="connsiteY0" fmla="*/ 0 h 1285826"/>
                <a:gd name="connsiteX1" fmla="*/ 2854838 w 3361325"/>
                <a:gd name="connsiteY1" fmla="*/ 29430 h 1285826"/>
                <a:gd name="connsiteX2" fmla="*/ 2901401 w 3361325"/>
                <a:gd name="connsiteY2" fmla="*/ 126855 h 1285826"/>
                <a:gd name="connsiteX3" fmla="*/ 3361325 w 3361325"/>
                <a:gd name="connsiteY3" fmla="*/ 1285826 h 1285826"/>
                <a:gd name="connsiteX4" fmla="*/ 678753 w 3361325"/>
                <a:gd name="connsiteY4" fmla="*/ 1285826 h 1285826"/>
                <a:gd name="connsiteX5" fmla="*/ 9325 w 3361325"/>
                <a:gd name="connsiteY5" fmla="*/ 929499 h 1285826"/>
                <a:gd name="connsiteX6" fmla="*/ 0 w 3361325"/>
                <a:gd name="connsiteY6" fmla="*/ 912340 h 1285826"/>
                <a:gd name="connsiteX7" fmla="*/ 87686 w 3361325"/>
                <a:gd name="connsiteY7" fmla="*/ 1018574 h 1285826"/>
                <a:gd name="connsiteX8" fmla="*/ 658433 w 3361325"/>
                <a:gd name="connsiteY8" fmla="*/ 1255346 h 1285826"/>
                <a:gd name="connsiteX9" fmla="*/ 3341005 w 3361325"/>
                <a:gd name="connsiteY9" fmla="*/ 1255346 h 1285826"/>
                <a:gd name="connsiteX10" fmla="*/ 2881081 w 3361325"/>
                <a:gd name="connsiteY10" fmla="*/ 96375 h 1285826"/>
                <a:gd name="connsiteX11" fmla="*/ 2835020 w 3361325"/>
                <a:gd name="connsiteY11" fmla="*/ 0 h 128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1325" h="1285826">
                  <a:moveTo>
                    <a:pt x="2835020" y="0"/>
                  </a:moveTo>
                  <a:lnTo>
                    <a:pt x="2854838" y="29430"/>
                  </a:lnTo>
                  <a:cubicBezTo>
                    <a:pt x="2872253" y="60003"/>
                    <a:pt x="2887821" y="92545"/>
                    <a:pt x="2901401" y="126855"/>
                  </a:cubicBezTo>
                  <a:lnTo>
                    <a:pt x="3361325" y="1285826"/>
                  </a:lnTo>
                  <a:lnTo>
                    <a:pt x="678753" y="1285826"/>
                  </a:lnTo>
                  <a:cubicBezTo>
                    <a:pt x="400440" y="1285826"/>
                    <a:pt x="154581" y="1144334"/>
                    <a:pt x="9325" y="929499"/>
                  </a:cubicBezTo>
                  <a:lnTo>
                    <a:pt x="0" y="912340"/>
                  </a:lnTo>
                  <a:lnTo>
                    <a:pt x="87686" y="1018574"/>
                  </a:lnTo>
                  <a:cubicBezTo>
                    <a:pt x="233903" y="1164791"/>
                    <a:pt x="435783" y="1255346"/>
                    <a:pt x="658433" y="1255346"/>
                  </a:cubicBezTo>
                  <a:lnTo>
                    <a:pt x="3341005" y="1255346"/>
                  </a:lnTo>
                  <a:lnTo>
                    <a:pt x="2881081" y="96375"/>
                  </a:lnTo>
                  <a:lnTo>
                    <a:pt x="2835020" y="0"/>
                  </a:lnTo>
                  <a:close/>
                </a:path>
              </a:pathLst>
            </a:custGeom>
            <a:solidFill>
              <a:schemeClr val="bg1"/>
            </a:solidFill>
            <a:ln w="8033" cap="flat">
              <a:noFill/>
              <a:prstDash val="solid"/>
              <a:miter/>
            </a:ln>
            <a:effectLst/>
          </p:spPr>
          <p:txBody>
            <a:bodyPr wrap="square" rtlCol="0" anchor="ctr">
              <a:noAutofit/>
            </a:bodyPr>
            <a:lstStyle/>
            <a:p>
              <a:endParaRPr lang="en-US" sz="1350"/>
            </a:p>
          </p:txBody>
        </p:sp>
        <p:sp>
          <p:nvSpPr>
            <p:cNvPr id="14" name="Freeform: Shape 13">
              <a:extLst>
                <a:ext uri="{FF2B5EF4-FFF2-40B4-BE49-F238E27FC236}">
                  <a16:creationId xmlns:a16="http://schemas.microsoft.com/office/drawing/2014/main" id="{39E0B519-6FCB-6539-C861-16A87810F58D}"/>
                </a:ext>
              </a:extLst>
            </p:cNvPr>
            <p:cNvSpPr/>
            <p:nvPr/>
          </p:nvSpPr>
          <p:spPr>
            <a:xfrm>
              <a:off x="5145773" y="608981"/>
              <a:ext cx="2086532" cy="873971"/>
            </a:xfrm>
            <a:custGeom>
              <a:avLst/>
              <a:gdLst>
                <a:gd name="connsiteX0" fmla="*/ 849784 w 2908516"/>
                <a:gd name="connsiteY0" fmla="*/ 0 h 1218269"/>
                <a:gd name="connsiteX1" fmla="*/ 2299381 w 2908516"/>
                <a:gd name="connsiteY1" fmla="*/ 0 h 1218269"/>
                <a:gd name="connsiteX2" fmla="*/ 2908516 w 2908516"/>
                <a:gd name="connsiteY2" fmla="*/ 609135 h 1218269"/>
                <a:gd name="connsiteX3" fmla="*/ 2908516 w 2908516"/>
                <a:gd name="connsiteY3" fmla="*/ 609135 h 1218269"/>
                <a:gd name="connsiteX4" fmla="*/ 2299381 w 2908516"/>
                <a:gd name="connsiteY4" fmla="*/ 1218270 h 1218269"/>
                <a:gd name="connsiteX5" fmla="*/ 0 w 2908516"/>
                <a:gd name="connsiteY5" fmla="*/ 1218270 h 1218269"/>
                <a:gd name="connsiteX6" fmla="*/ 347756 w 2908516"/>
                <a:gd name="connsiteY6" fmla="*/ 341970 h 1218269"/>
                <a:gd name="connsiteX7" fmla="*/ 425856 w 2908516"/>
                <a:gd name="connsiteY7" fmla="*/ 204813 h 1218269"/>
                <a:gd name="connsiteX8" fmla="*/ 849784 w 2908516"/>
                <a:gd name="connsiteY8" fmla="*/ 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8516" h="1218269">
                  <a:moveTo>
                    <a:pt x="849784" y="0"/>
                  </a:moveTo>
                  <a:lnTo>
                    <a:pt x="2299381" y="0"/>
                  </a:lnTo>
                  <a:cubicBezTo>
                    <a:pt x="2634361" y="0"/>
                    <a:pt x="2908516" y="274075"/>
                    <a:pt x="2908516" y="609135"/>
                  </a:cubicBezTo>
                  <a:lnTo>
                    <a:pt x="2908516" y="609135"/>
                  </a:lnTo>
                  <a:cubicBezTo>
                    <a:pt x="2908516" y="944115"/>
                    <a:pt x="2634442" y="1218270"/>
                    <a:pt x="2299381" y="1218270"/>
                  </a:cubicBezTo>
                  <a:lnTo>
                    <a:pt x="0" y="1218270"/>
                  </a:lnTo>
                  <a:lnTo>
                    <a:pt x="347756" y="341970"/>
                  </a:lnTo>
                  <a:cubicBezTo>
                    <a:pt x="367281" y="292796"/>
                    <a:pt x="392913" y="246193"/>
                    <a:pt x="425856" y="204813"/>
                  </a:cubicBezTo>
                  <a:cubicBezTo>
                    <a:pt x="527097" y="77056"/>
                    <a:pt x="682414" y="0"/>
                    <a:pt x="849784" y="0"/>
                  </a:cubicBezTo>
                  <a:close/>
                </a:path>
              </a:pathLst>
            </a:custGeom>
            <a:solidFill>
              <a:schemeClr val="accent5">
                <a:lumMod val="75000"/>
              </a:schemeClr>
            </a:solidFill>
            <a:ln w="8033" cap="flat">
              <a:noFill/>
              <a:prstDash val="solid"/>
              <a:miter/>
            </a:ln>
          </p:spPr>
          <p:txBody>
            <a:bodyPr rtlCol="0" anchor="ctr"/>
            <a:lstStyle/>
            <a:p>
              <a:endParaRPr lang="en-US" sz="1350"/>
            </a:p>
          </p:txBody>
        </p:sp>
        <p:sp>
          <p:nvSpPr>
            <p:cNvPr id="60" name="Freeform: Shape 59">
              <a:extLst>
                <a:ext uri="{FF2B5EF4-FFF2-40B4-BE49-F238E27FC236}">
                  <a16:creationId xmlns:a16="http://schemas.microsoft.com/office/drawing/2014/main" id="{60EE79FC-25EA-4FBE-15B4-F433B929E4A1}"/>
                </a:ext>
              </a:extLst>
            </p:cNvPr>
            <p:cNvSpPr/>
            <p:nvPr/>
          </p:nvSpPr>
          <p:spPr>
            <a:xfrm>
              <a:off x="4915708" y="739209"/>
              <a:ext cx="2503746" cy="912540"/>
            </a:xfrm>
            <a:custGeom>
              <a:avLst/>
              <a:gdLst>
                <a:gd name="connsiteX0" fmla="*/ 3341005 w 3490091"/>
                <a:gd name="connsiteY0" fmla="*/ 0 h 1272033"/>
                <a:gd name="connsiteX1" fmla="*/ 3352000 w 3490091"/>
                <a:gd name="connsiteY1" fmla="*/ 13320 h 1272033"/>
                <a:gd name="connsiteX2" fmla="*/ 3490091 w 3490091"/>
                <a:gd name="connsiteY2" fmla="*/ 464513 h 1272033"/>
                <a:gd name="connsiteX3" fmla="*/ 2682572 w 3490091"/>
                <a:gd name="connsiteY3" fmla="*/ 1272033 h 1272033"/>
                <a:gd name="connsiteX4" fmla="*/ 0 w 3490091"/>
                <a:gd name="connsiteY4" fmla="*/ 1272033 h 1272033"/>
                <a:gd name="connsiteX5" fmla="*/ 12095 w 3490091"/>
                <a:gd name="connsiteY5" fmla="*/ 1241553 h 1272033"/>
                <a:gd name="connsiteX6" fmla="*/ 2662252 w 3490091"/>
                <a:gd name="connsiteY6" fmla="*/ 1241553 h 1272033"/>
                <a:gd name="connsiteX7" fmla="*/ 3469771 w 3490091"/>
                <a:gd name="connsiteY7" fmla="*/ 434033 h 1272033"/>
                <a:gd name="connsiteX8" fmla="*/ 3406217 w 3490091"/>
                <a:gd name="connsiteY8" fmla="*/ 119997 h 1272033"/>
                <a:gd name="connsiteX9" fmla="*/ 3341005 w 3490091"/>
                <a:gd name="connsiteY9" fmla="*/ 0 h 127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091" h="1272033">
                  <a:moveTo>
                    <a:pt x="3341005" y="0"/>
                  </a:moveTo>
                  <a:lnTo>
                    <a:pt x="3352000" y="13320"/>
                  </a:lnTo>
                  <a:cubicBezTo>
                    <a:pt x="3439154" y="142221"/>
                    <a:pt x="3490091" y="297525"/>
                    <a:pt x="3490091" y="464513"/>
                  </a:cubicBezTo>
                  <a:cubicBezTo>
                    <a:pt x="3490091" y="909814"/>
                    <a:pt x="3127873" y="1272033"/>
                    <a:pt x="2682572" y="1272033"/>
                  </a:cubicBezTo>
                  <a:lnTo>
                    <a:pt x="0" y="1272033"/>
                  </a:lnTo>
                  <a:lnTo>
                    <a:pt x="12095" y="1241553"/>
                  </a:lnTo>
                  <a:lnTo>
                    <a:pt x="2662252" y="1241553"/>
                  </a:lnTo>
                  <a:cubicBezTo>
                    <a:pt x="3107553" y="1241553"/>
                    <a:pt x="3469771" y="879334"/>
                    <a:pt x="3469771" y="434033"/>
                  </a:cubicBezTo>
                  <a:cubicBezTo>
                    <a:pt x="3469771" y="322708"/>
                    <a:pt x="3447132" y="216575"/>
                    <a:pt x="3406217" y="119997"/>
                  </a:cubicBezTo>
                  <a:lnTo>
                    <a:pt x="3341005" y="0"/>
                  </a:lnTo>
                  <a:close/>
                </a:path>
              </a:pathLst>
            </a:custGeom>
            <a:solidFill>
              <a:schemeClr val="bg1"/>
            </a:solidFill>
            <a:ln w="8033" cap="flat">
              <a:noFill/>
              <a:prstDash val="solid"/>
              <a:miter/>
            </a:ln>
            <a:effectLst/>
          </p:spPr>
          <p:txBody>
            <a:bodyPr wrap="square" rtlCol="0" anchor="ctr">
              <a:noAutofit/>
            </a:bodyPr>
            <a:lstStyle/>
            <a:p>
              <a:endParaRPr lang="en-US" sz="1350"/>
            </a:p>
          </p:txBody>
        </p:sp>
        <p:sp>
          <p:nvSpPr>
            <p:cNvPr id="57" name="Freeform: Shape 56">
              <a:extLst>
                <a:ext uri="{FF2B5EF4-FFF2-40B4-BE49-F238E27FC236}">
                  <a16:creationId xmlns:a16="http://schemas.microsoft.com/office/drawing/2014/main" id="{834A56E7-F56E-FE9E-35C2-B27FFE1AAF37}"/>
                </a:ext>
              </a:extLst>
            </p:cNvPr>
            <p:cNvSpPr/>
            <p:nvPr/>
          </p:nvSpPr>
          <p:spPr>
            <a:xfrm>
              <a:off x="5463996" y="2044527"/>
              <a:ext cx="2549111" cy="912516"/>
            </a:xfrm>
            <a:custGeom>
              <a:avLst/>
              <a:gdLst>
                <a:gd name="connsiteX0" fmla="*/ 3404240 w 3553326"/>
                <a:gd name="connsiteY0" fmla="*/ 0 h 1271999"/>
                <a:gd name="connsiteX1" fmla="*/ 3415235 w 3553326"/>
                <a:gd name="connsiteY1" fmla="*/ 13322 h 1271999"/>
                <a:gd name="connsiteX2" fmla="*/ 3553326 w 3553326"/>
                <a:gd name="connsiteY2" fmla="*/ 464480 h 1271999"/>
                <a:gd name="connsiteX3" fmla="*/ 2745807 w 3553326"/>
                <a:gd name="connsiteY3" fmla="*/ 1271999 h 1271999"/>
                <a:gd name="connsiteX4" fmla="*/ 849141 w 3553326"/>
                <a:gd name="connsiteY4" fmla="*/ 1271999 h 1271999"/>
                <a:gd name="connsiteX5" fmla="*/ 451729 w 3553326"/>
                <a:gd name="connsiteY5" fmla="*/ 1072570 h 1271999"/>
                <a:gd name="connsiteX6" fmla="*/ 0 w 3553326"/>
                <a:gd name="connsiteY6" fmla="*/ 466568 h 1271999"/>
                <a:gd name="connsiteX7" fmla="*/ 1197 w 3553326"/>
                <a:gd name="connsiteY7" fmla="*/ 464954 h 1271999"/>
                <a:gd name="connsiteX8" fmla="*/ 431409 w 3553326"/>
                <a:gd name="connsiteY8" fmla="*/ 1042090 h 1271999"/>
                <a:gd name="connsiteX9" fmla="*/ 828821 w 3553326"/>
                <a:gd name="connsiteY9" fmla="*/ 1241519 h 1271999"/>
                <a:gd name="connsiteX10" fmla="*/ 2725487 w 3553326"/>
                <a:gd name="connsiteY10" fmla="*/ 1241519 h 1271999"/>
                <a:gd name="connsiteX11" fmla="*/ 3533006 w 3553326"/>
                <a:gd name="connsiteY11" fmla="*/ 434000 h 1271999"/>
                <a:gd name="connsiteX12" fmla="*/ 3469452 w 3553326"/>
                <a:gd name="connsiteY12" fmla="*/ 119997 h 1271999"/>
                <a:gd name="connsiteX13" fmla="*/ 3404240 w 3553326"/>
                <a:gd name="connsiteY13" fmla="*/ 0 h 127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3326" h="1271999">
                  <a:moveTo>
                    <a:pt x="3404240" y="0"/>
                  </a:moveTo>
                  <a:lnTo>
                    <a:pt x="3415235" y="13322"/>
                  </a:lnTo>
                  <a:cubicBezTo>
                    <a:pt x="3502389" y="142225"/>
                    <a:pt x="3553326" y="297522"/>
                    <a:pt x="3553326" y="464480"/>
                  </a:cubicBezTo>
                  <a:cubicBezTo>
                    <a:pt x="3553326" y="909780"/>
                    <a:pt x="3191108" y="1271999"/>
                    <a:pt x="2745807" y="1271999"/>
                  </a:cubicBezTo>
                  <a:lnTo>
                    <a:pt x="849141" y="1271999"/>
                  </a:lnTo>
                  <a:cubicBezTo>
                    <a:pt x="693422" y="1271999"/>
                    <a:pt x="544855" y="1197434"/>
                    <a:pt x="451729" y="1072570"/>
                  </a:cubicBezTo>
                  <a:lnTo>
                    <a:pt x="0" y="466568"/>
                  </a:lnTo>
                  <a:lnTo>
                    <a:pt x="1197" y="464954"/>
                  </a:lnTo>
                  <a:lnTo>
                    <a:pt x="431409" y="1042090"/>
                  </a:lnTo>
                  <a:cubicBezTo>
                    <a:pt x="524535" y="1166954"/>
                    <a:pt x="673102" y="1241519"/>
                    <a:pt x="828821" y="1241519"/>
                  </a:cubicBezTo>
                  <a:lnTo>
                    <a:pt x="2725487" y="1241519"/>
                  </a:lnTo>
                  <a:cubicBezTo>
                    <a:pt x="3170788" y="1241519"/>
                    <a:pt x="3533006" y="879300"/>
                    <a:pt x="3533006" y="434000"/>
                  </a:cubicBezTo>
                  <a:cubicBezTo>
                    <a:pt x="3533006" y="322695"/>
                    <a:pt x="3510367" y="216572"/>
                    <a:pt x="3469452" y="119997"/>
                  </a:cubicBezTo>
                  <a:lnTo>
                    <a:pt x="3404240" y="0"/>
                  </a:lnTo>
                  <a:close/>
                </a:path>
              </a:pathLst>
            </a:custGeom>
            <a:solidFill>
              <a:schemeClr val="bg1"/>
            </a:solidFill>
            <a:ln w="8033" cap="flat">
              <a:noFill/>
              <a:prstDash val="solid"/>
              <a:miter/>
            </a:ln>
            <a:effectLst/>
          </p:spPr>
          <p:txBody>
            <a:bodyPr wrap="square" rtlCol="0" anchor="ctr">
              <a:noAutofit/>
            </a:bodyPr>
            <a:lstStyle/>
            <a:p>
              <a:endParaRPr lang="en-US" sz="1350"/>
            </a:p>
          </p:txBody>
        </p:sp>
        <p:sp>
          <p:nvSpPr>
            <p:cNvPr id="56" name="Freeform: Shape 55">
              <a:extLst>
                <a:ext uri="{FF2B5EF4-FFF2-40B4-BE49-F238E27FC236}">
                  <a16:creationId xmlns:a16="http://schemas.microsoft.com/office/drawing/2014/main" id="{2822F034-8C6D-0ADD-9D70-94693B2486D5}"/>
                </a:ext>
              </a:extLst>
            </p:cNvPr>
            <p:cNvSpPr/>
            <p:nvPr/>
          </p:nvSpPr>
          <p:spPr>
            <a:xfrm>
              <a:off x="1188420" y="2358469"/>
              <a:ext cx="2456736" cy="598572"/>
            </a:xfrm>
            <a:custGeom>
              <a:avLst/>
              <a:gdLst>
                <a:gd name="connsiteX0" fmla="*/ 3403098 w 3424561"/>
                <a:gd name="connsiteY0" fmla="*/ 0 h 834378"/>
                <a:gd name="connsiteX1" fmla="*/ 3424561 w 3424561"/>
                <a:gd name="connsiteY1" fmla="*/ 28947 h 834378"/>
                <a:gd name="connsiteX2" fmla="*/ 2972832 w 3424561"/>
                <a:gd name="connsiteY2" fmla="*/ 634949 h 834378"/>
                <a:gd name="connsiteX3" fmla="*/ 2575420 w 3424561"/>
                <a:gd name="connsiteY3" fmla="*/ 834378 h 834378"/>
                <a:gd name="connsiteX4" fmla="*/ 678753 w 3424561"/>
                <a:gd name="connsiteY4" fmla="*/ 834378 h 834378"/>
                <a:gd name="connsiteX5" fmla="*/ 9325 w 3424561"/>
                <a:gd name="connsiteY5" fmla="*/ 478052 h 834378"/>
                <a:gd name="connsiteX6" fmla="*/ 0 w 3424561"/>
                <a:gd name="connsiteY6" fmla="*/ 460893 h 834378"/>
                <a:gd name="connsiteX7" fmla="*/ 87686 w 3424561"/>
                <a:gd name="connsiteY7" fmla="*/ 567126 h 834378"/>
                <a:gd name="connsiteX8" fmla="*/ 658433 w 3424561"/>
                <a:gd name="connsiteY8" fmla="*/ 803898 h 834378"/>
                <a:gd name="connsiteX9" fmla="*/ 2555100 w 3424561"/>
                <a:gd name="connsiteY9" fmla="*/ 803898 h 834378"/>
                <a:gd name="connsiteX10" fmla="*/ 2952512 w 3424561"/>
                <a:gd name="connsiteY10" fmla="*/ 604469 h 834378"/>
                <a:gd name="connsiteX11" fmla="*/ 3403098 w 3424561"/>
                <a:gd name="connsiteY11" fmla="*/ 0 h 83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4561" h="834378">
                  <a:moveTo>
                    <a:pt x="3403098" y="0"/>
                  </a:moveTo>
                  <a:lnTo>
                    <a:pt x="3424561" y="28947"/>
                  </a:lnTo>
                  <a:lnTo>
                    <a:pt x="2972832" y="634949"/>
                  </a:lnTo>
                  <a:cubicBezTo>
                    <a:pt x="2879786" y="759813"/>
                    <a:pt x="2731219" y="834378"/>
                    <a:pt x="2575420" y="834378"/>
                  </a:cubicBezTo>
                  <a:lnTo>
                    <a:pt x="678753" y="834378"/>
                  </a:lnTo>
                  <a:cubicBezTo>
                    <a:pt x="400440" y="834378"/>
                    <a:pt x="154581" y="692886"/>
                    <a:pt x="9325" y="478052"/>
                  </a:cubicBezTo>
                  <a:lnTo>
                    <a:pt x="0" y="460893"/>
                  </a:lnTo>
                  <a:lnTo>
                    <a:pt x="87686" y="567126"/>
                  </a:lnTo>
                  <a:cubicBezTo>
                    <a:pt x="233903" y="713343"/>
                    <a:pt x="435783" y="803898"/>
                    <a:pt x="658433" y="803898"/>
                  </a:cubicBezTo>
                  <a:lnTo>
                    <a:pt x="2555100" y="803898"/>
                  </a:lnTo>
                  <a:cubicBezTo>
                    <a:pt x="2710899" y="803898"/>
                    <a:pt x="2859466" y="729333"/>
                    <a:pt x="2952512" y="604469"/>
                  </a:cubicBezTo>
                  <a:lnTo>
                    <a:pt x="3403098" y="0"/>
                  </a:lnTo>
                  <a:close/>
                </a:path>
              </a:pathLst>
            </a:custGeom>
            <a:solidFill>
              <a:schemeClr val="bg1"/>
            </a:solidFill>
            <a:ln w="8033" cap="flat">
              <a:noFill/>
              <a:prstDash val="solid"/>
              <a:miter/>
            </a:ln>
            <a:effectLst/>
          </p:spPr>
          <p:txBody>
            <a:bodyPr wrap="square" rtlCol="0" anchor="ctr">
              <a:noAutofit/>
            </a:bodyPr>
            <a:lstStyle/>
            <a:p>
              <a:endParaRPr lang="en-US" sz="1350"/>
            </a:p>
          </p:txBody>
        </p:sp>
        <p:sp>
          <p:nvSpPr>
            <p:cNvPr id="72" name="Freeform: Shape 71">
              <a:extLst>
                <a:ext uri="{FF2B5EF4-FFF2-40B4-BE49-F238E27FC236}">
                  <a16:creationId xmlns:a16="http://schemas.microsoft.com/office/drawing/2014/main" id="{7304D4D7-3684-355A-2347-3DD2597DACEB}"/>
                </a:ext>
              </a:extLst>
            </p:cNvPr>
            <p:cNvSpPr/>
            <p:nvPr/>
          </p:nvSpPr>
          <p:spPr>
            <a:xfrm>
              <a:off x="4901602" y="3083672"/>
              <a:ext cx="2503745" cy="1158608"/>
            </a:xfrm>
            <a:custGeom>
              <a:avLst/>
              <a:gdLst>
                <a:gd name="connsiteX0" fmla="*/ 2682572 w 3490090"/>
                <a:gd name="connsiteY0" fmla="*/ 0 h 1615039"/>
                <a:gd name="connsiteX1" fmla="*/ 0 w 3490090"/>
                <a:gd name="connsiteY1" fmla="*/ 0 h 1615039"/>
                <a:gd name="connsiteX2" fmla="*/ 459924 w 3490090"/>
                <a:gd name="connsiteY2" fmla="*/ 1158971 h 1615039"/>
                <a:gd name="connsiteX3" fmla="*/ 564138 w 3490090"/>
                <a:gd name="connsiteY3" fmla="*/ 1342009 h 1615039"/>
                <a:gd name="connsiteX4" fmla="*/ 1129643 w 3490090"/>
                <a:gd name="connsiteY4" fmla="*/ 1615039 h 1615039"/>
                <a:gd name="connsiteX5" fmla="*/ 2682572 w 3490090"/>
                <a:gd name="connsiteY5" fmla="*/ 1615039 h 1615039"/>
                <a:gd name="connsiteX6" fmla="*/ 3490091 w 3490090"/>
                <a:gd name="connsiteY6" fmla="*/ 807520 h 1615039"/>
                <a:gd name="connsiteX7" fmla="*/ 2682572 w 3490090"/>
                <a:gd name="connsiteY7" fmla="*/ 0 h 161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0090" h="1615039">
                  <a:moveTo>
                    <a:pt x="2682572" y="0"/>
                  </a:moveTo>
                  <a:lnTo>
                    <a:pt x="0" y="0"/>
                  </a:lnTo>
                  <a:lnTo>
                    <a:pt x="459924" y="1158971"/>
                  </a:lnTo>
                  <a:cubicBezTo>
                    <a:pt x="487163" y="1227590"/>
                    <a:pt x="522196" y="1289139"/>
                    <a:pt x="564138" y="1342009"/>
                  </a:cubicBezTo>
                  <a:cubicBezTo>
                    <a:pt x="701939" y="1515566"/>
                    <a:pt x="908038" y="1615039"/>
                    <a:pt x="1129643" y="1615039"/>
                  </a:cubicBezTo>
                  <a:lnTo>
                    <a:pt x="2682572" y="1615039"/>
                  </a:lnTo>
                  <a:cubicBezTo>
                    <a:pt x="3127873" y="1615039"/>
                    <a:pt x="3490091" y="1252820"/>
                    <a:pt x="3490091" y="807520"/>
                  </a:cubicBezTo>
                  <a:cubicBezTo>
                    <a:pt x="3490091" y="362219"/>
                    <a:pt x="3127873" y="0"/>
                    <a:pt x="2682572" y="0"/>
                  </a:cubicBezTo>
                  <a:close/>
                </a:path>
              </a:pathLst>
            </a:custGeom>
            <a:solidFill>
              <a:schemeClr val="bg1">
                <a:lumMod val="85000"/>
              </a:schemeClr>
            </a:solidFill>
            <a:ln w="8033" cap="flat">
              <a:noFill/>
              <a:prstDash val="solid"/>
              <a:miter/>
            </a:ln>
            <a:effectLst>
              <a:innerShdw blurRad="203200" dist="76200" dir="13500000">
                <a:prstClr val="black">
                  <a:alpha val="30000"/>
                </a:prstClr>
              </a:innerShdw>
            </a:effectLst>
          </p:spPr>
          <p:txBody>
            <a:bodyPr rtlCol="0" anchor="ctr"/>
            <a:lstStyle/>
            <a:p>
              <a:endParaRPr lang="en-US" sz="1350"/>
            </a:p>
          </p:txBody>
        </p:sp>
        <p:sp>
          <p:nvSpPr>
            <p:cNvPr id="15" name="Freeform: Shape 14">
              <a:extLst>
                <a:ext uri="{FF2B5EF4-FFF2-40B4-BE49-F238E27FC236}">
                  <a16:creationId xmlns:a16="http://schemas.microsoft.com/office/drawing/2014/main" id="{CB1C94FC-DD93-0891-FB96-FA1653AEFB4D}"/>
                </a:ext>
              </a:extLst>
            </p:cNvPr>
            <p:cNvSpPr/>
            <p:nvPr/>
          </p:nvSpPr>
          <p:spPr>
            <a:xfrm>
              <a:off x="5145774" y="3225990"/>
              <a:ext cx="2092296" cy="873971"/>
            </a:xfrm>
            <a:custGeom>
              <a:avLst/>
              <a:gdLst>
                <a:gd name="connsiteX0" fmla="*/ 849784 w 2916551"/>
                <a:gd name="connsiteY0" fmla="*/ 1218270 h 1218269"/>
                <a:gd name="connsiteX1" fmla="*/ 2307416 w 2916551"/>
                <a:gd name="connsiteY1" fmla="*/ 1218270 h 1218269"/>
                <a:gd name="connsiteX2" fmla="*/ 2916551 w 2916551"/>
                <a:gd name="connsiteY2" fmla="*/ 609135 h 1218269"/>
                <a:gd name="connsiteX3" fmla="*/ 2916551 w 2916551"/>
                <a:gd name="connsiteY3" fmla="*/ 609135 h 1218269"/>
                <a:gd name="connsiteX4" fmla="*/ 2307416 w 2916551"/>
                <a:gd name="connsiteY4" fmla="*/ 0 h 1218269"/>
                <a:gd name="connsiteX5" fmla="*/ 0 w 2916551"/>
                <a:gd name="connsiteY5" fmla="*/ 0 h 1218269"/>
                <a:gd name="connsiteX6" fmla="*/ 347756 w 2916551"/>
                <a:gd name="connsiteY6" fmla="*/ 876299 h 1218269"/>
                <a:gd name="connsiteX7" fmla="*/ 425856 w 2916551"/>
                <a:gd name="connsiteY7" fmla="*/ 1013457 h 1218269"/>
                <a:gd name="connsiteX8" fmla="*/ 849784 w 2916551"/>
                <a:gd name="connsiteY8"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551" h="1218269">
                  <a:moveTo>
                    <a:pt x="849784" y="1218270"/>
                  </a:moveTo>
                  <a:lnTo>
                    <a:pt x="2307416" y="1218270"/>
                  </a:lnTo>
                  <a:cubicBezTo>
                    <a:pt x="2642396" y="1218270"/>
                    <a:pt x="2916551" y="944195"/>
                    <a:pt x="2916551" y="609135"/>
                  </a:cubicBezTo>
                  <a:lnTo>
                    <a:pt x="2916551" y="609135"/>
                  </a:lnTo>
                  <a:cubicBezTo>
                    <a:pt x="2916551" y="274155"/>
                    <a:pt x="2642477" y="0"/>
                    <a:pt x="2307416" y="0"/>
                  </a:cubicBezTo>
                  <a:lnTo>
                    <a:pt x="0" y="0"/>
                  </a:lnTo>
                  <a:lnTo>
                    <a:pt x="347756" y="876299"/>
                  </a:lnTo>
                  <a:cubicBezTo>
                    <a:pt x="367281" y="925474"/>
                    <a:pt x="392913" y="972077"/>
                    <a:pt x="425856" y="1013457"/>
                  </a:cubicBezTo>
                  <a:cubicBezTo>
                    <a:pt x="527097" y="1141133"/>
                    <a:pt x="682414" y="1218270"/>
                    <a:pt x="849784" y="1218270"/>
                  </a:cubicBezTo>
                  <a:close/>
                </a:path>
              </a:pathLst>
            </a:custGeom>
            <a:solidFill>
              <a:schemeClr val="accent5">
                <a:lumMod val="75000"/>
              </a:schemeClr>
            </a:solidFill>
            <a:ln w="8033"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E9DBE4C4-1DC2-A007-8402-67ECF8586DE2}"/>
                </a:ext>
              </a:extLst>
            </p:cNvPr>
            <p:cNvSpPr/>
            <p:nvPr/>
          </p:nvSpPr>
          <p:spPr>
            <a:xfrm>
              <a:off x="1768403" y="3225990"/>
              <a:ext cx="2092296" cy="873971"/>
            </a:xfrm>
            <a:custGeom>
              <a:avLst/>
              <a:gdLst>
                <a:gd name="connsiteX0" fmla="*/ 2066768 w 2916551"/>
                <a:gd name="connsiteY0" fmla="*/ 1218270 h 1218269"/>
                <a:gd name="connsiteX1" fmla="*/ 609135 w 2916551"/>
                <a:gd name="connsiteY1" fmla="*/ 1218270 h 1218269"/>
                <a:gd name="connsiteX2" fmla="*/ 0 w 2916551"/>
                <a:gd name="connsiteY2" fmla="*/ 609135 h 1218269"/>
                <a:gd name="connsiteX3" fmla="*/ 0 w 2916551"/>
                <a:gd name="connsiteY3" fmla="*/ 609135 h 1218269"/>
                <a:gd name="connsiteX4" fmla="*/ 609135 w 2916551"/>
                <a:gd name="connsiteY4" fmla="*/ 0 h 1218269"/>
                <a:gd name="connsiteX5" fmla="*/ 2916551 w 2916551"/>
                <a:gd name="connsiteY5" fmla="*/ 0 h 1218269"/>
                <a:gd name="connsiteX6" fmla="*/ 2568796 w 2916551"/>
                <a:gd name="connsiteY6" fmla="*/ 876299 h 1218269"/>
                <a:gd name="connsiteX7" fmla="*/ 2490695 w 2916551"/>
                <a:gd name="connsiteY7" fmla="*/ 1013457 h 1218269"/>
                <a:gd name="connsiteX8" fmla="*/ 2066768 w 2916551"/>
                <a:gd name="connsiteY8" fmla="*/ 1218270 h 121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6551" h="1218269">
                  <a:moveTo>
                    <a:pt x="2066768" y="1218270"/>
                  </a:moveTo>
                  <a:lnTo>
                    <a:pt x="609135" y="1218270"/>
                  </a:lnTo>
                  <a:cubicBezTo>
                    <a:pt x="274155" y="1218270"/>
                    <a:pt x="0" y="944195"/>
                    <a:pt x="0" y="609135"/>
                  </a:cubicBezTo>
                  <a:lnTo>
                    <a:pt x="0" y="609135"/>
                  </a:lnTo>
                  <a:cubicBezTo>
                    <a:pt x="0" y="274155"/>
                    <a:pt x="274075" y="0"/>
                    <a:pt x="609135" y="0"/>
                  </a:cubicBezTo>
                  <a:lnTo>
                    <a:pt x="2916551" y="0"/>
                  </a:lnTo>
                  <a:lnTo>
                    <a:pt x="2568796" y="876299"/>
                  </a:lnTo>
                  <a:cubicBezTo>
                    <a:pt x="2549271" y="925474"/>
                    <a:pt x="2523639" y="972077"/>
                    <a:pt x="2490695" y="1013457"/>
                  </a:cubicBezTo>
                  <a:cubicBezTo>
                    <a:pt x="2389454" y="1141133"/>
                    <a:pt x="2234137" y="1218270"/>
                    <a:pt x="2066768" y="1218270"/>
                  </a:cubicBezTo>
                  <a:close/>
                </a:path>
              </a:pathLst>
            </a:custGeom>
            <a:solidFill>
              <a:schemeClr val="accent5">
                <a:lumMod val="75000"/>
              </a:schemeClr>
            </a:solidFill>
            <a:ln w="8033" cap="flat">
              <a:noFill/>
              <a:prstDash val="solid"/>
              <a:miter/>
            </a:ln>
          </p:spPr>
          <p:txBody>
            <a:bodyPr rtlCol="0" anchor="ctr"/>
            <a:lstStyle/>
            <a:p>
              <a:endParaRPr lang="en-US" sz="1350"/>
            </a:p>
          </p:txBody>
        </p:sp>
        <p:sp>
          <p:nvSpPr>
            <p:cNvPr id="81" name="Freeform: Shape 80">
              <a:extLst>
                <a:ext uri="{FF2B5EF4-FFF2-40B4-BE49-F238E27FC236}">
                  <a16:creationId xmlns:a16="http://schemas.microsoft.com/office/drawing/2014/main" id="{14BD1A12-8068-2604-D1C7-DF3253E2D00E}"/>
                </a:ext>
              </a:extLst>
            </p:cNvPr>
            <p:cNvSpPr/>
            <p:nvPr/>
          </p:nvSpPr>
          <p:spPr>
            <a:xfrm>
              <a:off x="1869059" y="3098250"/>
              <a:ext cx="2257679" cy="1158608"/>
            </a:xfrm>
            <a:custGeom>
              <a:avLst/>
              <a:gdLst>
                <a:gd name="connsiteX0" fmla="*/ 3108542 w 3147086"/>
                <a:gd name="connsiteY0" fmla="*/ 0 h 1615039"/>
                <a:gd name="connsiteX1" fmla="*/ 3147086 w 3147086"/>
                <a:gd name="connsiteY1" fmla="*/ 0 h 1615039"/>
                <a:gd name="connsiteX2" fmla="*/ 2687162 w 3147086"/>
                <a:gd name="connsiteY2" fmla="*/ 1158971 h 1615039"/>
                <a:gd name="connsiteX3" fmla="*/ 2582947 w 3147086"/>
                <a:gd name="connsiteY3" fmla="*/ 1342009 h 1615039"/>
                <a:gd name="connsiteX4" fmla="*/ 2017443 w 3147086"/>
                <a:gd name="connsiteY4" fmla="*/ 1615039 h 1615039"/>
                <a:gd name="connsiteX5" fmla="*/ 464514 w 3147086"/>
                <a:gd name="connsiteY5" fmla="*/ 1615039 h 1615039"/>
                <a:gd name="connsiteX6" fmla="*/ 13321 w 3147086"/>
                <a:gd name="connsiteY6" fmla="*/ 1476948 h 1615039"/>
                <a:gd name="connsiteX7" fmla="*/ 0 w 3147086"/>
                <a:gd name="connsiteY7" fmla="*/ 1465953 h 1615039"/>
                <a:gd name="connsiteX8" fmla="*/ 119998 w 3147086"/>
                <a:gd name="connsiteY8" fmla="*/ 1531164 h 1615039"/>
                <a:gd name="connsiteX9" fmla="*/ 434034 w 3147086"/>
                <a:gd name="connsiteY9" fmla="*/ 1594719 h 1615039"/>
                <a:gd name="connsiteX10" fmla="*/ 1986963 w 3147086"/>
                <a:gd name="connsiteY10" fmla="*/ 1594719 h 1615039"/>
                <a:gd name="connsiteX11" fmla="*/ 2552467 w 3147086"/>
                <a:gd name="connsiteY11" fmla="*/ 1321689 h 1615039"/>
                <a:gd name="connsiteX12" fmla="*/ 2656682 w 3147086"/>
                <a:gd name="connsiteY12" fmla="*/ 1138651 h 1615039"/>
                <a:gd name="connsiteX13" fmla="*/ 3108542 w 3147086"/>
                <a:gd name="connsiteY13" fmla="*/ 0 h 161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47086" h="1615039">
                  <a:moveTo>
                    <a:pt x="3108542" y="0"/>
                  </a:moveTo>
                  <a:lnTo>
                    <a:pt x="3147086" y="0"/>
                  </a:lnTo>
                  <a:lnTo>
                    <a:pt x="2687162" y="1158971"/>
                  </a:lnTo>
                  <a:cubicBezTo>
                    <a:pt x="2659923" y="1227590"/>
                    <a:pt x="2624890" y="1289139"/>
                    <a:pt x="2582947" y="1342009"/>
                  </a:cubicBezTo>
                  <a:cubicBezTo>
                    <a:pt x="2445227" y="1515485"/>
                    <a:pt x="2239049" y="1615039"/>
                    <a:pt x="2017443" y="1615039"/>
                  </a:cubicBezTo>
                  <a:lnTo>
                    <a:pt x="464514" y="1615039"/>
                  </a:lnTo>
                  <a:cubicBezTo>
                    <a:pt x="297527" y="1615039"/>
                    <a:pt x="142222" y="1564102"/>
                    <a:pt x="13321" y="1476948"/>
                  </a:cubicBezTo>
                  <a:lnTo>
                    <a:pt x="0" y="1465953"/>
                  </a:lnTo>
                  <a:lnTo>
                    <a:pt x="119998" y="1531164"/>
                  </a:lnTo>
                  <a:cubicBezTo>
                    <a:pt x="216577" y="1572081"/>
                    <a:pt x="322709" y="1594719"/>
                    <a:pt x="434034" y="1594719"/>
                  </a:cubicBezTo>
                  <a:lnTo>
                    <a:pt x="1986963" y="1594719"/>
                  </a:lnTo>
                  <a:cubicBezTo>
                    <a:pt x="2208569" y="1594719"/>
                    <a:pt x="2414747" y="1495165"/>
                    <a:pt x="2552467" y="1321689"/>
                  </a:cubicBezTo>
                  <a:cubicBezTo>
                    <a:pt x="2594410" y="1268819"/>
                    <a:pt x="2629443" y="1207270"/>
                    <a:pt x="2656682" y="1138651"/>
                  </a:cubicBezTo>
                  <a:lnTo>
                    <a:pt x="3108542" y="0"/>
                  </a:lnTo>
                  <a:close/>
                </a:path>
              </a:pathLst>
            </a:custGeom>
            <a:solidFill>
              <a:schemeClr val="bg1"/>
            </a:solidFill>
            <a:ln w="8033" cap="flat">
              <a:noFill/>
              <a:prstDash val="solid"/>
              <a:miter/>
            </a:ln>
            <a:effectLst/>
          </p:spPr>
          <p:txBody>
            <a:bodyPr wrap="square" rtlCol="0" anchor="ctr">
              <a:noAutofit/>
            </a:bodyPr>
            <a:lstStyle/>
            <a:p>
              <a:endParaRPr lang="en-US" sz="1350"/>
            </a:p>
          </p:txBody>
        </p:sp>
        <p:sp>
          <p:nvSpPr>
            <p:cNvPr id="27" name="Freeform: Shape 26">
              <a:extLst>
                <a:ext uri="{FF2B5EF4-FFF2-40B4-BE49-F238E27FC236}">
                  <a16:creationId xmlns:a16="http://schemas.microsoft.com/office/drawing/2014/main" id="{0213DDA4-8E05-BF80-B42A-CD4762650724}"/>
                </a:ext>
              </a:extLst>
            </p:cNvPr>
            <p:cNvSpPr/>
            <p:nvPr/>
          </p:nvSpPr>
          <p:spPr>
            <a:xfrm>
              <a:off x="4534292" y="2822542"/>
              <a:ext cx="916280" cy="589910"/>
            </a:xfrm>
            <a:custGeom>
              <a:avLst/>
              <a:gdLst>
                <a:gd name="connsiteX0" fmla="*/ 1058051 w 1277246"/>
                <a:gd name="connsiteY0" fmla="*/ 66530 h 822303"/>
                <a:gd name="connsiteX1" fmla="*/ 96741 w 1277246"/>
                <a:gd name="connsiteY1" fmla="*/ 621589 h 822303"/>
                <a:gd name="connsiteX2" fmla="*/ 0 w 1277246"/>
                <a:gd name="connsiteY2" fmla="*/ 647462 h 822303"/>
                <a:gd name="connsiteX3" fmla="*/ 0 w 1277246"/>
                <a:gd name="connsiteY3" fmla="*/ 822304 h 822303"/>
                <a:gd name="connsiteX4" fmla="*/ 184243 w 1277246"/>
                <a:gd name="connsiteY4" fmla="*/ 773049 h 822303"/>
                <a:gd name="connsiteX5" fmla="*/ 1145553 w 1277246"/>
                <a:gd name="connsiteY5" fmla="*/ 217990 h 822303"/>
                <a:gd name="connsiteX6" fmla="*/ 1277246 w 1277246"/>
                <a:gd name="connsiteY6" fmla="*/ 88144 h 822303"/>
                <a:gd name="connsiteX7" fmla="*/ 1126028 w 1277246"/>
                <a:gd name="connsiteY7" fmla="*/ 0 h 822303"/>
                <a:gd name="connsiteX8" fmla="*/ 1058051 w 1277246"/>
                <a:gd name="connsiteY8" fmla="*/ 66530 h 82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246" h="822303">
                  <a:moveTo>
                    <a:pt x="1058051" y="66530"/>
                  </a:moveTo>
                  <a:lnTo>
                    <a:pt x="96741" y="621589"/>
                  </a:lnTo>
                  <a:cubicBezTo>
                    <a:pt x="66932" y="638784"/>
                    <a:pt x="33425" y="647462"/>
                    <a:pt x="0" y="647462"/>
                  </a:cubicBezTo>
                  <a:lnTo>
                    <a:pt x="0" y="822304"/>
                  </a:lnTo>
                  <a:cubicBezTo>
                    <a:pt x="63718" y="822304"/>
                    <a:pt x="127435" y="805912"/>
                    <a:pt x="184243" y="773049"/>
                  </a:cubicBezTo>
                  <a:lnTo>
                    <a:pt x="1145553" y="217990"/>
                  </a:lnTo>
                  <a:cubicBezTo>
                    <a:pt x="1200592" y="186252"/>
                    <a:pt x="1245508" y="141095"/>
                    <a:pt x="1277246" y="88144"/>
                  </a:cubicBezTo>
                  <a:lnTo>
                    <a:pt x="1126028" y="0"/>
                  </a:lnTo>
                  <a:cubicBezTo>
                    <a:pt x="1109395" y="27158"/>
                    <a:pt x="1086335" y="50219"/>
                    <a:pt x="1058051" y="66530"/>
                  </a:cubicBezTo>
                  <a:close/>
                </a:path>
              </a:pathLst>
            </a:custGeom>
            <a:solidFill>
              <a:schemeClr val="accent5">
                <a:lumMod val="75000"/>
              </a:schemeClr>
            </a:solidFill>
            <a:ln w="8033" cap="flat">
              <a:noFill/>
              <a:prstDash val="solid"/>
              <a:miter/>
            </a:ln>
          </p:spPr>
          <p:txBody>
            <a:bodyPr rtlCol="0" anchor="ctr"/>
            <a:lstStyle/>
            <a:p>
              <a:endParaRPr lang="en-US" sz="1350"/>
            </a:p>
          </p:txBody>
        </p:sp>
        <p:sp>
          <p:nvSpPr>
            <p:cNvPr id="28" name="Freeform: Shape 27">
              <a:extLst>
                <a:ext uri="{FF2B5EF4-FFF2-40B4-BE49-F238E27FC236}">
                  <a16:creationId xmlns:a16="http://schemas.microsoft.com/office/drawing/2014/main" id="{513C377F-767D-9740-6AF4-13FFC6B3F7FA}"/>
                </a:ext>
              </a:extLst>
            </p:cNvPr>
            <p:cNvSpPr/>
            <p:nvPr/>
          </p:nvSpPr>
          <p:spPr>
            <a:xfrm>
              <a:off x="4534235" y="1291163"/>
              <a:ext cx="919508" cy="594752"/>
            </a:xfrm>
            <a:custGeom>
              <a:avLst/>
              <a:gdLst>
                <a:gd name="connsiteX0" fmla="*/ 96741 w 1281746"/>
                <a:gd name="connsiteY0" fmla="*/ 200795 h 829053"/>
                <a:gd name="connsiteX1" fmla="*/ 1058051 w 1281746"/>
                <a:gd name="connsiteY1" fmla="*/ 755854 h 829053"/>
                <a:gd name="connsiteX2" fmla="*/ 1130045 w 1281746"/>
                <a:gd name="connsiteY2" fmla="*/ 829053 h 829053"/>
                <a:gd name="connsiteX3" fmla="*/ 1281746 w 1281746"/>
                <a:gd name="connsiteY3" fmla="*/ 741873 h 829053"/>
                <a:gd name="connsiteX4" fmla="*/ 1145553 w 1281746"/>
                <a:gd name="connsiteY4" fmla="*/ 604233 h 829053"/>
                <a:gd name="connsiteX5" fmla="*/ 184243 w 1281746"/>
                <a:gd name="connsiteY5" fmla="*/ 49174 h 829053"/>
                <a:gd name="connsiteX6" fmla="*/ 0 w 1281746"/>
                <a:gd name="connsiteY6" fmla="*/ 0 h 829053"/>
                <a:gd name="connsiteX7" fmla="*/ 0 w 1281746"/>
                <a:gd name="connsiteY7" fmla="*/ 174922 h 829053"/>
                <a:gd name="connsiteX8" fmla="*/ 96741 w 1281746"/>
                <a:gd name="connsiteY8" fmla="*/ 200795 h 82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746" h="829053">
                  <a:moveTo>
                    <a:pt x="96741" y="200795"/>
                  </a:moveTo>
                  <a:lnTo>
                    <a:pt x="1058051" y="755854"/>
                  </a:lnTo>
                  <a:cubicBezTo>
                    <a:pt x="1088665" y="773531"/>
                    <a:pt x="1113332" y="799083"/>
                    <a:pt x="1130045" y="829053"/>
                  </a:cubicBezTo>
                  <a:lnTo>
                    <a:pt x="1281746" y="741873"/>
                  </a:lnTo>
                  <a:cubicBezTo>
                    <a:pt x="1249847" y="685548"/>
                    <a:pt x="1203244" y="637579"/>
                    <a:pt x="1145553" y="604233"/>
                  </a:cubicBezTo>
                  <a:lnTo>
                    <a:pt x="184243" y="49174"/>
                  </a:lnTo>
                  <a:cubicBezTo>
                    <a:pt x="127435" y="16391"/>
                    <a:pt x="63718" y="0"/>
                    <a:pt x="0" y="0"/>
                  </a:cubicBezTo>
                  <a:lnTo>
                    <a:pt x="0" y="174922"/>
                  </a:lnTo>
                  <a:cubicBezTo>
                    <a:pt x="33425" y="175003"/>
                    <a:pt x="66932" y="183600"/>
                    <a:pt x="96741" y="200795"/>
                  </a:cubicBezTo>
                  <a:close/>
                </a:path>
              </a:pathLst>
            </a:custGeom>
            <a:solidFill>
              <a:schemeClr val="accent5">
                <a:lumMod val="75000"/>
              </a:schemeClr>
            </a:solidFill>
            <a:ln w="8033" cap="flat">
              <a:noFill/>
              <a:prstDash val="solid"/>
              <a:miter/>
            </a:ln>
          </p:spPr>
          <p:txBody>
            <a:bodyPr rtlCol="0" anchor="ctr"/>
            <a:lstStyle/>
            <a:p>
              <a:endParaRPr lang="en-US" sz="1350"/>
            </a:p>
          </p:txBody>
        </p:sp>
        <p:sp>
          <p:nvSpPr>
            <p:cNvPr id="29" name="Freeform: Shape 28">
              <a:extLst>
                <a:ext uri="{FF2B5EF4-FFF2-40B4-BE49-F238E27FC236}">
                  <a16:creationId xmlns:a16="http://schemas.microsoft.com/office/drawing/2014/main" id="{16E0C9E0-9BF3-CA86-990D-688465615F48}"/>
                </a:ext>
              </a:extLst>
            </p:cNvPr>
            <p:cNvSpPr/>
            <p:nvPr/>
          </p:nvSpPr>
          <p:spPr>
            <a:xfrm>
              <a:off x="5342090" y="1823373"/>
              <a:ext cx="146238" cy="1062461"/>
            </a:xfrm>
            <a:custGeom>
              <a:avLst/>
              <a:gdLst>
                <a:gd name="connsiteX0" fmla="*/ 203768 w 203848"/>
                <a:gd name="connsiteY0" fmla="*/ 181591 h 1481014"/>
                <a:gd name="connsiteX1" fmla="*/ 155719 w 203848"/>
                <a:gd name="connsiteY1" fmla="*/ 0 h 1481014"/>
                <a:gd name="connsiteX2" fmla="*/ 4018 w 203848"/>
                <a:gd name="connsiteY2" fmla="*/ 87180 h 1481014"/>
                <a:gd name="connsiteX3" fmla="*/ 28765 w 203848"/>
                <a:gd name="connsiteY3" fmla="*/ 181591 h 1481014"/>
                <a:gd name="connsiteX4" fmla="*/ 28765 w 203848"/>
                <a:gd name="connsiteY4" fmla="*/ 1291629 h 1481014"/>
                <a:gd name="connsiteX5" fmla="*/ 0 w 203848"/>
                <a:gd name="connsiteY5" fmla="*/ 1392871 h 1481014"/>
                <a:gd name="connsiteX6" fmla="*/ 151219 w 203848"/>
                <a:gd name="connsiteY6" fmla="*/ 1481015 h 1481014"/>
                <a:gd name="connsiteX7" fmla="*/ 203848 w 203848"/>
                <a:gd name="connsiteY7" fmla="*/ 1291710 h 1481014"/>
                <a:gd name="connsiteX8" fmla="*/ 203848 w 203848"/>
                <a:gd name="connsiteY8" fmla="*/ 181591 h 14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48" h="1481014">
                  <a:moveTo>
                    <a:pt x="203768" y="181591"/>
                  </a:moveTo>
                  <a:cubicBezTo>
                    <a:pt x="203768" y="116990"/>
                    <a:pt x="186653" y="54638"/>
                    <a:pt x="155719" y="0"/>
                  </a:cubicBezTo>
                  <a:lnTo>
                    <a:pt x="4018" y="87180"/>
                  </a:lnTo>
                  <a:cubicBezTo>
                    <a:pt x="19927" y="115624"/>
                    <a:pt x="28765" y="148005"/>
                    <a:pt x="28765" y="181591"/>
                  </a:cubicBezTo>
                  <a:lnTo>
                    <a:pt x="28765" y="1291629"/>
                  </a:lnTo>
                  <a:cubicBezTo>
                    <a:pt x="28765" y="1327948"/>
                    <a:pt x="18400" y="1362819"/>
                    <a:pt x="0" y="1392871"/>
                  </a:cubicBezTo>
                  <a:lnTo>
                    <a:pt x="151219" y="1481015"/>
                  </a:lnTo>
                  <a:cubicBezTo>
                    <a:pt x="184966" y="1424609"/>
                    <a:pt x="203848" y="1359364"/>
                    <a:pt x="203848" y="1291710"/>
                  </a:cubicBezTo>
                  <a:lnTo>
                    <a:pt x="203848" y="181591"/>
                  </a:lnTo>
                  <a:close/>
                </a:path>
              </a:pathLst>
            </a:custGeom>
            <a:solidFill>
              <a:srgbClr val="C00000"/>
            </a:solidFill>
            <a:ln w="8033" cap="flat">
              <a:noFill/>
              <a:prstDash val="solid"/>
              <a:miter/>
            </a:ln>
          </p:spPr>
          <p:txBody>
            <a:bodyPr rtlCol="0" anchor="ctr"/>
            <a:lstStyle/>
            <a:p>
              <a:endParaRPr lang="en-US" sz="1350"/>
            </a:p>
          </p:txBody>
        </p:sp>
        <p:sp>
          <p:nvSpPr>
            <p:cNvPr id="30" name="Freeform: Shape 29">
              <a:extLst>
                <a:ext uri="{FF2B5EF4-FFF2-40B4-BE49-F238E27FC236}">
                  <a16:creationId xmlns:a16="http://schemas.microsoft.com/office/drawing/2014/main" id="{182BDAFA-2C60-9CEB-FBBF-246F9E697246}"/>
                </a:ext>
              </a:extLst>
            </p:cNvPr>
            <p:cNvSpPr/>
            <p:nvPr/>
          </p:nvSpPr>
          <p:spPr>
            <a:xfrm>
              <a:off x="3614669" y="2817701"/>
              <a:ext cx="919508" cy="594752"/>
            </a:xfrm>
            <a:custGeom>
              <a:avLst/>
              <a:gdLst>
                <a:gd name="connsiteX0" fmla="*/ 1185085 w 1281746"/>
                <a:gd name="connsiteY0" fmla="*/ 628258 h 829053"/>
                <a:gd name="connsiteX1" fmla="*/ 223695 w 1281746"/>
                <a:gd name="connsiteY1" fmla="*/ 73199 h 829053"/>
                <a:gd name="connsiteX2" fmla="*/ 151701 w 1281746"/>
                <a:gd name="connsiteY2" fmla="*/ 0 h 829053"/>
                <a:gd name="connsiteX3" fmla="*/ 0 w 1281746"/>
                <a:gd name="connsiteY3" fmla="*/ 87180 h 829053"/>
                <a:gd name="connsiteX4" fmla="*/ 136194 w 1281746"/>
                <a:gd name="connsiteY4" fmla="*/ 224739 h 829053"/>
                <a:gd name="connsiteX5" fmla="*/ 1097503 w 1281746"/>
                <a:gd name="connsiteY5" fmla="*/ 779799 h 829053"/>
                <a:gd name="connsiteX6" fmla="*/ 1281746 w 1281746"/>
                <a:gd name="connsiteY6" fmla="*/ 829053 h 829053"/>
                <a:gd name="connsiteX7" fmla="*/ 1281746 w 1281746"/>
                <a:gd name="connsiteY7" fmla="*/ 654131 h 829053"/>
                <a:gd name="connsiteX8" fmla="*/ 1185085 w 1281746"/>
                <a:gd name="connsiteY8" fmla="*/ 628258 h 829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1746" h="829053">
                  <a:moveTo>
                    <a:pt x="1185085" y="628258"/>
                  </a:moveTo>
                  <a:lnTo>
                    <a:pt x="223695" y="73199"/>
                  </a:lnTo>
                  <a:cubicBezTo>
                    <a:pt x="193082" y="55522"/>
                    <a:pt x="168414" y="29970"/>
                    <a:pt x="151701" y="0"/>
                  </a:cubicBezTo>
                  <a:lnTo>
                    <a:pt x="0" y="87180"/>
                  </a:lnTo>
                  <a:cubicBezTo>
                    <a:pt x="31899" y="143505"/>
                    <a:pt x="78502" y="191474"/>
                    <a:pt x="136194" y="224739"/>
                  </a:cubicBezTo>
                  <a:lnTo>
                    <a:pt x="1097503" y="779799"/>
                  </a:lnTo>
                  <a:cubicBezTo>
                    <a:pt x="1154311" y="812582"/>
                    <a:pt x="1218029" y="829053"/>
                    <a:pt x="1281746" y="829053"/>
                  </a:cubicBezTo>
                  <a:lnTo>
                    <a:pt x="1281746" y="654131"/>
                  </a:lnTo>
                  <a:cubicBezTo>
                    <a:pt x="1248401" y="654131"/>
                    <a:pt x="1214895" y="645533"/>
                    <a:pt x="1185085" y="628258"/>
                  </a:cubicBezTo>
                  <a:close/>
                </a:path>
              </a:pathLst>
            </a:custGeom>
            <a:solidFill>
              <a:schemeClr val="accent5">
                <a:lumMod val="75000"/>
              </a:schemeClr>
            </a:solidFill>
            <a:ln w="8033" cap="flat">
              <a:noFill/>
              <a:prstDash val="solid"/>
              <a:miter/>
            </a:ln>
          </p:spPr>
          <p:txBody>
            <a:bodyPr rtlCol="0" anchor="ctr"/>
            <a:lstStyle/>
            <a:p>
              <a:endParaRPr lang="en-US" sz="1350"/>
            </a:p>
          </p:txBody>
        </p:sp>
        <p:sp>
          <p:nvSpPr>
            <p:cNvPr id="31" name="Freeform: Shape 30">
              <a:extLst>
                <a:ext uri="{FF2B5EF4-FFF2-40B4-BE49-F238E27FC236}">
                  <a16:creationId xmlns:a16="http://schemas.microsoft.com/office/drawing/2014/main" id="{91E43833-538A-CEBD-831E-B0329F5F2109}"/>
                </a:ext>
              </a:extLst>
            </p:cNvPr>
            <p:cNvSpPr/>
            <p:nvPr/>
          </p:nvSpPr>
          <p:spPr>
            <a:xfrm>
              <a:off x="3617896" y="1291220"/>
              <a:ext cx="916280" cy="589853"/>
            </a:xfrm>
            <a:custGeom>
              <a:avLst/>
              <a:gdLst>
                <a:gd name="connsiteX0" fmla="*/ 219195 w 1277246"/>
                <a:gd name="connsiteY0" fmla="*/ 755774 h 822223"/>
                <a:gd name="connsiteX1" fmla="*/ 1180505 w 1277246"/>
                <a:gd name="connsiteY1" fmla="*/ 200715 h 822223"/>
                <a:gd name="connsiteX2" fmla="*/ 1277247 w 1277246"/>
                <a:gd name="connsiteY2" fmla="*/ 174842 h 822223"/>
                <a:gd name="connsiteX3" fmla="*/ 1277247 w 1277246"/>
                <a:gd name="connsiteY3" fmla="*/ 0 h 822223"/>
                <a:gd name="connsiteX4" fmla="*/ 1093004 w 1277246"/>
                <a:gd name="connsiteY4" fmla="*/ 49174 h 822223"/>
                <a:gd name="connsiteX5" fmla="*/ 131694 w 1277246"/>
                <a:gd name="connsiteY5" fmla="*/ 604233 h 822223"/>
                <a:gd name="connsiteX6" fmla="*/ 0 w 1277246"/>
                <a:gd name="connsiteY6" fmla="*/ 734079 h 822223"/>
                <a:gd name="connsiteX7" fmla="*/ 151219 w 1277246"/>
                <a:gd name="connsiteY7" fmla="*/ 822224 h 822223"/>
                <a:gd name="connsiteX8" fmla="*/ 219195 w 1277246"/>
                <a:gd name="connsiteY8" fmla="*/ 755774 h 82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7246" h="822223">
                  <a:moveTo>
                    <a:pt x="219195" y="755774"/>
                  </a:moveTo>
                  <a:lnTo>
                    <a:pt x="1180505" y="200715"/>
                  </a:lnTo>
                  <a:cubicBezTo>
                    <a:pt x="1210395" y="183520"/>
                    <a:pt x="1243821" y="174842"/>
                    <a:pt x="1277247" y="174842"/>
                  </a:cubicBezTo>
                  <a:lnTo>
                    <a:pt x="1277247" y="0"/>
                  </a:lnTo>
                  <a:cubicBezTo>
                    <a:pt x="1213529" y="0"/>
                    <a:pt x="1149811" y="16391"/>
                    <a:pt x="1093004" y="49174"/>
                  </a:cubicBezTo>
                  <a:lnTo>
                    <a:pt x="131694" y="604233"/>
                  </a:lnTo>
                  <a:cubicBezTo>
                    <a:pt x="76654" y="636052"/>
                    <a:pt x="31738" y="681129"/>
                    <a:pt x="0" y="734079"/>
                  </a:cubicBezTo>
                  <a:lnTo>
                    <a:pt x="151219" y="822224"/>
                  </a:lnTo>
                  <a:cubicBezTo>
                    <a:pt x="167852" y="795146"/>
                    <a:pt x="190912" y="772085"/>
                    <a:pt x="219195" y="755774"/>
                  </a:cubicBezTo>
                  <a:close/>
                </a:path>
              </a:pathLst>
            </a:custGeom>
            <a:solidFill>
              <a:srgbClr val="C00000"/>
            </a:solidFill>
            <a:ln w="8033" cap="flat">
              <a:noFill/>
              <a:prstDash val="solid"/>
              <a:miter/>
            </a:ln>
          </p:spPr>
          <p:txBody>
            <a:bodyPr rtlCol="0" anchor="ctr"/>
            <a:lstStyle/>
            <a:p>
              <a:endParaRPr lang="en-US" sz="1350"/>
            </a:p>
          </p:txBody>
        </p:sp>
        <p:sp>
          <p:nvSpPr>
            <p:cNvPr id="32" name="Freeform: Shape 31">
              <a:extLst>
                <a:ext uri="{FF2B5EF4-FFF2-40B4-BE49-F238E27FC236}">
                  <a16:creationId xmlns:a16="http://schemas.microsoft.com/office/drawing/2014/main" id="{5A5E1DA8-213D-9509-B5B1-3B1C14F13D56}"/>
                </a:ext>
              </a:extLst>
            </p:cNvPr>
            <p:cNvSpPr/>
            <p:nvPr/>
          </p:nvSpPr>
          <p:spPr>
            <a:xfrm>
              <a:off x="3580141" y="1817781"/>
              <a:ext cx="146238" cy="1062461"/>
            </a:xfrm>
            <a:custGeom>
              <a:avLst/>
              <a:gdLst>
                <a:gd name="connsiteX0" fmla="*/ 175083 w 203848"/>
                <a:gd name="connsiteY0" fmla="*/ 1299504 h 1481014"/>
                <a:gd name="connsiteX1" fmla="*/ 175083 w 203848"/>
                <a:gd name="connsiteY1" fmla="*/ 189385 h 1481014"/>
                <a:gd name="connsiteX2" fmla="*/ 203848 w 203848"/>
                <a:gd name="connsiteY2" fmla="*/ 88144 h 1481014"/>
                <a:gd name="connsiteX3" fmla="*/ 52629 w 203848"/>
                <a:gd name="connsiteY3" fmla="*/ 0 h 1481014"/>
                <a:gd name="connsiteX4" fmla="*/ 0 w 203848"/>
                <a:gd name="connsiteY4" fmla="*/ 189385 h 1481014"/>
                <a:gd name="connsiteX5" fmla="*/ 0 w 203848"/>
                <a:gd name="connsiteY5" fmla="*/ 1299423 h 1481014"/>
                <a:gd name="connsiteX6" fmla="*/ 48049 w 203848"/>
                <a:gd name="connsiteY6" fmla="*/ 1481015 h 1481014"/>
                <a:gd name="connsiteX7" fmla="*/ 199750 w 203848"/>
                <a:gd name="connsiteY7" fmla="*/ 1393835 h 1481014"/>
                <a:gd name="connsiteX8" fmla="*/ 175083 w 203848"/>
                <a:gd name="connsiteY8" fmla="*/ 1299504 h 148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48" h="1481014">
                  <a:moveTo>
                    <a:pt x="175083" y="1299504"/>
                  </a:moveTo>
                  <a:lnTo>
                    <a:pt x="175083" y="189385"/>
                  </a:lnTo>
                  <a:cubicBezTo>
                    <a:pt x="175083" y="153067"/>
                    <a:pt x="185448" y="118195"/>
                    <a:pt x="203848" y="88144"/>
                  </a:cubicBezTo>
                  <a:lnTo>
                    <a:pt x="52629" y="0"/>
                  </a:lnTo>
                  <a:cubicBezTo>
                    <a:pt x="18882" y="56406"/>
                    <a:pt x="0" y="121650"/>
                    <a:pt x="0" y="189385"/>
                  </a:cubicBezTo>
                  <a:lnTo>
                    <a:pt x="0" y="1299423"/>
                  </a:lnTo>
                  <a:cubicBezTo>
                    <a:pt x="0" y="1364025"/>
                    <a:pt x="17114" y="1426457"/>
                    <a:pt x="48049" y="1481015"/>
                  </a:cubicBezTo>
                  <a:lnTo>
                    <a:pt x="199750" y="1393835"/>
                  </a:lnTo>
                  <a:cubicBezTo>
                    <a:pt x="183921" y="1365471"/>
                    <a:pt x="175083" y="1333010"/>
                    <a:pt x="175083" y="1299504"/>
                  </a:cubicBezTo>
                  <a:close/>
                </a:path>
              </a:pathLst>
            </a:custGeom>
            <a:solidFill>
              <a:schemeClr val="accent3">
                <a:lumMod val="50000"/>
              </a:schemeClr>
            </a:solidFill>
            <a:ln w="8033" cap="flat">
              <a:noFill/>
              <a:prstDash val="solid"/>
              <a:miter/>
            </a:ln>
          </p:spPr>
          <p:txBody>
            <a:bodyPr rtlCol="0" anchor="ctr"/>
            <a:lstStyle/>
            <a:p>
              <a:endParaRPr lang="en-US" sz="1350"/>
            </a:p>
          </p:txBody>
        </p:sp>
        <p:sp>
          <p:nvSpPr>
            <p:cNvPr id="82" name="Freeform: Shape 81">
              <a:extLst>
                <a:ext uri="{FF2B5EF4-FFF2-40B4-BE49-F238E27FC236}">
                  <a16:creationId xmlns:a16="http://schemas.microsoft.com/office/drawing/2014/main" id="{74AA5BD9-B3DF-362C-640D-1DEDA2D85BF2}"/>
                </a:ext>
              </a:extLst>
            </p:cNvPr>
            <p:cNvSpPr/>
            <p:nvPr/>
          </p:nvSpPr>
          <p:spPr>
            <a:xfrm>
              <a:off x="3727481" y="1508897"/>
              <a:ext cx="1529260" cy="1765804"/>
            </a:xfrm>
            <a:custGeom>
              <a:avLst/>
              <a:gdLst>
                <a:gd name="connsiteX0" fmla="*/ 0 w 1751634"/>
                <a:gd name="connsiteY0" fmla="*/ 505644 h 2022574"/>
                <a:gd name="connsiteX1" fmla="*/ 0 w 1751634"/>
                <a:gd name="connsiteY1" fmla="*/ 1516931 h 2022574"/>
                <a:gd name="connsiteX2" fmla="*/ 875817 w 1751634"/>
                <a:gd name="connsiteY2" fmla="*/ 2022575 h 2022574"/>
                <a:gd name="connsiteX3" fmla="*/ 1751634 w 1751634"/>
                <a:gd name="connsiteY3" fmla="*/ 1516931 h 2022574"/>
                <a:gd name="connsiteX4" fmla="*/ 1751634 w 1751634"/>
                <a:gd name="connsiteY4" fmla="*/ 505644 h 2022574"/>
                <a:gd name="connsiteX5" fmla="*/ 875817 w 1751634"/>
                <a:gd name="connsiteY5" fmla="*/ 0 h 20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634" h="2022574">
                  <a:moveTo>
                    <a:pt x="0" y="505644"/>
                  </a:moveTo>
                  <a:lnTo>
                    <a:pt x="0" y="1516931"/>
                  </a:lnTo>
                  <a:lnTo>
                    <a:pt x="875817" y="2022575"/>
                  </a:lnTo>
                  <a:lnTo>
                    <a:pt x="1751634" y="1516931"/>
                  </a:lnTo>
                  <a:lnTo>
                    <a:pt x="1751634" y="505644"/>
                  </a:lnTo>
                  <a:lnTo>
                    <a:pt x="875817" y="0"/>
                  </a:lnTo>
                  <a:close/>
                </a:path>
              </a:pathLst>
            </a:custGeom>
            <a:solidFill>
              <a:schemeClr val="tx1">
                <a:alpha val="41000"/>
              </a:schemeClr>
            </a:solidFill>
            <a:ln w="8033" cap="flat">
              <a:noFill/>
              <a:prstDash val="solid"/>
              <a:miter/>
            </a:ln>
            <a:effectLst>
              <a:softEdge rad="266700"/>
            </a:effectLst>
          </p:spPr>
          <p:txBody>
            <a:bodyPr rtlCol="0" anchor="ctr"/>
            <a:lstStyle/>
            <a:p>
              <a:endParaRPr lang="en-US" sz="1350"/>
            </a:p>
          </p:txBody>
        </p:sp>
        <p:sp>
          <p:nvSpPr>
            <p:cNvPr id="25" name="Freeform: Shape 24">
              <a:extLst>
                <a:ext uri="{FF2B5EF4-FFF2-40B4-BE49-F238E27FC236}">
                  <a16:creationId xmlns:a16="http://schemas.microsoft.com/office/drawing/2014/main" id="{DA316496-E80A-C517-4A0A-9E85303CBA9A}"/>
                </a:ext>
              </a:extLst>
            </p:cNvPr>
            <p:cNvSpPr/>
            <p:nvPr/>
          </p:nvSpPr>
          <p:spPr>
            <a:xfrm>
              <a:off x="3941217" y="1671744"/>
              <a:ext cx="1182082" cy="1364924"/>
            </a:xfrm>
            <a:custGeom>
              <a:avLst/>
              <a:gdLst>
                <a:gd name="connsiteX0" fmla="*/ 0 w 1751634"/>
                <a:gd name="connsiteY0" fmla="*/ 505644 h 2022574"/>
                <a:gd name="connsiteX1" fmla="*/ 0 w 1751634"/>
                <a:gd name="connsiteY1" fmla="*/ 1516931 h 2022574"/>
                <a:gd name="connsiteX2" fmla="*/ 875817 w 1751634"/>
                <a:gd name="connsiteY2" fmla="*/ 2022575 h 2022574"/>
                <a:gd name="connsiteX3" fmla="*/ 1751634 w 1751634"/>
                <a:gd name="connsiteY3" fmla="*/ 1516931 h 2022574"/>
                <a:gd name="connsiteX4" fmla="*/ 1751634 w 1751634"/>
                <a:gd name="connsiteY4" fmla="*/ 505644 h 2022574"/>
                <a:gd name="connsiteX5" fmla="*/ 875817 w 1751634"/>
                <a:gd name="connsiteY5" fmla="*/ 0 h 20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1634" h="2022574">
                  <a:moveTo>
                    <a:pt x="0" y="505644"/>
                  </a:moveTo>
                  <a:lnTo>
                    <a:pt x="0" y="1516931"/>
                  </a:lnTo>
                  <a:lnTo>
                    <a:pt x="875817" y="2022575"/>
                  </a:lnTo>
                  <a:lnTo>
                    <a:pt x="1751634" y="1516931"/>
                  </a:lnTo>
                  <a:lnTo>
                    <a:pt x="1751634" y="505644"/>
                  </a:lnTo>
                  <a:lnTo>
                    <a:pt x="875817" y="0"/>
                  </a:lnTo>
                  <a:close/>
                </a:path>
              </a:pathLst>
            </a:custGeom>
            <a:solidFill>
              <a:schemeClr val="bg1"/>
            </a:solidFill>
            <a:ln w="8033" cap="flat">
              <a:noFill/>
              <a:prstDash val="solid"/>
              <a:miter/>
            </a:ln>
          </p:spPr>
          <p:txBody>
            <a:bodyPr rtlCol="0" anchor="ctr"/>
            <a:lstStyle/>
            <a:p>
              <a:endParaRPr lang="en-US" sz="1350"/>
            </a:p>
          </p:txBody>
        </p:sp>
        <p:sp>
          <p:nvSpPr>
            <p:cNvPr id="105" name="Oval 104">
              <a:extLst>
                <a:ext uri="{FF2B5EF4-FFF2-40B4-BE49-F238E27FC236}">
                  <a16:creationId xmlns:a16="http://schemas.microsoft.com/office/drawing/2014/main" id="{F5102E5B-6987-2879-548A-43365D91EB3E}"/>
                </a:ext>
              </a:extLst>
            </p:cNvPr>
            <p:cNvSpPr/>
            <p:nvPr/>
          </p:nvSpPr>
          <p:spPr>
            <a:xfrm>
              <a:off x="4733613" y="1323584"/>
              <a:ext cx="616062" cy="616062"/>
            </a:xfrm>
            <a:prstGeom prst="ellipse">
              <a:avLst/>
            </a:prstGeom>
            <a:solidFill>
              <a:schemeClr val="tx1"/>
            </a:solidFill>
            <a:ln w="63500">
              <a:noFill/>
            </a:ln>
            <a:effectLst>
              <a:softEdge rad="228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6" name="Oval 105">
              <a:extLst>
                <a:ext uri="{FF2B5EF4-FFF2-40B4-BE49-F238E27FC236}">
                  <a16:creationId xmlns:a16="http://schemas.microsoft.com/office/drawing/2014/main" id="{0F6ED218-1AD8-1FC8-5F06-1948E4B9E6F7}"/>
                </a:ext>
              </a:extLst>
            </p:cNvPr>
            <p:cNvSpPr/>
            <p:nvPr/>
          </p:nvSpPr>
          <p:spPr>
            <a:xfrm>
              <a:off x="3851920" y="1323584"/>
              <a:ext cx="616062" cy="616062"/>
            </a:xfrm>
            <a:prstGeom prst="ellipse">
              <a:avLst/>
            </a:prstGeom>
            <a:solidFill>
              <a:schemeClr val="accent5">
                <a:lumMod val="75000"/>
              </a:schemeClr>
            </a:solidFill>
            <a:ln w="63500">
              <a:noFill/>
            </a:ln>
            <a:effectLst>
              <a:softEdge rad="228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7" name="Oval 106">
              <a:extLst>
                <a:ext uri="{FF2B5EF4-FFF2-40B4-BE49-F238E27FC236}">
                  <a16:creationId xmlns:a16="http://schemas.microsoft.com/office/drawing/2014/main" id="{BD7C7071-7124-31AC-994A-63598111A629}"/>
                </a:ext>
              </a:extLst>
            </p:cNvPr>
            <p:cNvSpPr/>
            <p:nvPr/>
          </p:nvSpPr>
          <p:spPr>
            <a:xfrm>
              <a:off x="4733613" y="2931790"/>
              <a:ext cx="616062" cy="616062"/>
            </a:xfrm>
            <a:prstGeom prst="ellipse">
              <a:avLst/>
            </a:prstGeom>
            <a:solidFill>
              <a:schemeClr val="tx1"/>
            </a:solidFill>
            <a:ln w="63500">
              <a:noFill/>
            </a:ln>
            <a:effectLst>
              <a:softEdge rad="228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8" name="Oval 107">
              <a:extLst>
                <a:ext uri="{FF2B5EF4-FFF2-40B4-BE49-F238E27FC236}">
                  <a16:creationId xmlns:a16="http://schemas.microsoft.com/office/drawing/2014/main" id="{A00CA93E-5093-FE27-F8C0-E2287217A6E5}"/>
                </a:ext>
              </a:extLst>
            </p:cNvPr>
            <p:cNvSpPr/>
            <p:nvPr/>
          </p:nvSpPr>
          <p:spPr>
            <a:xfrm>
              <a:off x="3851920" y="2931790"/>
              <a:ext cx="616062" cy="616062"/>
            </a:xfrm>
            <a:prstGeom prst="ellipse">
              <a:avLst/>
            </a:prstGeom>
            <a:solidFill>
              <a:schemeClr val="tx1"/>
            </a:solidFill>
            <a:ln w="63500">
              <a:noFill/>
            </a:ln>
            <a:effectLst>
              <a:softEdge rad="228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9" name="Oval 108">
              <a:extLst>
                <a:ext uri="{FF2B5EF4-FFF2-40B4-BE49-F238E27FC236}">
                  <a16:creationId xmlns:a16="http://schemas.microsoft.com/office/drawing/2014/main" id="{C49B5DFB-C1BB-FF95-C803-C9F3B7D6D8E4}"/>
                </a:ext>
              </a:extLst>
            </p:cNvPr>
            <p:cNvSpPr/>
            <p:nvPr/>
          </p:nvSpPr>
          <p:spPr>
            <a:xfrm>
              <a:off x="3414818" y="2122429"/>
              <a:ext cx="616062" cy="616062"/>
            </a:xfrm>
            <a:prstGeom prst="ellipse">
              <a:avLst/>
            </a:prstGeom>
            <a:solidFill>
              <a:schemeClr val="tx1"/>
            </a:solidFill>
            <a:ln w="63500">
              <a:noFill/>
            </a:ln>
            <a:effectLst>
              <a:softEdge rad="228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0" name="Oval 109">
              <a:extLst>
                <a:ext uri="{FF2B5EF4-FFF2-40B4-BE49-F238E27FC236}">
                  <a16:creationId xmlns:a16="http://schemas.microsoft.com/office/drawing/2014/main" id="{91F71570-E35D-3D20-1B45-591DEEB4FF69}"/>
                </a:ext>
              </a:extLst>
            </p:cNvPr>
            <p:cNvSpPr/>
            <p:nvPr/>
          </p:nvSpPr>
          <p:spPr>
            <a:xfrm>
              <a:off x="5200912" y="2122429"/>
              <a:ext cx="616062" cy="616062"/>
            </a:xfrm>
            <a:prstGeom prst="ellipse">
              <a:avLst/>
            </a:prstGeom>
            <a:solidFill>
              <a:schemeClr val="tx1"/>
            </a:solidFill>
            <a:ln w="63500">
              <a:noFill/>
            </a:ln>
            <a:effectLst>
              <a:softEdge rad="2286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4" name="Oval 83">
              <a:extLst>
                <a:ext uri="{FF2B5EF4-FFF2-40B4-BE49-F238E27FC236}">
                  <a16:creationId xmlns:a16="http://schemas.microsoft.com/office/drawing/2014/main" id="{B74E2AE7-1615-6502-99A7-70732BC5382B}"/>
                </a:ext>
              </a:extLst>
            </p:cNvPr>
            <p:cNvSpPr/>
            <p:nvPr/>
          </p:nvSpPr>
          <p:spPr>
            <a:xfrm>
              <a:off x="4746629" y="1328689"/>
              <a:ext cx="433227" cy="433227"/>
            </a:xfrm>
            <a:prstGeom prst="ellipse">
              <a:avLst/>
            </a:prstGeom>
            <a:solidFill>
              <a:schemeClr val="accent5">
                <a:lumMod val="75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5" name="Oval 84">
              <a:extLst>
                <a:ext uri="{FF2B5EF4-FFF2-40B4-BE49-F238E27FC236}">
                  <a16:creationId xmlns:a16="http://schemas.microsoft.com/office/drawing/2014/main" id="{CEE16EC5-B933-4191-8C2B-6DF1421CA9CC}"/>
                </a:ext>
              </a:extLst>
            </p:cNvPr>
            <p:cNvSpPr/>
            <p:nvPr/>
          </p:nvSpPr>
          <p:spPr>
            <a:xfrm>
              <a:off x="3864936" y="1328689"/>
              <a:ext cx="433227" cy="433227"/>
            </a:xfrm>
            <a:prstGeom prst="ellipse">
              <a:avLst/>
            </a:prstGeom>
            <a:solidFill>
              <a:srgbClr val="C00000"/>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6" name="Oval 85">
              <a:extLst>
                <a:ext uri="{FF2B5EF4-FFF2-40B4-BE49-F238E27FC236}">
                  <a16:creationId xmlns:a16="http://schemas.microsoft.com/office/drawing/2014/main" id="{3063A92C-895E-F57F-8F04-C9E4EF64586A}"/>
                </a:ext>
              </a:extLst>
            </p:cNvPr>
            <p:cNvSpPr/>
            <p:nvPr/>
          </p:nvSpPr>
          <p:spPr>
            <a:xfrm>
              <a:off x="4746629" y="2930236"/>
              <a:ext cx="433227" cy="433227"/>
            </a:xfrm>
            <a:prstGeom prst="ellipse">
              <a:avLst/>
            </a:prstGeom>
            <a:solidFill>
              <a:schemeClr val="accent5">
                <a:lumMod val="75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7" name="Oval 86">
              <a:extLst>
                <a:ext uri="{FF2B5EF4-FFF2-40B4-BE49-F238E27FC236}">
                  <a16:creationId xmlns:a16="http://schemas.microsoft.com/office/drawing/2014/main" id="{89EE825C-B3F4-0BA2-992A-051DD55C25BD}"/>
                </a:ext>
              </a:extLst>
            </p:cNvPr>
            <p:cNvSpPr/>
            <p:nvPr/>
          </p:nvSpPr>
          <p:spPr>
            <a:xfrm>
              <a:off x="3864936" y="2930236"/>
              <a:ext cx="433227" cy="433227"/>
            </a:xfrm>
            <a:prstGeom prst="ellipse">
              <a:avLst/>
            </a:prstGeom>
            <a:solidFill>
              <a:schemeClr val="accent5">
                <a:lumMod val="75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3" name="Oval 92">
              <a:extLst>
                <a:ext uri="{FF2B5EF4-FFF2-40B4-BE49-F238E27FC236}">
                  <a16:creationId xmlns:a16="http://schemas.microsoft.com/office/drawing/2014/main" id="{B91C3BA6-174C-E649-1A98-0BB82143ECEE}"/>
                </a:ext>
              </a:extLst>
            </p:cNvPr>
            <p:cNvSpPr/>
            <p:nvPr/>
          </p:nvSpPr>
          <p:spPr>
            <a:xfrm>
              <a:off x="3427834" y="2134192"/>
              <a:ext cx="433227" cy="433227"/>
            </a:xfrm>
            <a:prstGeom prst="ellipse">
              <a:avLst/>
            </a:prstGeom>
            <a:solidFill>
              <a:schemeClr val="accent3">
                <a:lumMod val="50000"/>
              </a:schemeClr>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4" name="Oval 93">
              <a:extLst>
                <a:ext uri="{FF2B5EF4-FFF2-40B4-BE49-F238E27FC236}">
                  <a16:creationId xmlns:a16="http://schemas.microsoft.com/office/drawing/2014/main" id="{8A2623AE-048D-E2E5-8F7B-AD16F4E86690}"/>
                </a:ext>
              </a:extLst>
            </p:cNvPr>
            <p:cNvSpPr/>
            <p:nvPr/>
          </p:nvSpPr>
          <p:spPr>
            <a:xfrm>
              <a:off x="5213928" y="2134192"/>
              <a:ext cx="433227" cy="433227"/>
            </a:xfrm>
            <a:prstGeom prst="ellipse">
              <a:avLst/>
            </a:prstGeom>
            <a:solidFill>
              <a:srgbClr val="C00000"/>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0" name="TextBox 119">
              <a:extLst>
                <a:ext uri="{FF2B5EF4-FFF2-40B4-BE49-F238E27FC236}">
                  <a16:creationId xmlns:a16="http://schemas.microsoft.com/office/drawing/2014/main" id="{5CD07746-16D1-6783-2A01-E37B7CA8C233}"/>
                </a:ext>
              </a:extLst>
            </p:cNvPr>
            <p:cNvSpPr txBox="1"/>
            <p:nvPr/>
          </p:nvSpPr>
          <p:spPr>
            <a:xfrm>
              <a:off x="2525341" y="874245"/>
              <a:ext cx="1124182" cy="392415"/>
            </a:xfrm>
            <a:prstGeom prst="rect">
              <a:avLst/>
            </a:prstGeom>
            <a:noFill/>
          </p:spPr>
          <p:txBody>
            <a:bodyPr wrap="square" lIns="0" tIns="0" rIns="0" bIns="0"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Biofuel ash from</a:t>
              </a:r>
              <a:r>
                <a:rPr lang="lt-LT"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electrostatic filter</a:t>
              </a:r>
            </a:p>
          </p:txBody>
        </p:sp>
        <p:sp>
          <p:nvSpPr>
            <p:cNvPr id="123" name="TextBox 122">
              <a:extLst>
                <a:ext uri="{FF2B5EF4-FFF2-40B4-BE49-F238E27FC236}">
                  <a16:creationId xmlns:a16="http://schemas.microsoft.com/office/drawing/2014/main" id="{3E8EA358-D6C7-B52D-9F4A-14D757994D6A}"/>
                </a:ext>
              </a:extLst>
            </p:cNvPr>
            <p:cNvSpPr txBox="1"/>
            <p:nvPr/>
          </p:nvSpPr>
          <p:spPr>
            <a:xfrm>
              <a:off x="2039567" y="2151132"/>
              <a:ext cx="1124182" cy="392415"/>
            </a:xfrm>
            <a:prstGeom prst="rect">
              <a:avLst/>
            </a:prstGeom>
            <a:noFill/>
          </p:spPr>
          <p:txBody>
            <a:bodyPr wrap="square" lIns="0" tIns="0" rIns="0" bIns="0"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Biofuel ash from cyclone</a:t>
              </a:r>
            </a:p>
          </p:txBody>
        </p:sp>
        <p:sp>
          <p:nvSpPr>
            <p:cNvPr id="209" name="Oval 208">
              <a:extLst>
                <a:ext uri="{FF2B5EF4-FFF2-40B4-BE49-F238E27FC236}">
                  <a16:creationId xmlns:a16="http://schemas.microsoft.com/office/drawing/2014/main" id="{A819D36E-8D97-B8E4-F960-329005F07D79}"/>
                </a:ext>
              </a:extLst>
            </p:cNvPr>
            <p:cNvSpPr/>
            <p:nvPr/>
          </p:nvSpPr>
          <p:spPr>
            <a:xfrm>
              <a:off x="6907333" y="2028270"/>
              <a:ext cx="801315" cy="801315"/>
            </a:xfrm>
            <a:prstGeom prst="ellipse">
              <a:avLst/>
            </a:prstGeom>
            <a:solidFill>
              <a:schemeClr val="tx1">
                <a:alpha val="35000"/>
              </a:schemeClr>
            </a:soli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Oval 209">
              <a:extLst>
                <a:ext uri="{FF2B5EF4-FFF2-40B4-BE49-F238E27FC236}">
                  <a16:creationId xmlns:a16="http://schemas.microsoft.com/office/drawing/2014/main" id="{55DF6EBA-375E-9947-E269-22FCD5156A43}"/>
                </a:ext>
              </a:extLst>
            </p:cNvPr>
            <p:cNvSpPr/>
            <p:nvPr/>
          </p:nvSpPr>
          <p:spPr>
            <a:xfrm>
              <a:off x="6319504" y="3335051"/>
              <a:ext cx="801315" cy="801315"/>
            </a:xfrm>
            <a:prstGeom prst="ellipse">
              <a:avLst/>
            </a:prstGeom>
            <a:solidFill>
              <a:schemeClr val="tx1">
                <a:alpha val="35000"/>
              </a:schemeClr>
            </a:soli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Oval 210">
              <a:extLst>
                <a:ext uri="{FF2B5EF4-FFF2-40B4-BE49-F238E27FC236}">
                  <a16:creationId xmlns:a16="http://schemas.microsoft.com/office/drawing/2014/main" id="{82D492B4-68AF-E8F9-1F77-A355725BBDB6}"/>
                </a:ext>
              </a:extLst>
            </p:cNvPr>
            <p:cNvSpPr/>
            <p:nvPr/>
          </p:nvSpPr>
          <p:spPr>
            <a:xfrm>
              <a:off x="1763832" y="726551"/>
              <a:ext cx="801315" cy="801315"/>
            </a:xfrm>
            <a:prstGeom prst="ellipse">
              <a:avLst/>
            </a:prstGeom>
            <a:solidFill>
              <a:schemeClr val="tx1">
                <a:alpha val="35000"/>
              </a:schemeClr>
            </a:soli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Oval 211">
              <a:extLst>
                <a:ext uri="{FF2B5EF4-FFF2-40B4-BE49-F238E27FC236}">
                  <a16:creationId xmlns:a16="http://schemas.microsoft.com/office/drawing/2014/main" id="{18B5F112-D68C-DEC0-4FD5-18F0C25C87AE}"/>
                </a:ext>
              </a:extLst>
            </p:cNvPr>
            <p:cNvSpPr/>
            <p:nvPr/>
          </p:nvSpPr>
          <p:spPr>
            <a:xfrm>
              <a:off x="1233155" y="2028270"/>
              <a:ext cx="801315" cy="801315"/>
            </a:xfrm>
            <a:prstGeom prst="ellipse">
              <a:avLst/>
            </a:prstGeom>
            <a:solidFill>
              <a:schemeClr val="tx1">
                <a:alpha val="35000"/>
              </a:schemeClr>
            </a:soli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Oval 212">
              <a:extLst>
                <a:ext uri="{FF2B5EF4-FFF2-40B4-BE49-F238E27FC236}">
                  <a16:creationId xmlns:a16="http://schemas.microsoft.com/office/drawing/2014/main" id="{2C95DE7F-7BD0-336B-FDA0-E728308E344D}"/>
                </a:ext>
              </a:extLst>
            </p:cNvPr>
            <p:cNvSpPr/>
            <p:nvPr/>
          </p:nvSpPr>
          <p:spPr>
            <a:xfrm>
              <a:off x="1739340" y="3335051"/>
              <a:ext cx="801315" cy="801315"/>
            </a:xfrm>
            <a:prstGeom prst="ellipse">
              <a:avLst/>
            </a:prstGeom>
            <a:solidFill>
              <a:schemeClr val="tx1">
                <a:alpha val="35000"/>
              </a:schemeClr>
            </a:soli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Oval 213">
              <a:extLst>
                <a:ext uri="{FF2B5EF4-FFF2-40B4-BE49-F238E27FC236}">
                  <a16:creationId xmlns:a16="http://schemas.microsoft.com/office/drawing/2014/main" id="{BBAE428C-7A71-4A46-9A1F-11EA4A223CA8}"/>
                </a:ext>
              </a:extLst>
            </p:cNvPr>
            <p:cNvSpPr/>
            <p:nvPr/>
          </p:nvSpPr>
          <p:spPr>
            <a:xfrm>
              <a:off x="6303337" y="726551"/>
              <a:ext cx="801315" cy="801315"/>
            </a:xfrm>
            <a:prstGeom prst="ellipse">
              <a:avLst/>
            </a:prstGeom>
            <a:solidFill>
              <a:schemeClr val="tx1">
                <a:alpha val="35000"/>
              </a:schemeClr>
            </a:solidFill>
            <a:ln>
              <a:noFill/>
            </a:ln>
            <a:effectLst>
              <a:softEdge rad="1778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a:extLst>
                <a:ext uri="{FF2B5EF4-FFF2-40B4-BE49-F238E27FC236}">
                  <a16:creationId xmlns:a16="http://schemas.microsoft.com/office/drawing/2014/main" id="{589C6BE1-EEE3-36B1-3E44-E9C53A82B28F}"/>
                </a:ext>
              </a:extLst>
            </p:cNvPr>
            <p:cNvSpPr/>
            <p:nvPr/>
          </p:nvSpPr>
          <p:spPr>
            <a:xfrm>
              <a:off x="7050040" y="2023401"/>
              <a:ext cx="654794" cy="6547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a:extLst>
                <a:ext uri="{FF2B5EF4-FFF2-40B4-BE49-F238E27FC236}">
                  <a16:creationId xmlns:a16="http://schemas.microsoft.com/office/drawing/2014/main" id="{8F53774C-9F0D-F5BF-4BC9-C2621067D769}"/>
                </a:ext>
              </a:extLst>
            </p:cNvPr>
            <p:cNvSpPr/>
            <p:nvPr/>
          </p:nvSpPr>
          <p:spPr>
            <a:xfrm>
              <a:off x="6462211" y="3330183"/>
              <a:ext cx="654794" cy="6547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1" name="Oval 100">
              <a:extLst>
                <a:ext uri="{FF2B5EF4-FFF2-40B4-BE49-F238E27FC236}">
                  <a16:creationId xmlns:a16="http://schemas.microsoft.com/office/drawing/2014/main" id="{AE518A33-7734-6EA5-3C4D-4D0E52EA202B}"/>
                </a:ext>
              </a:extLst>
            </p:cNvPr>
            <p:cNvSpPr/>
            <p:nvPr/>
          </p:nvSpPr>
          <p:spPr>
            <a:xfrm>
              <a:off x="1906539" y="721683"/>
              <a:ext cx="654794" cy="6547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2" name="Oval 101">
              <a:extLst>
                <a:ext uri="{FF2B5EF4-FFF2-40B4-BE49-F238E27FC236}">
                  <a16:creationId xmlns:a16="http://schemas.microsoft.com/office/drawing/2014/main" id="{4806312C-820A-CC12-A81F-436C45E5BC67}"/>
                </a:ext>
              </a:extLst>
            </p:cNvPr>
            <p:cNvSpPr/>
            <p:nvPr/>
          </p:nvSpPr>
          <p:spPr>
            <a:xfrm>
              <a:off x="1375862" y="2023401"/>
              <a:ext cx="654794" cy="6547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Oval 102">
              <a:extLst>
                <a:ext uri="{FF2B5EF4-FFF2-40B4-BE49-F238E27FC236}">
                  <a16:creationId xmlns:a16="http://schemas.microsoft.com/office/drawing/2014/main" id="{B671FA16-233A-F55C-688C-62CE1E3E606C}"/>
                </a:ext>
              </a:extLst>
            </p:cNvPr>
            <p:cNvSpPr/>
            <p:nvPr/>
          </p:nvSpPr>
          <p:spPr>
            <a:xfrm>
              <a:off x="1882047" y="3330183"/>
              <a:ext cx="654794" cy="6547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a:extLst>
                <a:ext uri="{FF2B5EF4-FFF2-40B4-BE49-F238E27FC236}">
                  <a16:creationId xmlns:a16="http://schemas.microsoft.com/office/drawing/2014/main" id="{2C153AC9-441E-0915-52DF-DA846D2CE1E6}"/>
                </a:ext>
              </a:extLst>
            </p:cNvPr>
            <p:cNvSpPr/>
            <p:nvPr/>
          </p:nvSpPr>
          <p:spPr>
            <a:xfrm>
              <a:off x="6446043" y="729314"/>
              <a:ext cx="654794" cy="65479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A pile of green powder&#10;&#10;Description automatically generated">
              <a:extLst>
                <a:ext uri="{FF2B5EF4-FFF2-40B4-BE49-F238E27FC236}">
                  <a16:creationId xmlns:a16="http://schemas.microsoft.com/office/drawing/2014/main" id="{8953F542-C810-CF1C-7EAE-88563F3251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01916" y="712404"/>
              <a:ext cx="663564" cy="679255"/>
            </a:xfrm>
            <a:prstGeom prst="ellipse">
              <a:avLst/>
            </a:prstGeom>
          </p:spPr>
        </p:pic>
        <p:pic>
          <p:nvPicPr>
            <p:cNvPr id="6" name="Picture 5" descr="A pile of green powder&#10;&#10;Description automatically generated">
              <a:extLst>
                <a:ext uri="{FF2B5EF4-FFF2-40B4-BE49-F238E27FC236}">
                  <a16:creationId xmlns:a16="http://schemas.microsoft.com/office/drawing/2014/main" id="{BD345FE0-D8E0-426E-1450-358F00D6FC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375829" y="2023401"/>
              <a:ext cx="654794" cy="654793"/>
            </a:xfrm>
            <a:prstGeom prst="ellipse">
              <a:avLst/>
            </a:prstGeom>
          </p:spPr>
        </p:pic>
        <p:pic>
          <p:nvPicPr>
            <p:cNvPr id="7" name="Picture 6" descr="A pile of dirt on a white surface&#10;&#10;Description automatically generated">
              <a:extLst>
                <a:ext uri="{FF2B5EF4-FFF2-40B4-BE49-F238E27FC236}">
                  <a16:creationId xmlns:a16="http://schemas.microsoft.com/office/drawing/2014/main" id="{F4246866-C651-FF1B-1ADC-DF070B71BB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870404" y="3318540"/>
              <a:ext cx="654794" cy="678080"/>
            </a:xfrm>
            <a:prstGeom prst="ellipse">
              <a:avLst/>
            </a:prstGeom>
          </p:spPr>
        </p:pic>
        <p:pic>
          <p:nvPicPr>
            <p:cNvPr id="8" name="Picture 7" descr="A pile of green powder&#10;&#10;Description automatically generated">
              <a:extLst>
                <a:ext uri="{FF2B5EF4-FFF2-40B4-BE49-F238E27FC236}">
                  <a16:creationId xmlns:a16="http://schemas.microsoft.com/office/drawing/2014/main" id="{678DA3D7-9AA4-5A69-7307-B89383F3A2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543" t="13939" r="15438" b="13917"/>
            <a:stretch/>
          </p:blipFill>
          <p:spPr bwMode="auto">
            <a:xfrm rot="5400000">
              <a:off x="6440134" y="723112"/>
              <a:ext cx="654500" cy="666907"/>
            </a:xfrm>
            <a:prstGeom prst="ellipse">
              <a:avLst/>
            </a:prstGeom>
            <a:ln>
              <a:noFill/>
            </a:ln>
            <a:extLst>
              <a:ext uri="{53640926-AAD7-44D8-BBD7-CCE9431645EC}">
                <a14:shadowObscured xmlns:a14="http://schemas.microsoft.com/office/drawing/2010/main"/>
              </a:ext>
            </a:extLst>
          </p:spPr>
        </p:pic>
        <p:pic>
          <p:nvPicPr>
            <p:cNvPr id="9" name="Picture 8" descr="A pile of green powder&#10;&#10;Description automatically generated">
              <a:extLst>
                <a:ext uri="{FF2B5EF4-FFF2-40B4-BE49-F238E27FC236}">
                  <a16:creationId xmlns:a16="http://schemas.microsoft.com/office/drawing/2014/main" id="{BB3799EC-1E2A-7A01-3197-EBCBE3E6ECE6}"/>
                </a:ext>
              </a:extLst>
            </p:cNvPr>
            <p:cNvPicPr>
              <a:picLocks/>
            </p:cNvPicPr>
            <p:nvPr/>
          </p:nvPicPr>
          <p:blipFill rotWithShape="1">
            <a:blip r:embed="rId7" cstate="print">
              <a:extLst>
                <a:ext uri="{28A0092B-C50C-407E-A947-70E740481C1C}">
                  <a14:useLocalDpi xmlns:a14="http://schemas.microsoft.com/office/drawing/2010/main" val="0"/>
                </a:ext>
              </a:extLst>
            </a:blip>
            <a:srcRect l="28159" t="8024" r="17305" b="11239"/>
            <a:stretch/>
          </p:blipFill>
          <p:spPr bwMode="auto">
            <a:xfrm rot="5400000">
              <a:off x="7052902" y="2011431"/>
              <a:ext cx="669171" cy="678525"/>
            </a:xfrm>
            <a:prstGeom prst="ellipse">
              <a:avLst/>
            </a:prstGeom>
            <a:ln>
              <a:noFill/>
            </a:ln>
            <a:extLst>
              <a:ext uri="{53640926-AAD7-44D8-BBD7-CCE9431645EC}">
                <a14:shadowObscured xmlns:a14="http://schemas.microsoft.com/office/drawing/2010/main"/>
              </a:ext>
            </a:extLst>
          </p:spPr>
        </p:pic>
        <p:pic>
          <p:nvPicPr>
            <p:cNvPr id="10" name="Picture 9" descr="A pile of black powder&#10;&#10;Description automatically generated">
              <a:extLst>
                <a:ext uri="{FF2B5EF4-FFF2-40B4-BE49-F238E27FC236}">
                  <a16:creationId xmlns:a16="http://schemas.microsoft.com/office/drawing/2014/main" id="{E653C0DD-0647-5046-3F43-239E90810F45}"/>
                </a:ext>
              </a:extLst>
            </p:cNvPr>
            <p:cNvPicPr>
              <a:picLocks/>
            </p:cNvPicPr>
            <p:nvPr/>
          </p:nvPicPr>
          <p:blipFill rotWithShape="1">
            <a:blip r:embed="rId8" cstate="print">
              <a:extLst>
                <a:ext uri="{28A0092B-C50C-407E-A947-70E740481C1C}">
                  <a14:useLocalDpi xmlns:a14="http://schemas.microsoft.com/office/drawing/2010/main" val="0"/>
                </a:ext>
              </a:extLst>
            </a:blip>
            <a:srcRect t="14320" b="10673"/>
            <a:stretch/>
          </p:blipFill>
          <p:spPr bwMode="auto">
            <a:xfrm>
              <a:off x="6445976" y="3329739"/>
              <a:ext cx="681897" cy="659605"/>
            </a:xfrm>
            <a:prstGeom prst="ellipse">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44B3FE85-815A-170D-EB83-78C037F5D532}"/>
                </a:ext>
              </a:extLst>
            </p:cNvPr>
            <p:cNvSpPr txBox="1"/>
            <p:nvPr/>
          </p:nvSpPr>
          <p:spPr>
            <a:xfrm>
              <a:off x="3941602" y="2097668"/>
              <a:ext cx="1275702" cy="392415"/>
            </a:xfrm>
            <a:prstGeom prst="rect">
              <a:avLst/>
            </a:prstGeom>
            <a:noFill/>
          </p:spPr>
          <p:txBody>
            <a:bodyPr wrap="square" lIns="0" tIns="0" rIns="0" bIns="0" rtlCol="0" anchor="ctr">
              <a:noAutofit/>
            </a:bodyPr>
            <a:lstStyle/>
            <a:p>
              <a:pPr algn="ctr"/>
              <a:r>
                <a:rPr lang="en-US" sz="1400" b="1" dirty="0">
                  <a:latin typeface="Arial" panose="020B0604020202020204" pitchFamily="34" charset="0"/>
                  <a:cs typeface="Arial" panose="020B0604020202020204" pitchFamily="34" charset="0"/>
                </a:rPr>
                <a:t>For civil engineering and agriculture</a:t>
              </a:r>
            </a:p>
          </p:txBody>
        </p:sp>
        <p:sp>
          <p:nvSpPr>
            <p:cNvPr id="19" name="TextBox 18">
              <a:extLst>
                <a:ext uri="{FF2B5EF4-FFF2-40B4-BE49-F238E27FC236}">
                  <a16:creationId xmlns:a16="http://schemas.microsoft.com/office/drawing/2014/main" id="{3A25EF8F-AD7D-8AF3-C96B-D394D285064C}"/>
                </a:ext>
              </a:extLst>
            </p:cNvPr>
            <p:cNvSpPr txBox="1"/>
            <p:nvPr/>
          </p:nvSpPr>
          <p:spPr>
            <a:xfrm>
              <a:off x="5934996" y="2167816"/>
              <a:ext cx="1124182" cy="392415"/>
            </a:xfrm>
            <a:prstGeom prst="rect">
              <a:avLst/>
            </a:prstGeom>
            <a:noFill/>
          </p:spPr>
          <p:txBody>
            <a:bodyPr wrap="square" lIns="0" tIns="0" rIns="0" bIns="0"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Biofuel ash from</a:t>
              </a:r>
              <a:r>
                <a:rPr lang="lt-LT"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electrostatic filter</a:t>
              </a:r>
            </a:p>
          </p:txBody>
        </p:sp>
        <p:sp>
          <p:nvSpPr>
            <p:cNvPr id="20" name="TextBox 19">
              <a:extLst>
                <a:ext uri="{FF2B5EF4-FFF2-40B4-BE49-F238E27FC236}">
                  <a16:creationId xmlns:a16="http://schemas.microsoft.com/office/drawing/2014/main" id="{CFDE1DA9-53A9-7805-4FD5-EFDFCEA5F19E}"/>
                </a:ext>
              </a:extLst>
            </p:cNvPr>
            <p:cNvSpPr txBox="1"/>
            <p:nvPr/>
          </p:nvSpPr>
          <p:spPr>
            <a:xfrm>
              <a:off x="5412297" y="883364"/>
              <a:ext cx="1183114" cy="392415"/>
            </a:xfrm>
            <a:prstGeom prst="rect">
              <a:avLst/>
            </a:prstGeom>
            <a:noFill/>
          </p:spPr>
          <p:txBody>
            <a:bodyPr wrap="square" lIns="0" tIns="0" rIns="0" bIns="0"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Biofuel ash from</a:t>
              </a:r>
              <a:r>
                <a:rPr lang="lt-LT"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common tank</a:t>
              </a:r>
            </a:p>
          </p:txBody>
        </p:sp>
        <p:sp>
          <p:nvSpPr>
            <p:cNvPr id="22" name="TextBox 21">
              <a:extLst>
                <a:ext uri="{FF2B5EF4-FFF2-40B4-BE49-F238E27FC236}">
                  <a16:creationId xmlns:a16="http://schemas.microsoft.com/office/drawing/2014/main" id="{A118BEA8-5D41-E01F-4B4D-E693990695C6}"/>
                </a:ext>
              </a:extLst>
            </p:cNvPr>
            <p:cNvSpPr txBox="1"/>
            <p:nvPr/>
          </p:nvSpPr>
          <p:spPr>
            <a:xfrm>
              <a:off x="2393937" y="3467513"/>
              <a:ext cx="1183114" cy="392415"/>
            </a:xfrm>
            <a:prstGeom prst="rect">
              <a:avLst/>
            </a:prstGeom>
            <a:noFill/>
          </p:spPr>
          <p:txBody>
            <a:bodyPr wrap="square" lIns="0" tIns="0" rIns="0" bIns="0"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Biofuel ash from</a:t>
              </a:r>
              <a:r>
                <a:rPr lang="lt-LT"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common tank</a:t>
              </a:r>
            </a:p>
          </p:txBody>
        </p:sp>
        <p:sp>
          <p:nvSpPr>
            <p:cNvPr id="23" name="TextBox 22">
              <a:extLst>
                <a:ext uri="{FF2B5EF4-FFF2-40B4-BE49-F238E27FC236}">
                  <a16:creationId xmlns:a16="http://schemas.microsoft.com/office/drawing/2014/main" id="{CABD86D5-9852-A2A8-FFFE-F69FC09B8EB9}"/>
                </a:ext>
              </a:extLst>
            </p:cNvPr>
            <p:cNvSpPr txBox="1"/>
            <p:nvPr/>
          </p:nvSpPr>
          <p:spPr>
            <a:xfrm>
              <a:off x="5375814" y="3487271"/>
              <a:ext cx="1183114" cy="392415"/>
            </a:xfrm>
            <a:prstGeom prst="rect">
              <a:avLst/>
            </a:prstGeom>
            <a:noFill/>
          </p:spPr>
          <p:txBody>
            <a:bodyPr wrap="square" lIns="0" tIns="0" rIns="0" bIns="0" rtlCol="0" anchor="ctr">
              <a:noAutofit/>
            </a:bodyPr>
            <a:lstStyle/>
            <a:p>
              <a:pPr algn="ctr"/>
              <a:r>
                <a:rPr lang="en-US" sz="1200" b="1" dirty="0">
                  <a:solidFill>
                    <a:schemeClr val="bg1"/>
                  </a:solidFill>
                  <a:latin typeface="Arial" panose="020B0604020202020204" pitchFamily="34" charset="0"/>
                  <a:cs typeface="Arial" panose="020B0604020202020204" pitchFamily="34" charset="0"/>
                </a:rPr>
                <a:t>Biofuel ash from</a:t>
              </a:r>
              <a:r>
                <a:rPr lang="lt-LT" sz="1200" b="1" dirty="0">
                  <a:solidFill>
                    <a:schemeClr val="bg1"/>
                  </a:solidFill>
                  <a:latin typeface="Arial" panose="020B0604020202020204" pitchFamily="34" charset="0"/>
                  <a:cs typeface="Arial" panose="020B0604020202020204" pitchFamily="34" charset="0"/>
                </a:rPr>
                <a:t> </a:t>
              </a:r>
              <a:r>
                <a:rPr lang="en-US" sz="1200" b="1" dirty="0">
                  <a:solidFill>
                    <a:schemeClr val="bg1"/>
                  </a:solidFill>
                  <a:latin typeface="Arial" panose="020B0604020202020204" pitchFamily="34" charset="0"/>
                  <a:cs typeface="Arial" panose="020B0604020202020204" pitchFamily="34" charset="0"/>
                </a:rPr>
                <a:t>common tank</a:t>
              </a:r>
            </a:p>
          </p:txBody>
        </p:sp>
      </p:grpSp>
      <p:grpSp>
        <p:nvGrpSpPr>
          <p:cNvPr id="3" name="Group 2">
            <a:extLst>
              <a:ext uri="{FF2B5EF4-FFF2-40B4-BE49-F238E27FC236}">
                <a16:creationId xmlns:a16="http://schemas.microsoft.com/office/drawing/2014/main" id="{8834C042-764A-2693-2B2E-430BD98F86D7}"/>
              </a:ext>
            </a:extLst>
          </p:cNvPr>
          <p:cNvGrpSpPr/>
          <p:nvPr/>
        </p:nvGrpSpPr>
        <p:grpSpPr>
          <a:xfrm>
            <a:off x="-1148" y="0"/>
            <a:ext cx="8892480" cy="339502"/>
            <a:chOff x="0" y="0"/>
            <a:chExt cx="8892480" cy="339502"/>
          </a:xfrm>
        </p:grpSpPr>
        <p:sp>
          <p:nvSpPr>
            <p:cNvPr id="12" name="Flowchart: Process 11">
              <a:extLst>
                <a:ext uri="{FF2B5EF4-FFF2-40B4-BE49-F238E27FC236}">
                  <a16:creationId xmlns:a16="http://schemas.microsoft.com/office/drawing/2014/main" id="{E6647C74-02C2-8240-495B-E0EDB4618714}"/>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Flowchart: Delay 32">
              <a:extLst>
                <a:ext uri="{FF2B5EF4-FFF2-40B4-BE49-F238E27FC236}">
                  <a16:creationId xmlns:a16="http://schemas.microsoft.com/office/drawing/2014/main" id="{E818F904-B412-5522-1C2A-869AD94FD27F}"/>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448E38D8-5D41-97EF-058B-8116B8C2955B}"/>
              </a:ext>
            </a:extLst>
          </p:cNvPr>
          <p:cNvSpPr/>
          <p:nvPr/>
        </p:nvSpPr>
        <p:spPr>
          <a:xfrm>
            <a:off x="286620" y="1453182"/>
            <a:ext cx="288032" cy="274468"/>
          </a:xfrm>
          <a:prstGeom prst="ellipse">
            <a:avLst/>
          </a:prstGeom>
          <a:solidFill>
            <a:schemeClr val="accent2"/>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B9CE4CB-4A20-75C4-DB4D-34EC13E75940}"/>
              </a:ext>
            </a:extLst>
          </p:cNvPr>
          <p:cNvSpPr txBox="1"/>
          <p:nvPr/>
        </p:nvSpPr>
        <p:spPr>
          <a:xfrm>
            <a:off x="344426" y="1278643"/>
            <a:ext cx="1432420" cy="523220"/>
          </a:xfrm>
          <a:prstGeom prst="rect">
            <a:avLst/>
          </a:prstGeom>
          <a:noFill/>
        </p:spPr>
        <p:txBody>
          <a:bodyPr wrap="square">
            <a:spAutoFit/>
          </a:bodyPr>
          <a:lstStyle/>
          <a:p>
            <a:pPr algn="ct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Suitable for agriculture</a:t>
            </a:r>
            <a:endParaRPr lang="en-US" sz="1400" dirty="0">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563A8743-FE9C-B397-1DC7-78E05BAA725A}"/>
              </a:ext>
            </a:extLst>
          </p:cNvPr>
          <p:cNvSpPr/>
          <p:nvPr/>
        </p:nvSpPr>
        <p:spPr>
          <a:xfrm>
            <a:off x="272639" y="2493435"/>
            <a:ext cx="288032" cy="274468"/>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EF2E75BA-AC78-E989-993F-45EF6A2C24F2}"/>
              </a:ext>
            </a:extLst>
          </p:cNvPr>
          <p:cNvSpPr txBox="1"/>
          <p:nvPr/>
        </p:nvSpPr>
        <p:spPr>
          <a:xfrm>
            <a:off x="348424" y="2296084"/>
            <a:ext cx="1631564" cy="523220"/>
          </a:xfrm>
          <a:prstGeom prst="rect">
            <a:avLst/>
          </a:prstGeom>
          <a:noFill/>
        </p:spPr>
        <p:txBody>
          <a:bodyPr wrap="square">
            <a:spAutoFit/>
          </a:bodyPr>
          <a:lstStyle/>
          <a:p>
            <a:pPr algn="ct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Suitable for civil engineering</a:t>
            </a:r>
            <a:endParaRPr lang="en-US" sz="1400" dirty="0">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6F280EB8-894B-9257-456E-C64613541FE1}"/>
              </a:ext>
            </a:extLst>
          </p:cNvPr>
          <p:cNvSpPr/>
          <p:nvPr/>
        </p:nvSpPr>
        <p:spPr>
          <a:xfrm>
            <a:off x="270964" y="3569266"/>
            <a:ext cx="288032" cy="274468"/>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59D644BD-0AF5-01A6-1EB9-6AC8385238EB}"/>
              </a:ext>
            </a:extLst>
          </p:cNvPr>
          <p:cNvSpPr txBox="1"/>
          <p:nvPr/>
        </p:nvSpPr>
        <p:spPr>
          <a:xfrm>
            <a:off x="405082" y="3406124"/>
            <a:ext cx="1311107" cy="523220"/>
          </a:xfrm>
          <a:prstGeom prst="rect">
            <a:avLst/>
          </a:prstGeom>
          <a:noFill/>
        </p:spPr>
        <p:txBody>
          <a:bodyPr wrap="square">
            <a:spAutoFit/>
          </a:bodyPr>
          <a:lstStyle/>
          <a:p>
            <a:pPr algn="ctr"/>
            <a:r>
              <a:rPr 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Not s</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uitable for both</a:t>
            </a:r>
            <a:endParaRPr lang="en-US" sz="14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BF095885-A2A3-F430-9E9E-930D6E74FAEF}"/>
              </a:ext>
            </a:extLst>
          </p:cNvPr>
          <p:cNvSpPr txBox="1"/>
          <p:nvPr/>
        </p:nvSpPr>
        <p:spPr>
          <a:xfrm>
            <a:off x="1691110" y="1307631"/>
            <a:ext cx="1292523" cy="539500"/>
          </a:xfrm>
          <a:prstGeom prst="rect">
            <a:avLst/>
          </a:prstGeom>
          <a:noFill/>
        </p:spPr>
        <p:txBody>
          <a:bodyPr wrap="square" lIns="0" tIns="0" rIns="0" bIns="0" rtlCol="0" anchor="ctr">
            <a:noAutofit/>
          </a:bodyPr>
          <a:lstStyle/>
          <a:p>
            <a:pPr algn="ctr"/>
            <a:r>
              <a:rPr lang="en-US" sz="1200" b="1" dirty="0">
                <a:solidFill>
                  <a:srgbClr val="FF0000"/>
                </a:solidFill>
                <a:latin typeface="Arial" panose="020B0604020202020204" pitchFamily="34" charset="0"/>
                <a:cs typeface="Arial" panose="020B0604020202020204" pitchFamily="34" charset="0"/>
              </a:rPr>
              <a:t>Do not exceed MAL of heavy metals</a:t>
            </a:r>
          </a:p>
        </p:txBody>
      </p:sp>
      <p:sp>
        <p:nvSpPr>
          <p:cNvPr id="47" name="TextBox 46">
            <a:extLst>
              <a:ext uri="{FF2B5EF4-FFF2-40B4-BE49-F238E27FC236}">
                <a16:creationId xmlns:a16="http://schemas.microsoft.com/office/drawing/2014/main" id="{8C7BC810-41BF-77E7-CA69-B19706E2959E}"/>
              </a:ext>
            </a:extLst>
          </p:cNvPr>
          <p:cNvSpPr txBox="1"/>
          <p:nvPr/>
        </p:nvSpPr>
        <p:spPr>
          <a:xfrm>
            <a:off x="1807496" y="2233917"/>
            <a:ext cx="1208322" cy="646331"/>
          </a:xfrm>
          <a:prstGeom prst="rect">
            <a:avLst/>
          </a:prstGeom>
          <a:noFill/>
        </p:spPr>
        <p:txBody>
          <a:bodyPr wrap="square">
            <a:spAutoFit/>
          </a:bodyPr>
          <a:lstStyle/>
          <a:p>
            <a:pPr algn="ctr"/>
            <a:r>
              <a:rPr lang="en-US" sz="1200" b="1" dirty="0">
                <a:solidFill>
                  <a:srgbClr val="FF0000"/>
                </a:solidFill>
                <a:latin typeface="Arial" panose="020B0604020202020204" pitchFamily="34" charset="0"/>
                <a:cs typeface="Arial" panose="020B0604020202020204" pitchFamily="34" charset="0"/>
              </a:rPr>
              <a:t>Good </a:t>
            </a:r>
            <a:r>
              <a:rPr lang="en-US" sz="1200" b="1" dirty="0" err="1">
                <a:solidFill>
                  <a:srgbClr val="FF0000"/>
                </a:solidFill>
                <a:latin typeface="Arial" panose="020B0604020202020204" pitchFamily="34" charset="0"/>
                <a:cs typeface="Arial" panose="020B0604020202020204" pitchFamily="34" charset="0"/>
              </a:rPr>
              <a:t>CaO</a:t>
            </a:r>
            <a:r>
              <a:rPr lang="en-US" sz="1200" b="1" dirty="0">
                <a:solidFill>
                  <a:srgbClr val="FF0000"/>
                </a:solidFill>
                <a:latin typeface="Arial" panose="020B0604020202020204" pitchFamily="34" charset="0"/>
                <a:cs typeface="Arial" panose="020B0604020202020204" pitchFamily="34" charset="0"/>
              </a:rPr>
              <a:t>/SiO</a:t>
            </a:r>
            <a:r>
              <a:rPr lang="en-US" sz="1200" b="1" baseline="-25000" dirty="0">
                <a:solidFill>
                  <a:srgbClr val="FF0000"/>
                </a:solidFill>
                <a:latin typeface="Arial" panose="020B0604020202020204" pitchFamily="34" charset="0"/>
                <a:cs typeface="Arial" panose="020B0604020202020204" pitchFamily="34" charset="0"/>
              </a:rPr>
              <a:t>2 </a:t>
            </a:r>
            <a:r>
              <a:rPr lang="en-US" sz="1200" b="1" dirty="0">
                <a:solidFill>
                  <a:srgbClr val="FF0000"/>
                </a:solidFill>
                <a:latin typeface="Arial" panose="020B0604020202020204" pitchFamily="34" charset="0"/>
                <a:cs typeface="Arial" panose="020B0604020202020204" pitchFamily="34" charset="0"/>
              </a:rPr>
              <a:t>ratio</a:t>
            </a:r>
            <a:endParaRPr lang="en-US" sz="1200" b="1" baseline="-25000" dirty="0">
              <a:solidFill>
                <a:srgbClr val="FF0000"/>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0458E461-9ECE-BEA2-A754-55E6CD740D25}"/>
              </a:ext>
            </a:extLst>
          </p:cNvPr>
          <p:cNvSpPr txBox="1"/>
          <p:nvPr/>
        </p:nvSpPr>
        <p:spPr>
          <a:xfrm>
            <a:off x="1754752" y="3324954"/>
            <a:ext cx="1208322" cy="1200329"/>
          </a:xfrm>
          <a:prstGeom prst="rect">
            <a:avLst/>
          </a:prstGeom>
          <a:noFill/>
        </p:spPr>
        <p:txBody>
          <a:bodyPr wrap="square">
            <a:spAutoFit/>
          </a:bodyPr>
          <a:lstStyle/>
          <a:p>
            <a:pPr algn="ctr"/>
            <a:r>
              <a:rPr lang="en-US" sz="1200" b="1" dirty="0">
                <a:solidFill>
                  <a:srgbClr val="FF0000"/>
                </a:solidFill>
                <a:latin typeface="Arial" panose="020B0604020202020204" pitchFamily="34" charset="0"/>
                <a:cs typeface="Arial" panose="020B0604020202020204" pitchFamily="34" charset="0"/>
              </a:rPr>
              <a:t>Too high </a:t>
            </a:r>
            <a:r>
              <a:rPr lang="en-US" sz="1200" b="1" dirty="0" err="1">
                <a:solidFill>
                  <a:srgbClr val="FF0000"/>
                </a:solidFill>
                <a:latin typeface="Arial" panose="020B0604020202020204" pitchFamily="34" charset="0"/>
                <a:cs typeface="Arial" panose="020B0604020202020204" pitchFamily="34" charset="0"/>
              </a:rPr>
              <a:t>CaO</a:t>
            </a:r>
            <a:r>
              <a:rPr lang="en-US" sz="1200" b="1" dirty="0">
                <a:solidFill>
                  <a:srgbClr val="FF0000"/>
                </a:solidFill>
                <a:latin typeface="Arial" panose="020B0604020202020204" pitchFamily="34" charset="0"/>
                <a:cs typeface="Arial" panose="020B0604020202020204" pitchFamily="34" charset="0"/>
              </a:rPr>
              <a:t>/SiO</a:t>
            </a:r>
            <a:r>
              <a:rPr lang="en-US" sz="1200" b="1" baseline="-25000" dirty="0">
                <a:solidFill>
                  <a:srgbClr val="FF0000"/>
                </a:solidFill>
                <a:latin typeface="Arial" panose="020B0604020202020204" pitchFamily="34" charset="0"/>
                <a:cs typeface="Arial" panose="020B0604020202020204" pitchFamily="34" charset="0"/>
              </a:rPr>
              <a:t>2 </a:t>
            </a:r>
            <a:r>
              <a:rPr lang="en-US" sz="1200" b="1" dirty="0">
                <a:solidFill>
                  <a:srgbClr val="FF0000"/>
                </a:solidFill>
                <a:latin typeface="Arial" panose="020B0604020202020204" pitchFamily="34" charset="0"/>
                <a:cs typeface="Arial" panose="020B0604020202020204" pitchFamily="34" charset="0"/>
              </a:rPr>
              <a:t>ratio, exceeded MAL of heavy metals</a:t>
            </a:r>
            <a:endParaRPr lang="en-US" sz="1200" b="1" baseline="-25000" dirty="0">
              <a:solidFill>
                <a:srgbClr val="FF0000"/>
              </a:solidFill>
              <a:latin typeface="Arial" panose="020B0604020202020204" pitchFamily="34" charset="0"/>
              <a:cs typeface="Arial" panose="020B0604020202020204" pitchFamily="34" charset="0"/>
            </a:endParaRPr>
          </a:p>
        </p:txBody>
      </p:sp>
      <p:sp>
        <p:nvSpPr>
          <p:cNvPr id="40" name="Antrinis pavadinimas 2">
            <a:extLst>
              <a:ext uri="{FF2B5EF4-FFF2-40B4-BE49-F238E27FC236}">
                <a16:creationId xmlns:a16="http://schemas.microsoft.com/office/drawing/2014/main" id="{7D64BC58-CE9C-FB25-FE9B-87B472D4DED6}"/>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4441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aph of germination rate&#10;&#10;Description automatically generated">
            <a:extLst>
              <a:ext uri="{FF2B5EF4-FFF2-40B4-BE49-F238E27FC236}">
                <a16:creationId xmlns:a16="http://schemas.microsoft.com/office/drawing/2014/main" id="{E6417275-50B7-83A9-5961-06FA19724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20058"/>
            <a:ext cx="3326400" cy="3326400"/>
          </a:xfrm>
          <a:prstGeom prst="rect">
            <a:avLst/>
          </a:prstGeom>
        </p:spPr>
      </p:pic>
      <p:grpSp>
        <p:nvGrpSpPr>
          <p:cNvPr id="4" name="Group 3">
            <a:extLst>
              <a:ext uri="{FF2B5EF4-FFF2-40B4-BE49-F238E27FC236}">
                <a16:creationId xmlns:a16="http://schemas.microsoft.com/office/drawing/2014/main" id="{69B46A17-3063-BD55-5B2C-7DF0B7D7DE02}"/>
              </a:ext>
            </a:extLst>
          </p:cNvPr>
          <p:cNvGrpSpPr/>
          <p:nvPr/>
        </p:nvGrpSpPr>
        <p:grpSpPr>
          <a:xfrm>
            <a:off x="-1148" y="0"/>
            <a:ext cx="8892480" cy="339502"/>
            <a:chOff x="0" y="0"/>
            <a:chExt cx="8892480" cy="339502"/>
          </a:xfrm>
        </p:grpSpPr>
        <p:sp>
          <p:nvSpPr>
            <p:cNvPr id="6" name="Flowchart: Process 5">
              <a:extLst>
                <a:ext uri="{FF2B5EF4-FFF2-40B4-BE49-F238E27FC236}">
                  <a16:creationId xmlns:a16="http://schemas.microsoft.com/office/drawing/2014/main" id="{1A7A28C0-1AC3-FAB3-5741-4B750EF3C446}"/>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Flowchart: Delay 6">
              <a:extLst>
                <a:ext uri="{FF2B5EF4-FFF2-40B4-BE49-F238E27FC236}">
                  <a16:creationId xmlns:a16="http://schemas.microsoft.com/office/drawing/2014/main" id="{E8A0B910-ABD0-08C2-933A-9C63188B94B1}"/>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11" name="Picture 10" descr="A diagram of a root length&#10;&#10;Description automatically generated">
            <a:extLst>
              <a:ext uri="{FF2B5EF4-FFF2-40B4-BE49-F238E27FC236}">
                <a16:creationId xmlns:a16="http://schemas.microsoft.com/office/drawing/2014/main" id="{DD97A0BF-AD1B-474E-B1EE-8E8835B8D5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52747"/>
            <a:ext cx="3326400" cy="3326400"/>
          </a:xfrm>
          <a:prstGeom prst="rect">
            <a:avLst/>
          </a:prstGeom>
        </p:spPr>
      </p:pic>
      <p:sp>
        <p:nvSpPr>
          <p:cNvPr id="14" name="Title 1">
            <a:extLst>
              <a:ext uri="{FF2B5EF4-FFF2-40B4-BE49-F238E27FC236}">
                <a16:creationId xmlns:a16="http://schemas.microsoft.com/office/drawing/2014/main" id="{E9CAE34D-9CBD-979C-9D7E-AF8D7AE92B88}"/>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lt-LT" sz="1100" dirty="0">
                <a:solidFill>
                  <a:schemeClr val="tx1"/>
                </a:solidFill>
                <a:latin typeface="Arial" panose="020B0604020202020204" pitchFamily="34" charset="0"/>
                <a:cs typeface="Arial" panose="020B0604020202020204" pitchFamily="34" charset="0"/>
              </a:rPr>
              <a:t>Bunevičienė K.,</a:t>
            </a:r>
            <a:r>
              <a:rPr lang="en-US" sz="1100" dirty="0">
                <a:solidFill>
                  <a:schemeClr val="tx1"/>
                </a:solidFill>
                <a:latin typeface="Arial" panose="020B0604020202020204" pitchFamily="34" charset="0"/>
                <a:cs typeface="Arial" panose="020B0604020202020204" pitchFamily="34" charset="0"/>
              </a:rPr>
              <a:t> Drapanauskait</a:t>
            </a:r>
            <a:r>
              <a:rPr lang="lt-LT" sz="1100" dirty="0">
                <a:solidFill>
                  <a:schemeClr val="tx1"/>
                </a:solidFill>
                <a:latin typeface="Arial" panose="020B0604020202020204" pitchFamily="34" charset="0"/>
                <a:cs typeface="Arial" panose="020B0604020202020204" pitchFamily="34" charset="0"/>
              </a:rPr>
              <a:t>ė D.,</a:t>
            </a:r>
            <a:r>
              <a:rPr lang="en-US" sz="1100" dirty="0">
                <a:solidFill>
                  <a:schemeClr val="tx1"/>
                </a:solidFill>
                <a:latin typeface="Arial" panose="020B0604020202020204" pitchFamily="34" charset="0"/>
                <a:cs typeface="Arial" panose="020B0604020202020204" pitchFamily="34" charset="0"/>
              </a:rPr>
              <a:t> </a:t>
            </a:r>
            <a:r>
              <a:rPr lang="lt-LT" sz="1100" dirty="0">
                <a:solidFill>
                  <a:schemeClr val="tx1"/>
                </a:solidFill>
                <a:latin typeface="Arial" panose="020B0604020202020204" pitchFamily="34" charset="0"/>
                <a:cs typeface="Arial" panose="020B0604020202020204" pitchFamily="34" charset="0"/>
              </a:rPr>
              <a:t>Žilytė G., Kaminskas R., Barčauskaitė K., </a:t>
            </a:r>
            <a:r>
              <a:rPr lang="en-US" sz="1100" dirty="0">
                <a:solidFill>
                  <a:schemeClr val="tx1"/>
                </a:solidFill>
                <a:latin typeface="Arial" panose="020B0604020202020204" pitchFamily="34" charset="0"/>
                <a:cs typeface="Arial" panose="020B0604020202020204" pitchFamily="34" charset="0"/>
              </a:rPr>
              <a:t>2024. Assessing</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the</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impact</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of</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biofuel ash on agricultural crops</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ecotoxicity and </a:t>
            </a:r>
            <a:r>
              <a:rPr lang="lt-LT" sz="1100" dirty="0">
                <a:solidFill>
                  <a:schemeClr val="tx1"/>
                </a:solidFill>
                <a:latin typeface="Arial" panose="020B0604020202020204" pitchFamily="34" charset="0"/>
                <a:cs typeface="Arial" panose="020B0604020202020204" pitchFamily="34" charset="0"/>
              </a:rPr>
              <a:t>risk </a:t>
            </a:r>
            <a:r>
              <a:rPr lang="en-US" sz="1100" dirty="0">
                <a:solidFill>
                  <a:schemeClr val="tx1"/>
                </a:solidFill>
                <a:latin typeface="Arial" panose="020B0604020202020204" pitchFamily="34" charset="0"/>
                <a:cs typeface="Arial" panose="020B0604020202020204" pitchFamily="34" charset="0"/>
              </a:rPr>
              <a:t>index</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evaluation. </a:t>
            </a:r>
            <a:r>
              <a:rPr lang="en-US" sz="1100" i="1" dirty="0">
                <a:solidFill>
                  <a:schemeClr val="tx1"/>
                </a:solidFill>
                <a:latin typeface="Arial" panose="020B0604020202020204" pitchFamily="34" charset="0"/>
                <a:cs typeface="Arial" panose="020B0604020202020204" pitchFamily="34" charset="0"/>
              </a:rPr>
              <a:t>Biomass Conversion and Biorefinery</a:t>
            </a:r>
            <a:r>
              <a:rPr lang="lt-LT" sz="1100" i="1" dirty="0">
                <a:solidFill>
                  <a:schemeClr val="tx1"/>
                </a:solidFill>
                <a:latin typeface="Arial" panose="020B0604020202020204" pitchFamily="34" charset="0"/>
                <a:cs typeface="Arial" panose="020B0604020202020204" pitchFamily="34" charset="0"/>
              </a:rPr>
              <a:t>.</a:t>
            </a:r>
            <a:r>
              <a:rPr lang="en-US" sz="1100" dirty="0">
                <a:solidFill>
                  <a:schemeClr val="tx1"/>
                </a:solidFill>
                <a:latin typeface="Arial" panose="020B0604020202020204" pitchFamily="34" charset="0"/>
                <a:cs typeface="Arial" panose="020B0604020202020204" pitchFamily="34" charset="0"/>
              </a:rPr>
              <a:t> </a:t>
            </a:r>
            <a:r>
              <a:rPr lang="en-US" sz="1100" b="0" i="0" dirty="0">
                <a:solidFill>
                  <a:srgbClr val="222222"/>
                </a:solidFill>
                <a:effectLst/>
                <a:latin typeface="Arial" panose="020B0604020202020204" pitchFamily="34" charset="0"/>
                <a:cs typeface="Arial" panose="020B0604020202020204" pitchFamily="34" charset="0"/>
              </a:rPr>
              <a:t>https://doi.org/10.1007/s13399-024-06042-x</a:t>
            </a:r>
            <a:endParaRPr lang="en-US" sz="1100"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47A1C161-1A84-066F-1DCB-C5830E1A8285}"/>
              </a:ext>
            </a:extLst>
          </p:cNvPr>
          <p:cNvSpPr txBox="1"/>
          <p:nvPr/>
        </p:nvSpPr>
        <p:spPr>
          <a:xfrm>
            <a:off x="4572000" y="3600680"/>
            <a:ext cx="4680520" cy="523220"/>
          </a:xfrm>
          <a:prstGeom prst="rect">
            <a:avLst/>
          </a:prstGeom>
          <a:noFill/>
        </p:spPr>
        <p:txBody>
          <a:bodyPr wrap="square">
            <a:spAutoFit/>
          </a:bodyPr>
          <a:lstStyle/>
          <a:p>
            <a:r>
              <a:rPr lang="en-US" sz="1400" b="1" dirty="0">
                <a:effectLst/>
                <a:latin typeface="Arial" panose="020B0604020202020204" pitchFamily="34" charset="0"/>
                <a:ea typeface="Calibri" panose="020F0502020204030204" pitchFamily="34" charset="0"/>
                <a:cs typeface="Arial" panose="020B0604020202020204" pitchFamily="34" charset="0"/>
              </a:rPr>
              <a:t>Figure 6. </a:t>
            </a:r>
            <a:r>
              <a:rPr lang="en-US" sz="1400" dirty="0">
                <a:latin typeface="Arial" panose="020B0604020202020204" pitchFamily="34" charset="0"/>
                <a:cs typeface="Arial" panose="020B0604020202020204" pitchFamily="34" charset="0"/>
              </a:rPr>
              <a:t>Effects of different ashes and spent coffee ground leachates on spring wheat root and shoot length.</a:t>
            </a:r>
            <a:endParaRPr lang="en-US" sz="20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BA49517-2F0A-30B5-680B-4B613786F93C}"/>
              </a:ext>
            </a:extLst>
          </p:cNvPr>
          <p:cNvSpPr txBox="1"/>
          <p:nvPr/>
        </p:nvSpPr>
        <p:spPr>
          <a:xfrm>
            <a:off x="0" y="3621988"/>
            <a:ext cx="4742472" cy="738664"/>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Figure 5. </a:t>
            </a:r>
            <a:r>
              <a:rPr lang="en-US" sz="1400" dirty="0">
                <a:latin typeface="Arial" panose="020B0604020202020204" pitchFamily="34" charset="0"/>
                <a:cs typeface="Arial" panose="020B0604020202020204" pitchFamily="34" charset="0"/>
              </a:rPr>
              <a:t>Effect of different biofuel ashes and spent coffee ground leachates on spring wheat germination rate.</a:t>
            </a:r>
          </a:p>
        </p:txBody>
      </p:sp>
      <p:sp>
        <p:nvSpPr>
          <p:cNvPr id="22" name="TextBox 21">
            <a:extLst>
              <a:ext uri="{FF2B5EF4-FFF2-40B4-BE49-F238E27FC236}">
                <a16:creationId xmlns:a16="http://schemas.microsoft.com/office/drawing/2014/main" id="{68900628-6485-0791-2290-C49325BDE7EE}"/>
              </a:ext>
            </a:extLst>
          </p:cNvPr>
          <p:cNvSpPr txBox="1"/>
          <p:nvPr/>
        </p:nvSpPr>
        <p:spPr>
          <a:xfrm>
            <a:off x="119785" y="4271500"/>
            <a:ext cx="9245374" cy="261610"/>
          </a:xfrm>
          <a:prstGeom prst="rect">
            <a:avLst/>
          </a:prstGeom>
          <a:noFill/>
        </p:spPr>
        <p:txBody>
          <a:bodyPr wrap="square">
            <a:spAutoFit/>
          </a:bodyPr>
          <a:lstStyle/>
          <a:p>
            <a:r>
              <a:rPr lang="en-US" sz="1100" b="1" i="1" dirty="0">
                <a:effectLst/>
                <a:latin typeface="Arial" panose="020B0604020202020204" pitchFamily="34" charset="0"/>
                <a:ea typeface="Calibri" panose="020F0502020204030204" pitchFamily="34" charset="0"/>
                <a:cs typeface="Arial" panose="020B0604020202020204" pitchFamily="34" charset="0"/>
              </a:rPr>
              <a:t>Note: </a:t>
            </a:r>
            <a:r>
              <a:rPr lang="en-US" sz="1100" i="1" dirty="0">
                <a:effectLst/>
                <a:latin typeface="Arial" panose="020B0604020202020204" pitchFamily="34" charset="0"/>
                <a:ea typeface="Calibri" panose="020F0502020204030204" pitchFamily="34" charset="0"/>
                <a:cs typeface="Arial" panose="020B0604020202020204" pitchFamily="34" charset="0"/>
              </a:rPr>
              <a:t>BA1-biofuel ash from electrostatic filter, BA2-biofuel ash from cyclone, BA3-biofuel ash from common tank, SCG-spent coffee ground</a:t>
            </a:r>
            <a:endParaRPr lang="en-US" sz="1600" i="1" dirty="0">
              <a:latin typeface="Arial" panose="020B0604020202020204" pitchFamily="34" charset="0"/>
              <a:cs typeface="Arial" panose="020B0604020202020204" pitchFamily="34" charset="0"/>
            </a:endParaRPr>
          </a:p>
        </p:txBody>
      </p:sp>
      <p:sp>
        <p:nvSpPr>
          <p:cNvPr id="2" name="Antrinis pavadinimas 2">
            <a:extLst>
              <a:ext uri="{FF2B5EF4-FFF2-40B4-BE49-F238E27FC236}">
                <a16:creationId xmlns:a16="http://schemas.microsoft.com/office/drawing/2014/main" id="{47046C61-F877-E705-C668-07AEF12408D5}"/>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3457454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CB0D47-1367-2AC9-70B2-E7935CBE46A8}"/>
              </a:ext>
            </a:extLst>
          </p:cNvPr>
          <p:cNvGrpSpPr/>
          <p:nvPr/>
        </p:nvGrpSpPr>
        <p:grpSpPr>
          <a:xfrm>
            <a:off x="-1148" y="0"/>
            <a:ext cx="8892480" cy="339502"/>
            <a:chOff x="0" y="0"/>
            <a:chExt cx="8892480" cy="339502"/>
          </a:xfrm>
        </p:grpSpPr>
        <p:sp>
          <p:nvSpPr>
            <p:cNvPr id="9" name="Flowchart: Process 8">
              <a:extLst>
                <a:ext uri="{FF2B5EF4-FFF2-40B4-BE49-F238E27FC236}">
                  <a16:creationId xmlns:a16="http://schemas.microsoft.com/office/drawing/2014/main" id="{0B804678-0D58-AC02-5BBF-BCCB10E82A3F}"/>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Flowchart: Delay 9">
              <a:extLst>
                <a:ext uri="{FF2B5EF4-FFF2-40B4-BE49-F238E27FC236}">
                  <a16:creationId xmlns:a16="http://schemas.microsoft.com/office/drawing/2014/main" id="{7475819E-E772-1D15-162A-2BCB1642BF0C}"/>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pic>
        <p:nvPicPr>
          <p:cNvPr id="11" name="Picture 8" descr="A ruler and a small piece of clay&#10;&#10;Description automatically generated">
            <a:extLst>
              <a:ext uri="{FF2B5EF4-FFF2-40B4-BE49-F238E27FC236}">
                <a16:creationId xmlns:a16="http://schemas.microsoft.com/office/drawing/2014/main" id="{4DC70E6D-B781-80D4-D333-A1DC57D024FA}"/>
              </a:ext>
            </a:extLst>
          </p:cNvPr>
          <p:cNvPicPr/>
          <p:nvPr/>
        </p:nvPicPr>
        <p:blipFill rotWithShape="1">
          <a:blip r:embed="rId3" cstate="print">
            <a:extLst>
              <a:ext uri="{28A0092B-C50C-407E-A947-70E740481C1C}">
                <a14:useLocalDpi xmlns:a14="http://schemas.microsoft.com/office/drawing/2010/main" val="0"/>
              </a:ext>
            </a:extLst>
          </a:blip>
          <a:srcRect l="43395" t="46815" r="35273" b="23737"/>
          <a:stretch/>
        </p:blipFill>
        <p:spPr bwMode="auto">
          <a:xfrm rot="5400000">
            <a:off x="4222205" y="1873804"/>
            <a:ext cx="763662" cy="792088"/>
          </a:xfrm>
          <a:prstGeom prst="rect">
            <a:avLst/>
          </a:prstGeom>
          <a:ln>
            <a:noFill/>
          </a:ln>
          <a:extLst>
            <a:ext uri="{53640926-AAD7-44D8-BBD7-CCE9431645EC}">
              <a14:shadowObscured xmlns:a14="http://schemas.microsoft.com/office/drawing/2010/main"/>
            </a:ext>
          </a:extLst>
        </p:spPr>
      </p:pic>
      <p:pic>
        <p:nvPicPr>
          <p:cNvPr id="15" name="Picture 14" descr="A graph of a root length&#10;&#10;Description automatically generated">
            <a:extLst>
              <a:ext uri="{FF2B5EF4-FFF2-40B4-BE49-F238E27FC236}">
                <a16:creationId xmlns:a16="http://schemas.microsoft.com/office/drawing/2014/main" id="{157AE828-26EF-9F78-329F-23A90427CB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271" y="357677"/>
            <a:ext cx="3434400" cy="3434400"/>
          </a:xfrm>
          <a:prstGeom prst="rect">
            <a:avLst/>
          </a:prstGeom>
        </p:spPr>
      </p:pic>
      <p:pic>
        <p:nvPicPr>
          <p:cNvPr id="17" name="Picture 16" descr="A graph of a plant mass&#10;&#10;Description automatically generated">
            <a:extLst>
              <a:ext uri="{FF2B5EF4-FFF2-40B4-BE49-F238E27FC236}">
                <a16:creationId xmlns:a16="http://schemas.microsoft.com/office/drawing/2014/main" id="{F6CACD60-BE43-E4B0-5B32-EE5991D122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5401" y="357677"/>
            <a:ext cx="3434400" cy="3434400"/>
          </a:xfrm>
          <a:prstGeom prst="rect">
            <a:avLst/>
          </a:prstGeom>
        </p:spPr>
      </p:pic>
      <p:sp>
        <p:nvSpPr>
          <p:cNvPr id="18" name="Title 1">
            <a:extLst>
              <a:ext uri="{FF2B5EF4-FFF2-40B4-BE49-F238E27FC236}">
                <a16:creationId xmlns:a16="http://schemas.microsoft.com/office/drawing/2014/main" id="{7B124B8D-07A3-50C3-3589-C578C30AF3E0}"/>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lt-LT" sz="1100" dirty="0">
                <a:solidFill>
                  <a:schemeClr val="tx1"/>
                </a:solidFill>
                <a:latin typeface="Arial" panose="020B0604020202020204" pitchFamily="34" charset="0"/>
                <a:cs typeface="Arial" panose="020B0604020202020204" pitchFamily="34" charset="0"/>
              </a:rPr>
              <a:t>Bunevičienė K.,</a:t>
            </a:r>
            <a:r>
              <a:rPr lang="en-US" sz="1100" dirty="0">
                <a:solidFill>
                  <a:schemeClr val="tx1"/>
                </a:solidFill>
                <a:latin typeface="Arial" panose="020B0604020202020204" pitchFamily="34" charset="0"/>
                <a:cs typeface="Arial" panose="020B0604020202020204" pitchFamily="34" charset="0"/>
              </a:rPr>
              <a:t> Drapanauskait</a:t>
            </a:r>
            <a:r>
              <a:rPr lang="lt-LT" sz="1100" dirty="0">
                <a:solidFill>
                  <a:schemeClr val="tx1"/>
                </a:solidFill>
                <a:latin typeface="Arial" panose="020B0604020202020204" pitchFamily="34" charset="0"/>
                <a:cs typeface="Arial" panose="020B0604020202020204" pitchFamily="34" charset="0"/>
              </a:rPr>
              <a:t>ė D.,</a:t>
            </a:r>
            <a:r>
              <a:rPr lang="en-US" sz="1100" dirty="0">
                <a:solidFill>
                  <a:schemeClr val="tx1"/>
                </a:solidFill>
                <a:latin typeface="Arial" panose="020B0604020202020204" pitchFamily="34" charset="0"/>
                <a:cs typeface="Arial" panose="020B0604020202020204" pitchFamily="34" charset="0"/>
              </a:rPr>
              <a:t> </a:t>
            </a:r>
            <a:r>
              <a:rPr lang="lt-LT" sz="1100" dirty="0">
                <a:solidFill>
                  <a:schemeClr val="tx1"/>
                </a:solidFill>
                <a:latin typeface="Arial" panose="020B0604020202020204" pitchFamily="34" charset="0"/>
                <a:cs typeface="Arial" panose="020B0604020202020204" pitchFamily="34" charset="0"/>
              </a:rPr>
              <a:t>Žilytė G., Kaminskas R., Barčauskaitė K., </a:t>
            </a:r>
            <a:r>
              <a:rPr lang="en-US" sz="1100" dirty="0">
                <a:solidFill>
                  <a:schemeClr val="tx1"/>
                </a:solidFill>
                <a:latin typeface="Arial" panose="020B0604020202020204" pitchFamily="34" charset="0"/>
                <a:cs typeface="Arial" panose="020B0604020202020204" pitchFamily="34" charset="0"/>
              </a:rPr>
              <a:t>2024. Assessing</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the</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impact</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of</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biofuel ash on agricultural crops</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ecotoxicity and </a:t>
            </a:r>
            <a:r>
              <a:rPr lang="lt-LT" sz="1100" dirty="0">
                <a:solidFill>
                  <a:schemeClr val="tx1"/>
                </a:solidFill>
                <a:latin typeface="Arial" panose="020B0604020202020204" pitchFamily="34" charset="0"/>
                <a:cs typeface="Arial" panose="020B0604020202020204" pitchFamily="34" charset="0"/>
              </a:rPr>
              <a:t>risk </a:t>
            </a:r>
            <a:r>
              <a:rPr lang="en-US" sz="1100" dirty="0">
                <a:solidFill>
                  <a:schemeClr val="tx1"/>
                </a:solidFill>
                <a:latin typeface="Arial" panose="020B0604020202020204" pitchFamily="34" charset="0"/>
                <a:cs typeface="Arial" panose="020B0604020202020204" pitchFamily="34" charset="0"/>
              </a:rPr>
              <a:t>index</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evaluation. </a:t>
            </a:r>
            <a:r>
              <a:rPr lang="en-US" sz="1100" i="1" dirty="0">
                <a:solidFill>
                  <a:schemeClr val="tx1"/>
                </a:solidFill>
                <a:latin typeface="Arial" panose="020B0604020202020204" pitchFamily="34" charset="0"/>
                <a:cs typeface="Arial" panose="020B0604020202020204" pitchFamily="34" charset="0"/>
              </a:rPr>
              <a:t>Biomass Conversion and Biorefinery</a:t>
            </a:r>
            <a:r>
              <a:rPr lang="lt-LT" sz="1100" i="1" dirty="0">
                <a:solidFill>
                  <a:schemeClr val="tx1"/>
                </a:solidFill>
                <a:latin typeface="Arial" panose="020B0604020202020204" pitchFamily="34" charset="0"/>
                <a:cs typeface="Arial" panose="020B0604020202020204" pitchFamily="34" charset="0"/>
              </a:rPr>
              <a:t>.</a:t>
            </a:r>
            <a:r>
              <a:rPr lang="en-US" sz="1100" dirty="0">
                <a:solidFill>
                  <a:schemeClr val="tx1"/>
                </a:solidFill>
                <a:latin typeface="Arial" panose="020B0604020202020204" pitchFamily="34" charset="0"/>
                <a:cs typeface="Arial" panose="020B0604020202020204" pitchFamily="34" charset="0"/>
              </a:rPr>
              <a:t> </a:t>
            </a:r>
            <a:r>
              <a:rPr lang="en-US" sz="1100" b="0" i="0" dirty="0">
                <a:solidFill>
                  <a:srgbClr val="222222"/>
                </a:solidFill>
                <a:effectLst/>
                <a:latin typeface="Arial" panose="020B0604020202020204" pitchFamily="34" charset="0"/>
                <a:cs typeface="Arial" panose="020B0604020202020204" pitchFamily="34" charset="0"/>
              </a:rPr>
              <a:t>https://doi.org/10.1007/s13399-024-06042-x</a:t>
            </a:r>
            <a:endParaRPr lang="en-US" sz="11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A05DF7F-E524-FB8D-922B-77FCB6608C7F}"/>
              </a:ext>
            </a:extLst>
          </p:cNvPr>
          <p:cNvSpPr txBox="1"/>
          <p:nvPr/>
        </p:nvSpPr>
        <p:spPr>
          <a:xfrm>
            <a:off x="395536" y="3810252"/>
            <a:ext cx="8963209" cy="492443"/>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Figure 8. A</a:t>
            </a:r>
            <a:r>
              <a:rPr lang="en-US" sz="1400" dirty="0">
                <a:latin typeface="Arial" panose="020B0604020202020204" pitchFamily="34" charset="0"/>
                <a:cs typeface="Arial" panose="020B0604020202020204" pitchFamily="34" charset="0"/>
              </a:rPr>
              <a:t> Root and shoot length of spring wheat, </a:t>
            </a:r>
            <a:r>
              <a:rPr lang="en-US" sz="1400" b="1"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 Root and shoot mass of spring wheat</a:t>
            </a:r>
          </a:p>
          <a:p>
            <a:r>
              <a:rPr lang="en-US" sz="1200" b="1" i="1" dirty="0">
                <a:latin typeface="Arial" panose="020B0604020202020204" pitchFamily="34" charset="0"/>
                <a:cs typeface="Arial" panose="020B0604020202020204" pitchFamily="34" charset="0"/>
              </a:rPr>
              <a:t>Note: </a:t>
            </a:r>
            <a:r>
              <a:rPr lang="en-US" sz="1200" i="1" dirty="0">
                <a:latin typeface="Arial" panose="020B0604020202020204" pitchFamily="34" charset="0"/>
                <a:cs typeface="Arial" panose="020B0604020202020204" pitchFamily="34" charset="0"/>
              </a:rPr>
              <a:t>BA3-biofuel ash from common tank; BA3SCG-biofuel ash and spent coffee ground pellets</a:t>
            </a:r>
            <a:endParaRPr lang="en-US" sz="1400" i="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3D3B46F-0B46-DF25-1ADE-28E1ADB5252F}"/>
              </a:ext>
            </a:extLst>
          </p:cNvPr>
          <p:cNvSpPr txBox="1"/>
          <p:nvPr/>
        </p:nvSpPr>
        <p:spPr>
          <a:xfrm>
            <a:off x="1115616" y="369653"/>
            <a:ext cx="3513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a:t>
            </a:r>
          </a:p>
        </p:txBody>
      </p:sp>
      <p:sp>
        <p:nvSpPr>
          <p:cNvPr id="22" name="TextBox 21">
            <a:extLst>
              <a:ext uri="{FF2B5EF4-FFF2-40B4-BE49-F238E27FC236}">
                <a16:creationId xmlns:a16="http://schemas.microsoft.com/office/drawing/2014/main" id="{40D1ADBA-8160-465A-7C9D-7F16BE53E5F2}"/>
              </a:ext>
            </a:extLst>
          </p:cNvPr>
          <p:cNvSpPr txBox="1"/>
          <p:nvPr/>
        </p:nvSpPr>
        <p:spPr>
          <a:xfrm>
            <a:off x="5724128" y="374158"/>
            <a:ext cx="35137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a:t>
            </a:r>
          </a:p>
        </p:txBody>
      </p:sp>
      <p:sp>
        <p:nvSpPr>
          <p:cNvPr id="4" name="Antrinis pavadinimas 2">
            <a:extLst>
              <a:ext uri="{FF2B5EF4-FFF2-40B4-BE49-F238E27FC236}">
                <a16:creationId xmlns:a16="http://schemas.microsoft.com/office/drawing/2014/main" id="{06D3F554-4DCE-50D7-EDD5-22D20545185B}"/>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191453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FDEEC-BA4E-9D93-0B81-49B22EC1E7E9}"/>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210566D-CF36-C459-2801-B1AA0B0125D2}"/>
              </a:ext>
            </a:extLst>
          </p:cNvPr>
          <p:cNvGrpSpPr/>
          <p:nvPr/>
        </p:nvGrpSpPr>
        <p:grpSpPr>
          <a:xfrm>
            <a:off x="-1148" y="0"/>
            <a:ext cx="8892480" cy="339502"/>
            <a:chOff x="0" y="0"/>
            <a:chExt cx="8892480" cy="339502"/>
          </a:xfrm>
        </p:grpSpPr>
        <p:sp>
          <p:nvSpPr>
            <p:cNvPr id="9" name="Flowchart: Process 8">
              <a:extLst>
                <a:ext uri="{FF2B5EF4-FFF2-40B4-BE49-F238E27FC236}">
                  <a16:creationId xmlns:a16="http://schemas.microsoft.com/office/drawing/2014/main" id="{0E765325-F29A-B28F-BB81-4EDF75167FBA}"/>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Flowchart: Delay 9">
              <a:extLst>
                <a:ext uri="{FF2B5EF4-FFF2-40B4-BE49-F238E27FC236}">
                  <a16:creationId xmlns:a16="http://schemas.microsoft.com/office/drawing/2014/main" id="{B2A42679-7CC1-9657-D82A-BC527EA39EF5}"/>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8" name="Title 1">
            <a:extLst>
              <a:ext uri="{FF2B5EF4-FFF2-40B4-BE49-F238E27FC236}">
                <a16:creationId xmlns:a16="http://schemas.microsoft.com/office/drawing/2014/main" id="{780456F4-F481-4DE7-DED2-4E8C35F5FC43}"/>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lt-LT" sz="1100" dirty="0">
                <a:solidFill>
                  <a:schemeClr val="tx1"/>
                </a:solidFill>
                <a:latin typeface="Arial" panose="020B0604020202020204" pitchFamily="34" charset="0"/>
                <a:cs typeface="Arial" panose="020B0604020202020204" pitchFamily="34" charset="0"/>
              </a:rPr>
              <a:t>Bunevičienė K.,</a:t>
            </a:r>
            <a:r>
              <a:rPr lang="en-US" sz="1100" dirty="0">
                <a:solidFill>
                  <a:schemeClr val="tx1"/>
                </a:solidFill>
                <a:latin typeface="Arial" panose="020B0604020202020204" pitchFamily="34" charset="0"/>
                <a:cs typeface="Arial" panose="020B0604020202020204" pitchFamily="34" charset="0"/>
              </a:rPr>
              <a:t> Drapanauskait</a:t>
            </a:r>
            <a:r>
              <a:rPr lang="lt-LT" sz="1100" dirty="0">
                <a:solidFill>
                  <a:schemeClr val="tx1"/>
                </a:solidFill>
                <a:latin typeface="Arial" panose="020B0604020202020204" pitchFamily="34" charset="0"/>
                <a:cs typeface="Arial" panose="020B0604020202020204" pitchFamily="34" charset="0"/>
              </a:rPr>
              <a:t>ė D.,</a:t>
            </a:r>
            <a:r>
              <a:rPr lang="en-US" sz="1100" dirty="0">
                <a:solidFill>
                  <a:schemeClr val="tx1"/>
                </a:solidFill>
                <a:latin typeface="Arial" panose="020B0604020202020204" pitchFamily="34" charset="0"/>
                <a:cs typeface="Arial" panose="020B0604020202020204" pitchFamily="34" charset="0"/>
              </a:rPr>
              <a:t> </a:t>
            </a:r>
            <a:r>
              <a:rPr lang="lt-LT" sz="1100" dirty="0">
                <a:solidFill>
                  <a:schemeClr val="tx1"/>
                </a:solidFill>
                <a:latin typeface="Arial" panose="020B0604020202020204" pitchFamily="34" charset="0"/>
                <a:cs typeface="Arial" panose="020B0604020202020204" pitchFamily="34" charset="0"/>
              </a:rPr>
              <a:t>Žilytė G., Kaminskas R., Barčauskaitė K., </a:t>
            </a:r>
            <a:r>
              <a:rPr lang="en-US" sz="1100" dirty="0">
                <a:solidFill>
                  <a:schemeClr val="tx1"/>
                </a:solidFill>
                <a:latin typeface="Arial" panose="020B0604020202020204" pitchFamily="34" charset="0"/>
                <a:cs typeface="Arial" panose="020B0604020202020204" pitchFamily="34" charset="0"/>
              </a:rPr>
              <a:t>2024. Assessing</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the</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impact</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of</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biofuel ash on agricultural crops</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ecotoxicity and </a:t>
            </a:r>
            <a:r>
              <a:rPr lang="lt-LT" sz="1100" dirty="0">
                <a:solidFill>
                  <a:schemeClr val="tx1"/>
                </a:solidFill>
                <a:latin typeface="Arial" panose="020B0604020202020204" pitchFamily="34" charset="0"/>
                <a:cs typeface="Arial" panose="020B0604020202020204" pitchFamily="34" charset="0"/>
              </a:rPr>
              <a:t>risk </a:t>
            </a:r>
            <a:r>
              <a:rPr lang="en-US" sz="1100" dirty="0">
                <a:solidFill>
                  <a:schemeClr val="tx1"/>
                </a:solidFill>
                <a:latin typeface="Arial" panose="020B0604020202020204" pitchFamily="34" charset="0"/>
                <a:cs typeface="Arial" panose="020B0604020202020204" pitchFamily="34" charset="0"/>
              </a:rPr>
              <a:t>index</a:t>
            </a:r>
            <a:r>
              <a:rPr lang="lt-LT"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evaluation. </a:t>
            </a:r>
            <a:r>
              <a:rPr lang="en-US" sz="1100" i="1" dirty="0">
                <a:solidFill>
                  <a:schemeClr val="tx1"/>
                </a:solidFill>
                <a:latin typeface="Arial" panose="020B0604020202020204" pitchFamily="34" charset="0"/>
                <a:cs typeface="Arial" panose="020B0604020202020204" pitchFamily="34" charset="0"/>
              </a:rPr>
              <a:t>Biomass Conversion and Biorefinery</a:t>
            </a:r>
            <a:r>
              <a:rPr lang="lt-LT" sz="1100" i="1" dirty="0">
                <a:solidFill>
                  <a:schemeClr val="tx1"/>
                </a:solidFill>
                <a:latin typeface="Arial" panose="020B0604020202020204" pitchFamily="34" charset="0"/>
                <a:cs typeface="Arial" panose="020B0604020202020204" pitchFamily="34" charset="0"/>
              </a:rPr>
              <a:t>.</a:t>
            </a:r>
            <a:r>
              <a:rPr lang="en-US" sz="1100" dirty="0">
                <a:solidFill>
                  <a:schemeClr val="tx1"/>
                </a:solidFill>
                <a:latin typeface="Arial" panose="020B0604020202020204" pitchFamily="34" charset="0"/>
                <a:cs typeface="Arial" panose="020B0604020202020204" pitchFamily="34" charset="0"/>
              </a:rPr>
              <a:t> </a:t>
            </a:r>
            <a:r>
              <a:rPr lang="en-US" sz="1100" b="0" i="0" dirty="0">
                <a:solidFill>
                  <a:srgbClr val="222222"/>
                </a:solidFill>
                <a:effectLst/>
                <a:latin typeface="Arial" panose="020B0604020202020204" pitchFamily="34" charset="0"/>
                <a:cs typeface="Arial" panose="020B0604020202020204" pitchFamily="34" charset="0"/>
              </a:rPr>
              <a:t>https://doi.org/10.1007/s13399-024-06042-x</a:t>
            </a:r>
            <a:endParaRPr lang="en-US" sz="1100" dirty="0">
              <a:solidFill>
                <a:schemeClr val="tx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EB6F371-1181-3078-CA5E-E4278953E502}"/>
              </a:ext>
            </a:extLst>
          </p:cNvPr>
          <p:cNvSpPr txBox="1"/>
          <p:nvPr/>
        </p:nvSpPr>
        <p:spPr>
          <a:xfrm>
            <a:off x="53752" y="3721268"/>
            <a:ext cx="9036496" cy="738664"/>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Table 1. </a:t>
            </a:r>
            <a:r>
              <a:rPr lang="en-US" sz="1400" dirty="0">
                <a:latin typeface="Arial" panose="020B0604020202020204" pitchFamily="34" charset="0"/>
                <a:cs typeface="Arial" panose="020B0604020202020204" pitchFamily="34" charset="0"/>
              </a:rPr>
              <a:t>Estimated annual maximum inputs of heavy metals (g ha</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year</a:t>
            </a:r>
            <a:r>
              <a:rPr lang="en-US" sz="1400" baseline="30000" dirty="0">
                <a:latin typeface="Arial" panose="020B0604020202020204" pitchFamily="34" charset="0"/>
                <a:cs typeface="Arial" panose="020B0604020202020204" pitchFamily="34" charset="0"/>
              </a:rPr>
              <a:t>−1</a:t>
            </a:r>
            <a:r>
              <a:rPr lang="en-US" sz="1400" dirty="0">
                <a:latin typeface="Arial" panose="020B0604020202020204" pitchFamily="34" charset="0"/>
                <a:cs typeface="Arial" panose="020B0604020202020204" pitchFamily="34" charset="0"/>
              </a:rPr>
              <a:t>) and time (in years) needed to double heavy metals’ background concentration in soil by continuous application of biofuel ash following phosphorous annual allowable rate (P</a:t>
            </a:r>
            <a:r>
              <a:rPr lang="en-US" sz="1400" baseline="-25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O</a:t>
            </a:r>
            <a:r>
              <a:rPr lang="en-US" sz="1400" baseline="-25000" dirty="0">
                <a:latin typeface="Arial" panose="020B0604020202020204" pitchFamily="34" charset="0"/>
                <a:cs typeface="Arial" panose="020B0604020202020204" pitchFamily="34" charset="0"/>
              </a:rPr>
              <a:t>5</a:t>
            </a:r>
            <a:r>
              <a:rPr lang="en-US" sz="1400" dirty="0">
                <a:latin typeface="Arial" panose="020B0604020202020204" pitchFamily="34" charset="0"/>
                <a:cs typeface="Arial" panose="020B0604020202020204" pitchFamily="34" charset="0"/>
              </a:rPr>
              <a:t> = 90 mg/kg)</a:t>
            </a:r>
            <a:endParaRPr lang="en-US" dirty="0">
              <a:latin typeface="Arial" panose="020B0604020202020204" pitchFamily="34" charset="0"/>
              <a:cs typeface="Arial" panose="020B0604020202020204" pitchFamily="34" charset="0"/>
            </a:endParaRPr>
          </a:p>
        </p:txBody>
      </p:sp>
      <p:sp>
        <p:nvSpPr>
          <p:cNvPr id="4" name="Antrinis pavadinimas 2">
            <a:extLst>
              <a:ext uri="{FF2B5EF4-FFF2-40B4-BE49-F238E27FC236}">
                <a16:creationId xmlns:a16="http://schemas.microsoft.com/office/drawing/2014/main" id="{E50DE350-C21C-0253-5F63-50435168F912}"/>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pic>
        <p:nvPicPr>
          <p:cNvPr id="3" name="Picture 2" descr="A screenshot of a computer&#10;&#10;AI-generated content may be incorrect.">
            <a:extLst>
              <a:ext uri="{FF2B5EF4-FFF2-40B4-BE49-F238E27FC236}">
                <a16:creationId xmlns:a16="http://schemas.microsoft.com/office/drawing/2014/main" id="{D140858E-B243-816E-523A-97C1C1268B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2" y="532734"/>
            <a:ext cx="9036496" cy="3132172"/>
          </a:xfrm>
          <a:prstGeom prst="rect">
            <a:avLst/>
          </a:prstGeom>
        </p:spPr>
      </p:pic>
      <p:sp>
        <p:nvSpPr>
          <p:cNvPr id="5" name="Rectangle 4">
            <a:extLst>
              <a:ext uri="{FF2B5EF4-FFF2-40B4-BE49-F238E27FC236}">
                <a16:creationId xmlns:a16="http://schemas.microsoft.com/office/drawing/2014/main" id="{59310E72-DFC3-6C51-8BB6-DF44031F3570}"/>
              </a:ext>
            </a:extLst>
          </p:cNvPr>
          <p:cNvSpPr/>
          <p:nvPr/>
        </p:nvSpPr>
        <p:spPr>
          <a:xfrm rot="5400000">
            <a:off x="3707904" y="-2756842"/>
            <a:ext cx="432048" cy="76328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B5FBF40-F879-FFFF-E7A8-60A42F8DB29B}"/>
              </a:ext>
            </a:extLst>
          </p:cNvPr>
          <p:cNvSpPr/>
          <p:nvPr/>
        </p:nvSpPr>
        <p:spPr>
          <a:xfrm rot="5400000">
            <a:off x="3666653" y="-408793"/>
            <a:ext cx="514549" cy="763284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938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BA5F566-0100-71B4-3255-1D77AF89F435}"/>
              </a:ext>
            </a:extLst>
          </p:cNvPr>
          <p:cNvGrpSpPr/>
          <p:nvPr/>
        </p:nvGrpSpPr>
        <p:grpSpPr>
          <a:xfrm>
            <a:off x="-1148" y="0"/>
            <a:ext cx="8892480" cy="339502"/>
            <a:chOff x="0" y="0"/>
            <a:chExt cx="8892480" cy="339502"/>
          </a:xfrm>
        </p:grpSpPr>
        <p:sp>
          <p:nvSpPr>
            <p:cNvPr id="7" name="Flowchart: Process 6">
              <a:extLst>
                <a:ext uri="{FF2B5EF4-FFF2-40B4-BE49-F238E27FC236}">
                  <a16:creationId xmlns:a16="http://schemas.microsoft.com/office/drawing/2014/main" id="{99B095B5-A4F8-92A9-82AC-6DAB976D8A99}"/>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8" name="Flowchart: Delay 7">
              <a:extLst>
                <a:ext uri="{FF2B5EF4-FFF2-40B4-BE49-F238E27FC236}">
                  <a16:creationId xmlns:a16="http://schemas.microsoft.com/office/drawing/2014/main" id="{6290891D-059A-6D7A-65C1-F45E59B8B74B}"/>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9" name="Title 1">
            <a:extLst>
              <a:ext uri="{FF2B5EF4-FFF2-40B4-BE49-F238E27FC236}">
                <a16:creationId xmlns:a16="http://schemas.microsoft.com/office/drawing/2014/main" id="{57016A4A-AAAF-9D84-7670-E134DD4DDE28}"/>
              </a:ext>
            </a:extLst>
          </p:cNvPr>
          <p:cNvSpPr>
            <a:spLocks noGrp="1"/>
          </p:cNvSpPr>
          <p:nvPr>
            <p:ph idx="1"/>
          </p:nvPr>
        </p:nvSpPr>
        <p:spPr>
          <a:xfrm>
            <a:off x="398100" y="555526"/>
            <a:ext cx="8229600" cy="3394075"/>
          </a:xfrm>
        </p:spPr>
        <p:txBody>
          <a:bodyPr>
            <a:normAutofit/>
          </a:bodyPr>
          <a:lstStyle/>
          <a:p>
            <a:pPr marL="0" indent="0">
              <a:buNone/>
            </a:pPr>
            <a:r>
              <a:rPr lang="en-US" sz="1600" b="1" dirty="0">
                <a:solidFill>
                  <a:schemeClr val="tx1"/>
                </a:solidFill>
                <a:latin typeface="Arial" panose="020B0604020202020204" pitchFamily="34" charset="0"/>
                <a:cs typeface="Arial" panose="020B0604020202020204" pitchFamily="34" charset="0"/>
              </a:rPr>
              <a:t>Final remarks: </a:t>
            </a:r>
            <a:br>
              <a:rPr lang="en-US" sz="1600" dirty="0">
                <a:solidFill>
                  <a:schemeClr val="tx1"/>
                </a:solidFill>
                <a:latin typeface="Arial" panose="020B0604020202020204" pitchFamily="34" charset="0"/>
                <a:cs typeface="Arial" panose="020B0604020202020204" pitchFamily="34" charset="0"/>
              </a:rPr>
            </a:br>
            <a:br>
              <a:rPr lang="en-US" sz="16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BA has potential as a soil amendment but should be used with careful monitoring</a:t>
            </a:r>
            <a:r>
              <a:rPr lang="en-US" sz="2400" b="1" dirty="0">
                <a:solidFill>
                  <a:schemeClr val="tx1"/>
                </a:solidFill>
                <a:latin typeface="Arial" panose="020B0604020202020204" pitchFamily="34" charset="0"/>
                <a:cs typeface="Arial" panose="020B0604020202020204" pitchFamily="34" charset="0"/>
              </a:rPr>
              <a:t>.</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2" name="Antrinis pavadinimas 2">
            <a:extLst>
              <a:ext uri="{FF2B5EF4-FFF2-40B4-BE49-F238E27FC236}">
                <a16:creationId xmlns:a16="http://schemas.microsoft.com/office/drawing/2014/main" id="{6E705466-9E1A-6775-5392-B5012F9395D7}"/>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D6DF0ECE-76D1-19C6-3F94-946C28F44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9232" y="1842986"/>
            <a:ext cx="6525536" cy="1457528"/>
          </a:xfrm>
          <a:prstGeom prst="rect">
            <a:avLst/>
          </a:prstGeom>
        </p:spPr>
      </p:pic>
    </p:spTree>
    <p:extLst>
      <p:ext uri="{BB962C8B-B14F-4D97-AF65-F5344CB8AC3E}">
        <p14:creationId xmlns:p14="http://schemas.microsoft.com/office/powerpoint/2010/main" val="188285960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3A60D41F-8524-FFB0-74D0-888F8E818497}"/>
              </a:ext>
            </a:extLst>
          </p:cNvPr>
          <p:cNvSpPr txBox="1">
            <a:spLocks/>
          </p:cNvSpPr>
          <p:nvPr/>
        </p:nvSpPr>
        <p:spPr>
          <a:xfrm>
            <a:off x="457200" y="267494"/>
            <a:ext cx="8229600" cy="3589149"/>
          </a:xfrm>
          <a:prstGeom prst="rect">
            <a:avLst/>
          </a:prstGeom>
        </p:spPr>
        <p:txBody>
          <a:bodyPr>
            <a:normAutofit/>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Cambria" panose="02040503050406030204" pitchFamily="18" charset="0"/>
              <a:buNone/>
            </a:pPr>
            <a:r>
              <a:rPr lang="en-US" sz="2000" b="1" dirty="0">
                <a:solidFill>
                  <a:schemeClr val="tx1"/>
                </a:solidFill>
                <a:latin typeface="Arial" panose="020B0604020202020204" pitchFamily="34" charset="0"/>
                <a:cs typeface="Arial" panose="020B0604020202020204" pitchFamily="34" charset="0"/>
              </a:rPr>
              <a:t>      Acknowledgement</a:t>
            </a: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r>
              <a:rPr lang="en-US" sz="2000" b="1" dirty="0">
                <a:solidFill>
                  <a:schemeClr val="tx1"/>
                </a:solidFill>
                <a:latin typeface="Arial" panose="020B0604020202020204" pitchFamily="34" charset="0"/>
                <a:cs typeface="Arial" panose="020B0604020202020204" pitchFamily="34" charset="0"/>
              </a:rPr>
              <a:t>To my colleagues from Agrobiology laboratory:</a:t>
            </a: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a:p>
            <a:pPr marL="0" indent="0" algn="ctr">
              <a:buFont typeface="Cambria" panose="02040503050406030204" pitchFamily="18" charset="0"/>
              <a:buNone/>
            </a:pPr>
            <a:endParaRPr lang="en-US" sz="2000" b="1" dirty="0">
              <a:solidFill>
                <a:schemeClr val="tx1"/>
              </a:solidFill>
              <a:latin typeface="Arial" panose="020B0604020202020204" pitchFamily="34" charset="0"/>
              <a:cs typeface="Arial" panose="020B0604020202020204"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4EC1C461-D920-C54E-79D4-B2630C517C21}"/>
              </a:ext>
            </a:extLst>
          </p:cNvPr>
          <p:cNvPicPr>
            <a:picLocks noChangeAspect="1"/>
          </p:cNvPicPr>
          <p:nvPr/>
        </p:nvPicPr>
        <p:blipFill>
          <a:blip r:embed="rId3" cstate="print">
            <a:extLst>
              <a:ext uri="{28A0092B-C50C-407E-A947-70E740481C1C}">
                <a14:useLocalDpi xmlns:a14="http://schemas.microsoft.com/office/drawing/2010/main" val="0"/>
              </a:ext>
            </a:extLst>
          </a:blip>
          <a:srcRect l="11273" t="10567" r="29267" b="5926"/>
          <a:stretch/>
        </p:blipFill>
        <p:spPr>
          <a:xfrm>
            <a:off x="2071936" y="1358280"/>
            <a:ext cx="2520280" cy="1992780"/>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A8C7FD2E-C0C0-E0AD-1275-02EDEFDD08F9}"/>
              </a:ext>
            </a:extLst>
          </p:cNvPr>
          <p:cNvPicPr>
            <a:picLocks noChangeAspect="1"/>
          </p:cNvPicPr>
          <p:nvPr/>
        </p:nvPicPr>
        <p:blipFill>
          <a:blip r:embed="rId4" cstate="print">
            <a:extLst>
              <a:ext uri="{28A0092B-C50C-407E-A947-70E740481C1C}">
                <a14:useLocalDpi xmlns:a14="http://schemas.microsoft.com/office/drawing/2010/main" val="0"/>
              </a:ext>
            </a:extLst>
          </a:blip>
          <a:srcRect l="8931" t="22000" r="16401" b="15001"/>
          <a:stretch/>
        </p:blipFill>
        <p:spPr>
          <a:xfrm>
            <a:off x="5004048" y="1358280"/>
            <a:ext cx="1789990" cy="2013645"/>
          </a:xfrm>
          <a:prstGeom prst="rect">
            <a:avLst/>
          </a:prstGeom>
        </p:spPr>
      </p:pic>
      <p:sp>
        <p:nvSpPr>
          <p:cNvPr id="4" name="TextBox 3">
            <a:extLst>
              <a:ext uri="{FF2B5EF4-FFF2-40B4-BE49-F238E27FC236}">
                <a16:creationId xmlns:a16="http://schemas.microsoft.com/office/drawing/2014/main" id="{C6802C26-814A-588D-E801-D6744635EFE4}"/>
              </a:ext>
            </a:extLst>
          </p:cNvPr>
          <p:cNvSpPr txBox="1"/>
          <p:nvPr/>
        </p:nvSpPr>
        <p:spPr>
          <a:xfrm>
            <a:off x="456452" y="3775837"/>
            <a:ext cx="8436028" cy="646331"/>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F</a:t>
            </a:r>
            <a:r>
              <a:rPr lang="en-US" sz="1800" b="0" i="0" dirty="0">
                <a:effectLst/>
                <a:latin typeface="Times New Roman" panose="02020603050405020304" pitchFamily="18" charset="0"/>
                <a:cs typeface="Times New Roman" panose="02020603050405020304" pitchFamily="18" charset="0"/>
              </a:rPr>
              <a:t>unded by the European Union </a:t>
            </a:r>
            <a:r>
              <a:rPr lang="en-US" sz="1800" b="0" i="0" dirty="0" err="1">
                <a:effectLst/>
                <a:latin typeface="Times New Roman" panose="02020603050405020304" pitchFamily="18" charset="0"/>
                <a:cs typeface="Times New Roman" panose="02020603050405020304" pitchFamily="18" charset="0"/>
              </a:rPr>
              <a:t>NextGenerationEU</a:t>
            </a:r>
            <a:r>
              <a:rPr lang="en-US" sz="1800" b="0" i="0" dirty="0">
                <a:effectLst/>
                <a:latin typeface="Times New Roman" panose="02020603050405020304" pitchFamily="18" charset="0"/>
                <a:cs typeface="Times New Roman" panose="02020603050405020304" pitchFamily="18" charset="0"/>
              </a:rPr>
              <a:t> (New Generation Lithuania) project No. 10-038-T-0</a:t>
            </a:r>
            <a:r>
              <a:rPr lang="en-US" dirty="0">
                <a:latin typeface="Times New Roman" panose="02020603050405020304" pitchFamily="18" charset="0"/>
                <a:cs typeface="Times New Roman" panose="02020603050405020304" pitchFamily="18" charset="0"/>
              </a:rPr>
              <a:t>1</a:t>
            </a:r>
            <a:r>
              <a:rPr lang="en-US" sz="1800" b="0" i="0" dirty="0">
                <a:effectLst/>
                <a:latin typeface="Times New Roman" panose="02020603050405020304" pitchFamily="18" charset="0"/>
                <a:cs typeface="Times New Roman" panose="02020603050405020304" pitchFamily="18" charset="0"/>
              </a:rPr>
              <a:t>58.</a:t>
            </a:r>
            <a:endParaRPr lang="en-US" sz="1800" dirty="0">
              <a:latin typeface="Times New Roman" panose="02020603050405020304" pitchFamily="18" charset="0"/>
              <a:cs typeface="Times New Roman" panose="02020603050405020304" pitchFamily="18" charset="0"/>
            </a:endParaRPr>
          </a:p>
        </p:txBody>
      </p:sp>
      <p:pic>
        <p:nvPicPr>
          <p:cNvPr id="6" name="Picture 5" descr="A black background with blue text&#10;&#10;AI-generated content may be incorrect.">
            <a:extLst>
              <a:ext uri="{FF2B5EF4-FFF2-40B4-BE49-F238E27FC236}">
                <a16:creationId xmlns:a16="http://schemas.microsoft.com/office/drawing/2014/main" id="{0C71F64A-033D-4387-5C9F-5D95177931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94" y="89981"/>
            <a:ext cx="3517880" cy="843522"/>
          </a:xfrm>
          <a:prstGeom prst="rect">
            <a:avLst/>
          </a:prstGeom>
        </p:spPr>
      </p:pic>
    </p:spTree>
    <p:extLst>
      <p:ext uri="{BB962C8B-B14F-4D97-AF65-F5344CB8AC3E}">
        <p14:creationId xmlns:p14="http://schemas.microsoft.com/office/powerpoint/2010/main" val="254966941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8E4F108-4265-DFAA-B102-ADA38119BF95}"/>
              </a:ext>
            </a:extLst>
          </p:cNvPr>
          <p:cNvGrpSpPr/>
          <p:nvPr/>
        </p:nvGrpSpPr>
        <p:grpSpPr>
          <a:xfrm>
            <a:off x="-36512" y="0"/>
            <a:ext cx="8963209" cy="339502"/>
            <a:chOff x="69970" y="209375"/>
            <a:chExt cx="8963209" cy="339502"/>
          </a:xfrm>
        </p:grpSpPr>
        <p:grpSp>
          <p:nvGrpSpPr>
            <p:cNvPr id="8" name="Group 7">
              <a:extLst>
                <a:ext uri="{FF2B5EF4-FFF2-40B4-BE49-F238E27FC236}">
                  <a16:creationId xmlns:a16="http://schemas.microsoft.com/office/drawing/2014/main" id="{595ACB08-6993-139F-64B3-11768900563C}"/>
                </a:ext>
              </a:extLst>
            </p:cNvPr>
            <p:cNvGrpSpPr/>
            <p:nvPr/>
          </p:nvGrpSpPr>
          <p:grpSpPr>
            <a:xfrm>
              <a:off x="105334" y="209375"/>
              <a:ext cx="8892480" cy="339502"/>
              <a:chOff x="0" y="0"/>
              <a:chExt cx="8892480" cy="339502"/>
            </a:xfrm>
          </p:grpSpPr>
          <p:sp>
            <p:nvSpPr>
              <p:cNvPr id="6" name="Flowchart: Process 5">
                <a:extLst>
                  <a:ext uri="{FF2B5EF4-FFF2-40B4-BE49-F238E27FC236}">
                    <a16:creationId xmlns:a16="http://schemas.microsoft.com/office/drawing/2014/main" id="{200F750D-729D-3DCE-0569-C90E48E0EE04}"/>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7" name="Flowchart: Delay 6">
                <a:extLst>
                  <a:ext uri="{FF2B5EF4-FFF2-40B4-BE49-F238E27FC236}">
                    <a16:creationId xmlns:a16="http://schemas.microsoft.com/office/drawing/2014/main" id="{47718010-31F0-1E86-FDD6-B820F31D8DD5}"/>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5" name="Antrinis pavadinimas 2">
              <a:extLst>
                <a:ext uri="{FF2B5EF4-FFF2-40B4-BE49-F238E27FC236}">
                  <a16:creationId xmlns:a16="http://schemas.microsoft.com/office/drawing/2014/main" id="{AA84EC85-9CD9-BF8E-AD6B-954E8B16609F}"/>
                </a:ext>
              </a:extLst>
            </p:cNvPr>
            <p:cNvSpPr txBox="1">
              <a:spLocks/>
            </p:cNvSpPr>
            <p:nvPr/>
          </p:nvSpPr>
          <p:spPr>
            <a:xfrm>
              <a:off x="69970" y="234665"/>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grpSp>
      <p:sp>
        <p:nvSpPr>
          <p:cNvPr id="12" name="Title 1">
            <a:extLst>
              <a:ext uri="{FF2B5EF4-FFF2-40B4-BE49-F238E27FC236}">
                <a16:creationId xmlns:a16="http://schemas.microsoft.com/office/drawing/2014/main" id="{3134E918-10B4-B991-DB91-63D591BC5E35}"/>
              </a:ext>
            </a:extLst>
          </p:cNvPr>
          <p:cNvSpPr>
            <a:spLocks noGrp="1"/>
          </p:cNvSpPr>
          <p:nvPr>
            <p:ph type="title"/>
          </p:nvPr>
        </p:nvSpPr>
        <p:spPr>
          <a:xfrm>
            <a:off x="458271" y="364792"/>
            <a:ext cx="8227457" cy="533311"/>
          </a:xfrm>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Introduction</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3" name="Picture 42" descr="A pile of green powder&#10;&#10;Description automatically generated">
            <a:extLst>
              <a:ext uri="{FF2B5EF4-FFF2-40B4-BE49-F238E27FC236}">
                <a16:creationId xmlns:a16="http://schemas.microsoft.com/office/drawing/2014/main" id="{E43D30CA-8B21-4752-95F6-FDA50C183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668" y="2434364"/>
            <a:ext cx="890599" cy="921181"/>
          </a:xfrm>
          <a:prstGeom prst="ellipse">
            <a:avLst/>
          </a:prstGeom>
        </p:spPr>
      </p:pic>
      <p:grpSp>
        <p:nvGrpSpPr>
          <p:cNvPr id="13" name="Group 12">
            <a:extLst>
              <a:ext uri="{FF2B5EF4-FFF2-40B4-BE49-F238E27FC236}">
                <a16:creationId xmlns:a16="http://schemas.microsoft.com/office/drawing/2014/main" id="{72136581-7D17-A285-1F5F-D31BE82702FE}"/>
              </a:ext>
            </a:extLst>
          </p:cNvPr>
          <p:cNvGrpSpPr/>
          <p:nvPr/>
        </p:nvGrpSpPr>
        <p:grpSpPr>
          <a:xfrm>
            <a:off x="6319607" y="1711558"/>
            <a:ext cx="2501242" cy="2194447"/>
            <a:chOff x="3257108" y="1365372"/>
            <a:chExt cx="5366485" cy="4771004"/>
          </a:xfrm>
        </p:grpSpPr>
        <p:grpSp>
          <p:nvGrpSpPr>
            <p:cNvPr id="14" name="Group 13">
              <a:extLst>
                <a:ext uri="{FF2B5EF4-FFF2-40B4-BE49-F238E27FC236}">
                  <a16:creationId xmlns:a16="http://schemas.microsoft.com/office/drawing/2014/main" id="{C9C1F7FD-B5ED-D93D-8B84-A3015006ECC6}"/>
                </a:ext>
              </a:extLst>
            </p:cNvPr>
            <p:cNvGrpSpPr/>
            <p:nvPr/>
          </p:nvGrpSpPr>
          <p:grpSpPr>
            <a:xfrm rot="987981">
              <a:off x="4779792" y="2879285"/>
              <a:ext cx="2102895" cy="2714300"/>
              <a:chOff x="5284140" y="3068960"/>
              <a:chExt cx="1620543" cy="2091707"/>
            </a:xfrm>
          </p:grpSpPr>
          <p:sp>
            <p:nvSpPr>
              <p:cNvPr id="35" name="Oval 34">
                <a:extLst>
                  <a:ext uri="{FF2B5EF4-FFF2-40B4-BE49-F238E27FC236}">
                    <a16:creationId xmlns:a16="http://schemas.microsoft.com/office/drawing/2014/main" id="{B09822CE-7A3C-D542-CE03-88C915F13BC6}"/>
                  </a:ext>
                </a:extLst>
              </p:cNvPr>
              <p:cNvSpPr/>
              <p:nvPr/>
            </p:nvSpPr>
            <p:spPr>
              <a:xfrm rot="1265022">
                <a:off x="5631541" y="4623289"/>
                <a:ext cx="233732" cy="233732"/>
              </a:xfrm>
              <a:prstGeom prst="ellipse">
                <a:avLst/>
              </a:prstGeom>
              <a:solidFill>
                <a:schemeClr val="tx1">
                  <a:lumMod val="65000"/>
                  <a:lumOff val="35000"/>
                </a:schemeClr>
              </a:solidFill>
              <a:ln>
                <a:noFill/>
              </a:ln>
              <a:scene3d>
                <a:camera prst="isometricOffAxis2Top"/>
                <a:lightRig rig="flat" dir="t"/>
              </a:scene3d>
              <a:sp3d>
                <a:bevelT w="0" h="3365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6" name="Oval 35">
                <a:extLst>
                  <a:ext uri="{FF2B5EF4-FFF2-40B4-BE49-F238E27FC236}">
                    <a16:creationId xmlns:a16="http://schemas.microsoft.com/office/drawing/2014/main" id="{43D9BC6C-25FE-852E-95F1-029F2187393B}"/>
                  </a:ext>
                </a:extLst>
              </p:cNvPr>
              <p:cNvSpPr/>
              <p:nvPr/>
            </p:nvSpPr>
            <p:spPr>
              <a:xfrm rot="1265022">
                <a:off x="5633298" y="4436970"/>
                <a:ext cx="311643" cy="395176"/>
              </a:xfrm>
              <a:prstGeom prst="ellipse">
                <a:avLst/>
              </a:prstGeom>
              <a:solidFill>
                <a:schemeClr val="tx1">
                  <a:lumMod val="65000"/>
                  <a:lumOff val="35000"/>
                </a:schemeClr>
              </a:solidFill>
              <a:ln>
                <a:noFill/>
              </a:ln>
              <a:scene3d>
                <a:camera prst="isometricOffAxis2Top"/>
                <a:lightRig rig="flat" dir="t"/>
              </a:scene3d>
              <a:sp3d prstMaterial="plastic">
                <a:bevelT w="0" h="196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Oval 36">
                <a:extLst>
                  <a:ext uri="{FF2B5EF4-FFF2-40B4-BE49-F238E27FC236}">
                    <a16:creationId xmlns:a16="http://schemas.microsoft.com/office/drawing/2014/main" id="{10FD8633-8398-B95E-437E-A836D92D534B}"/>
                  </a:ext>
                </a:extLst>
              </p:cNvPr>
              <p:cNvSpPr/>
              <p:nvPr/>
            </p:nvSpPr>
            <p:spPr>
              <a:xfrm rot="1265022">
                <a:off x="5517593" y="4833442"/>
                <a:ext cx="252162" cy="327225"/>
              </a:xfrm>
              <a:prstGeom prst="ellipse">
                <a:avLst/>
              </a:prstGeom>
              <a:solidFill>
                <a:schemeClr val="tx1">
                  <a:lumMod val="95000"/>
                  <a:lumOff val="5000"/>
                </a:schemeClr>
              </a:solidFill>
              <a:ln>
                <a:noFill/>
              </a:ln>
              <a:scene3d>
                <a:camera prst="isometricOffAxis2Top"/>
                <a:lightRig rig="contrasting" dir="t"/>
              </a:scene3d>
              <a:sp3d prstMaterial="plastic">
                <a:bevelT w="0" h="1022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38" name="Group 37">
                <a:extLst>
                  <a:ext uri="{FF2B5EF4-FFF2-40B4-BE49-F238E27FC236}">
                    <a16:creationId xmlns:a16="http://schemas.microsoft.com/office/drawing/2014/main" id="{F353E27B-B591-8235-0D0E-7D67D06497D1}"/>
                  </a:ext>
                </a:extLst>
              </p:cNvPr>
              <p:cNvGrpSpPr/>
              <p:nvPr/>
            </p:nvGrpSpPr>
            <p:grpSpPr>
              <a:xfrm>
                <a:off x="5284140" y="3068960"/>
                <a:ext cx="1620543" cy="1620543"/>
                <a:chOff x="2061964" y="1628800"/>
                <a:chExt cx="2038628" cy="2038628"/>
              </a:xfrm>
            </p:grpSpPr>
            <p:sp>
              <p:nvSpPr>
                <p:cNvPr id="39" name="Donut 6">
                  <a:extLst>
                    <a:ext uri="{FF2B5EF4-FFF2-40B4-BE49-F238E27FC236}">
                      <a16:creationId xmlns:a16="http://schemas.microsoft.com/office/drawing/2014/main" id="{2BE40F59-2741-AB70-F142-983BFF7D26B4}"/>
                    </a:ext>
                  </a:extLst>
                </p:cNvPr>
                <p:cNvSpPr/>
                <p:nvPr/>
              </p:nvSpPr>
              <p:spPr>
                <a:xfrm>
                  <a:off x="2061964" y="1628800"/>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0" name="Oval 39">
                  <a:extLst>
                    <a:ext uri="{FF2B5EF4-FFF2-40B4-BE49-F238E27FC236}">
                      <a16:creationId xmlns:a16="http://schemas.microsoft.com/office/drawing/2014/main" id="{CBDAA75B-3931-0FDE-3758-E2EC4CD4133B}"/>
                    </a:ext>
                  </a:extLst>
                </p:cNvPr>
                <p:cNvSpPr/>
                <p:nvPr/>
              </p:nvSpPr>
              <p:spPr>
                <a:xfrm>
                  <a:off x="2248185" y="1726810"/>
                  <a:ext cx="1754395" cy="1705391"/>
                </a:xfrm>
                <a:prstGeom prst="ellipse">
                  <a:avLst/>
                </a:prstGeom>
                <a:gradFill flip="none" rotWithShape="1">
                  <a:gsLst>
                    <a:gs pos="0">
                      <a:srgbClr val="83B7E6">
                        <a:alpha val="14000"/>
                      </a:srgbClr>
                    </a:gs>
                    <a:gs pos="100000">
                      <a:srgbClr val="A0C8EA">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nvGrpSpPr>
            <p:cNvPr id="15" name="Group 14">
              <a:extLst>
                <a:ext uri="{FF2B5EF4-FFF2-40B4-BE49-F238E27FC236}">
                  <a16:creationId xmlns:a16="http://schemas.microsoft.com/office/drawing/2014/main" id="{7C774017-51DA-A119-A20B-D4AFB4470ACD}"/>
                </a:ext>
              </a:extLst>
            </p:cNvPr>
            <p:cNvGrpSpPr/>
            <p:nvPr/>
          </p:nvGrpSpPr>
          <p:grpSpPr>
            <a:xfrm rot="987981">
              <a:off x="3257108" y="2595954"/>
              <a:ext cx="1520395" cy="1520395"/>
              <a:chOff x="2061964" y="1628802"/>
              <a:chExt cx="2038628" cy="2038628"/>
            </a:xfrm>
          </p:grpSpPr>
          <p:sp>
            <p:nvSpPr>
              <p:cNvPr id="32" name="Oval 31">
                <a:extLst>
                  <a:ext uri="{FF2B5EF4-FFF2-40B4-BE49-F238E27FC236}">
                    <a16:creationId xmlns:a16="http://schemas.microsoft.com/office/drawing/2014/main" id="{C639FAC4-822F-F900-4C35-31724F13E1D5}"/>
                  </a:ext>
                </a:extLst>
              </p:cNvPr>
              <p:cNvSpPr/>
              <p:nvPr/>
            </p:nvSpPr>
            <p:spPr>
              <a:xfrm>
                <a:off x="2074910" y="1678512"/>
                <a:ext cx="1987064" cy="193155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3" name="Donut 6">
                <a:extLst>
                  <a:ext uri="{FF2B5EF4-FFF2-40B4-BE49-F238E27FC236}">
                    <a16:creationId xmlns:a16="http://schemas.microsoft.com/office/drawing/2014/main" id="{27460A0D-1A52-5B8A-2080-42FA5182241C}"/>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16" name="Group 15">
              <a:extLst>
                <a:ext uri="{FF2B5EF4-FFF2-40B4-BE49-F238E27FC236}">
                  <a16:creationId xmlns:a16="http://schemas.microsoft.com/office/drawing/2014/main" id="{7F53159A-4676-458F-9374-7C101FB26075}"/>
                </a:ext>
              </a:extLst>
            </p:cNvPr>
            <p:cNvGrpSpPr/>
            <p:nvPr/>
          </p:nvGrpSpPr>
          <p:grpSpPr>
            <a:xfrm rot="987981">
              <a:off x="4497146" y="1365372"/>
              <a:ext cx="1520395" cy="1520395"/>
              <a:chOff x="2061964" y="1628802"/>
              <a:chExt cx="2038628" cy="2038628"/>
            </a:xfrm>
          </p:grpSpPr>
          <p:sp>
            <p:nvSpPr>
              <p:cNvPr id="29" name="Oval 28">
                <a:extLst>
                  <a:ext uri="{FF2B5EF4-FFF2-40B4-BE49-F238E27FC236}">
                    <a16:creationId xmlns:a16="http://schemas.microsoft.com/office/drawing/2014/main" id="{E8009FBF-8707-ADEA-7F02-F94F7275A1B2}"/>
                  </a:ext>
                </a:extLst>
              </p:cNvPr>
              <p:cNvSpPr/>
              <p:nvPr/>
            </p:nvSpPr>
            <p:spPr>
              <a:xfrm>
                <a:off x="2074910" y="1678512"/>
                <a:ext cx="1987064" cy="19315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Donut 6">
                <a:extLst>
                  <a:ext uri="{FF2B5EF4-FFF2-40B4-BE49-F238E27FC236}">
                    <a16:creationId xmlns:a16="http://schemas.microsoft.com/office/drawing/2014/main" id="{1459D009-B810-45FD-5849-301E29883CDD}"/>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grpSp>
        <p:grpSp>
          <p:nvGrpSpPr>
            <p:cNvPr id="17" name="Group 16">
              <a:extLst>
                <a:ext uri="{FF2B5EF4-FFF2-40B4-BE49-F238E27FC236}">
                  <a16:creationId xmlns:a16="http://schemas.microsoft.com/office/drawing/2014/main" id="{256FA81A-C4AE-53FB-7961-4EB2554369C5}"/>
                </a:ext>
              </a:extLst>
            </p:cNvPr>
            <p:cNvGrpSpPr/>
            <p:nvPr/>
          </p:nvGrpSpPr>
          <p:grpSpPr>
            <a:xfrm rot="987981">
              <a:off x="6246584" y="1516776"/>
              <a:ext cx="1520395" cy="1520395"/>
              <a:chOff x="2061964" y="1628802"/>
              <a:chExt cx="2038628" cy="2038628"/>
            </a:xfrm>
          </p:grpSpPr>
          <p:sp>
            <p:nvSpPr>
              <p:cNvPr id="26" name="Oval 25">
                <a:extLst>
                  <a:ext uri="{FF2B5EF4-FFF2-40B4-BE49-F238E27FC236}">
                    <a16:creationId xmlns:a16="http://schemas.microsoft.com/office/drawing/2014/main" id="{8ABAB373-2A27-9B62-2664-F510CCE9E61B}"/>
                  </a:ext>
                </a:extLst>
              </p:cNvPr>
              <p:cNvSpPr/>
              <p:nvPr/>
            </p:nvSpPr>
            <p:spPr>
              <a:xfrm>
                <a:off x="2074910" y="1678512"/>
                <a:ext cx="1987064" cy="193155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Donut 6">
                <a:extLst>
                  <a:ext uri="{FF2B5EF4-FFF2-40B4-BE49-F238E27FC236}">
                    <a16:creationId xmlns:a16="http://schemas.microsoft.com/office/drawing/2014/main" id="{8A83B926-9381-FF22-F8A4-0B72889539B8}"/>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8" name="Oval 27">
                <a:extLst>
                  <a:ext uri="{FF2B5EF4-FFF2-40B4-BE49-F238E27FC236}">
                    <a16:creationId xmlns:a16="http://schemas.microsoft.com/office/drawing/2014/main" id="{124E0CF1-D0F9-ADC7-E7EB-E3DA97D2F46D}"/>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dirty="0">
                  <a:solidFill>
                    <a:sysClr val="window" lastClr="FFFFFF"/>
                  </a:solidFill>
                  <a:latin typeface="Calibri"/>
                </a:endParaRPr>
              </a:p>
            </p:txBody>
          </p:sp>
        </p:grpSp>
        <p:grpSp>
          <p:nvGrpSpPr>
            <p:cNvPr id="18" name="Group 17">
              <a:extLst>
                <a:ext uri="{FF2B5EF4-FFF2-40B4-BE49-F238E27FC236}">
                  <a16:creationId xmlns:a16="http://schemas.microsoft.com/office/drawing/2014/main" id="{B65121E3-F736-7F38-3969-2B93A5A1DC00}"/>
                </a:ext>
              </a:extLst>
            </p:cNvPr>
            <p:cNvGrpSpPr/>
            <p:nvPr/>
          </p:nvGrpSpPr>
          <p:grpSpPr>
            <a:xfrm rot="987981">
              <a:off x="7103198" y="3013242"/>
              <a:ext cx="1520395" cy="1520395"/>
              <a:chOff x="2061964" y="1628802"/>
              <a:chExt cx="2038628" cy="2038628"/>
            </a:xfrm>
          </p:grpSpPr>
          <p:sp>
            <p:nvSpPr>
              <p:cNvPr id="23" name="Oval 22">
                <a:extLst>
                  <a:ext uri="{FF2B5EF4-FFF2-40B4-BE49-F238E27FC236}">
                    <a16:creationId xmlns:a16="http://schemas.microsoft.com/office/drawing/2014/main" id="{D8B991A6-BD50-6FA0-5CC8-B26BA63B3D8C}"/>
                  </a:ext>
                </a:extLst>
              </p:cNvPr>
              <p:cNvSpPr/>
              <p:nvPr/>
            </p:nvSpPr>
            <p:spPr>
              <a:xfrm>
                <a:off x="2074910" y="1678512"/>
                <a:ext cx="1987064" cy="193155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Donut 6">
                <a:extLst>
                  <a:ext uri="{FF2B5EF4-FFF2-40B4-BE49-F238E27FC236}">
                    <a16:creationId xmlns:a16="http://schemas.microsoft.com/office/drawing/2014/main" id="{537EBB5D-027E-D1F9-8AC3-8C25F38B2899}"/>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5" name="Oval 24">
                <a:extLst>
                  <a:ext uri="{FF2B5EF4-FFF2-40B4-BE49-F238E27FC236}">
                    <a16:creationId xmlns:a16="http://schemas.microsoft.com/office/drawing/2014/main" id="{0D3AE79C-F6AF-12BE-EE4F-7AED35315404}"/>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dirty="0">
                  <a:solidFill>
                    <a:sysClr val="window" lastClr="FFFFFF"/>
                  </a:solidFill>
                  <a:latin typeface="Calibri"/>
                </a:endParaRPr>
              </a:p>
            </p:txBody>
          </p:sp>
        </p:grpSp>
        <p:grpSp>
          <p:nvGrpSpPr>
            <p:cNvPr id="19" name="Group 18">
              <a:extLst>
                <a:ext uri="{FF2B5EF4-FFF2-40B4-BE49-F238E27FC236}">
                  <a16:creationId xmlns:a16="http://schemas.microsoft.com/office/drawing/2014/main" id="{6A38BBB4-E590-421B-AC2B-9382E14ECD20}"/>
                </a:ext>
              </a:extLst>
            </p:cNvPr>
            <p:cNvGrpSpPr/>
            <p:nvPr/>
          </p:nvGrpSpPr>
          <p:grpSpPr>
            <a:xfrm rot="987981">
              <a:off x="6509947" y="4615981"/>
              <a:ext cx="1520395" cy="1520395"/>
              <a:chOff x="2061964" y="1628802"/>
              <a:chExt cx="2038628" cy="2038628"/>
            </a:xfrm>
          </p:grpSpPr>
          <p:sp>
            <p:nvSpPr>
              <p:cNvPr id="20" name="Oval 19">
                <a:extLst>
                  <a:ext uri="{FF2B5EF4-FFF2-40B4-BE49-F238E27FC236}">
                    <a16:creationId xmlns:a16="http://schemas.microsoft.com/office/drawing/2014/main" id="{F9048803-E6A0-9894-3216-15C3D5515766}"/>
                  </a:ext>
                </a:extLst>
              </p:cNvPr>
              <p:cNvSpPr/>
              <p:nvPr/>
            </p:nvSpPr>
            <p:spPr>
              <a:xfrm>
                <a:off x="2074910" y="1678512"/>
                <a:ext cx="1987064" cy="193155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Donut 6">
                <a:extLst>
                  <a:ext uri="{FF2B5EF4-FFF2-40B4-BE49-F238E27FC236}">
                    <a16:creationId xmlns:a16="http://schemas.microsoft.com/office/drawing/2014/main" id="{7803732F-E3D1-5441-D071-CDDA36E45A43}"/>
                  </a:ext>
                </a:extLst>
              </p:cNvPr>
              <p:cNvSpPr/>
              <p:nvPr/>
            </p:nvSpPr>
            <p:spPr>
              <a:xfrm>
                <a:off x="2061964" y="1628802"/>
                <a:ext cx="2038628" cy="2038628"/>
              </a:xfrm>
              <a:prstGeom prst="donut">
                <a:avLst>
                  <a:gd name="adj" fmla="val 4052"/>
                </a:avLst>
              </a:prstGeom>
              <a:solidFill>
                <a:schemeClr val="tx1">
                  <a:lumMod val="75000"/>
                  <a:lumOff val="25000"/>
                </a:schemeClr>
              </a:solidFill>
              <a:ln>
                <a:noFill/>
              </a:ln>
              <a:scene3d>
                <a:camera prst="orthographicFront"/>
                <a:lightRig rig="flat" dir="t"/>
              </a:scene3d>
              <a:sp3d extrusionH="76200" contourW="12700" prstMaterial="metal">
                <a:bevelT w="1358900" h="254000"/>
                <a:extrusionClr>
                  <a:schemeClr val="tx1">
                    <a:lumMod val="50000"/>
                    <a:lumOff val="50000"/>
                  </a:schemeClr>
                </a:extrusionClr>
                <a:contourClr>
                  <a:schemeClr val="bg1">
                    <a:lumMod val="6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2" name="Oval 21">
                <a:extLst>
                  <a:ext uri="{FF2B5EF4-FFF2-40B4-BE49-F238E27FC236}">
                    <a16:creationId xmlns:a16="http://schemas.microsoft.com/office/drawing/2014/main" id="{5FFCD1F6-F44C-6136-BE68-7337C6FAB65F}"/>
                  </a:ext>
                </a:extLst>
              </p:cNvPr>
              <p:cNvSpPr/>
              <p:nvPr/>
            </p:nvSpPr>
            <p:spPr>
              <a:xfrm rot="761494">
                <a:off x="2357457" y="1736927"/>
                <a:ext cx="1574937" cy="1229043"/>
              </a:xfrm>
              <a:prstGeom prst="ellipse">
                <a:avLst/>
              </a:prstGeom>
              <a:gradFill>
                <a:gsLst>
                  <a:gs pos="0">
                    <a:schemeClr val="bg1">
                      <a:alpha val="32000"/>
                    </a:schemeClr>
                  </a:gs>
                  <a:gs pos="48000">
                    <a:sysClr val="window" lastClr="FFFFFF">
                      <a:alpha val="0"/>
                    </a:sysClr>
                  </a:gs>
                </a:gsLst>
                <a:lin ang="5400000" scaled="1"/>
              </a:gradFill>
              <a:ln w="12700" cap="flat" cmpd="sng" algn="ctr">
                <a:noFill/>
                <a:prstDash val="solid"/>
              </a:ln>
              <a:effectLst/>
            </p:spPr>
            <p:txBody>
              <a:bodyPr rtlCol="0" anchor="ctr"/>
              <a:lstStyle/>
              <a:p>
                <a:pPr algn="ctr" defTabSz="685800">
                  <a:defRPr/>
                </a:pPr>
                <a:endParaRPr lang="en-US" sz="1350" kern="0" dirty="0">
                  <a:solidFill>
                    <a:sysClr val="window" lastClr="FFFFFF"/>
                  </a:solidFill>
                  <a:latin typeface="Calibri"/>
                </a:endParaRPr>
              </a:p>
            </p:txBody>
          </p:sp>
        </p:grpSp>
      </p:grpSp>
      <p:pic>
        <p:nvPicPr>
          <p:cNvPr id="50" name="Graphic 49" descr="Business Growth outline">
            <a:extLst>
              <a:ext uri="{FF2B5EF4-FFF2-40B4-BE49-F238E27FC236}">
                <a16:creationId xmlns:a16="http://schemas.microsoft.com/office/drawing/2014/main" id="{5622C0F1-3D70-90CE-E0B9-4311C946E0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4256" y="1277366"/>
            <a:ext cx="914400" cy="914400"/>
          </a:xfrm>
          <a:prstGeom prst="rect">
            <a:avLst/>
          </a:prstGeom>
        </p:spPr>
      </p:pic>
      <p:pic>
        <p:nvPicPr>
          <p:cNvPr id="54" name="Graphic 53" descr="Upward trend outline">
            <a:extLst>
              <a:ext uri="{FF2B5EF4-FFF2-40B4-BE49-F238E27FC236}">
                <a16:creationId xmlns:a16="http://schemas.microsoft.com/office/drawing/2014/main" id="{7060AB64-9DDD-0C8E-23E3-68587B172C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7734" y="2582741"/>
            <a:ext cx="914400" cy="914400"/>
          </a:xfrm>
          <a:prstGeom prst="rect">
            <a:avLst/>
          </a:prstGeom>
        </p:spPr>
      </p:pic>
      <p:sp>
        <p:nvSpPr>
          <p:cNvPr id="55" name="TextBox 54">
            <a:extLst>
              <a:ext uri="{FF2B5EF4-FFF2-40B4-BE49-F238E27FC236}">
                <a16:creationId xmlns:a16="http://schemas.microsoft.com/office/drawing/2014/main" id="{B8F99C1A-E173-114C-BFB8-55FDD02E0097}"/>
              </a:ext>
            </a:extLst>
          </p:cNvPr>
          <p:cNvSpPr txBox="1"/>
          <p:nvPr/>
        </p:nvSpPr>
        <p:spPr>
          <a:xfrm>
            <a:off x="169561" y="1695105"/>
            <a:ext cx="4756430" cy="2585323"/>
          </a:xfrm>
          <a:prstGeom prst="rect">
            <a:avLst/>
          </a:prstGeom>
          <a:noFill/>
        </p:spPr>
        <p:txBody>
          <a:bodyPr wrap="non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Increasing global population</a:t>
            </a: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Growing industrialization and urbanization</a:t>
            </a:r>
            <a:endParaRPr lang="lt-LT"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Rising amount of generated solid waste</a:t>
            </a: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Natural resource scarcity</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pic>
        <p:nvPicPr>
          <p:cNvPr id="57" name="Graphic 56" descr="Factory outline">
            <a:extLst>
              <a:ext uri="{FF2B5EF4-FFF2-40B4-BE49-F238E27FC236}">
                <a16:creationId xmlns:a16="http://schemas.microsoft.com/office/drawing/2014/main" id="{2EF46C67-BA12-975C-291F-2983D2FEAA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6746" y="1835498"/>
            <a:ext cx="914400" cy="914400"/>
          </a:xfrm>
          <a:prstGeom prst="rect">
            <a:avLst/>
          </a:prstGeom>
        </p:spPr>
      </p:pic>
      <p:pic>
        <p:nvPicPr>
          <p:cNvPr id="63" name="Graphic 62" descr="Bar graph with downward trend outline">
            <a:extLst>
              <a:ext uri="{FF2B5EF4-FFF2-40B4-BE49-F238E27FC236}">
                <a16:creationId xmlns:a16="http://schemas.microsoft.com/office/drawing/2014/main" id="{EEF5AE13-0417-59C5-378D-40BEE899CE1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80089" y="3053281"/>
            <a:ext cx="914400" cy="914400"/>
          </a:xfrm>
          <a:prstGeom prst="rect">
            <a:avLst/>
          </a:prstGeom>
        </p:spPr>
      </p:pic>
      <p:sp>
        <p:nvSpPr>
          <p:cNvPr id="64" name="TextBox 63">
            <a:extLst>
              <a:ext uri="{FF2B5EF4-FFF2-40B4-BE49-F238E27FC236}">
                <a16:creationId xmlns:a16="http://schemas.microsoft.com/office/drawing/2014/main" id="{E85AD038-DDAE-CA51-0A3A-462D90159761}"/>
              </a:ext>
            </a:extLst>
          </p:cNvPr>
          <p:cNvSpPr txBox="1"/>
          <p:nvPr/>
        </p:nvSpPr>
        <p:spPr>
          <a:xfrm>
            <a:off x="7196208" y="2727108"/>
            <a:ext cx="830099" cy="369332"/>
          </a:xfrm>
          <a:prstGeom prst="rect">
            <a:avLst/>
          </a:prstGeom>
          <a:noFill/>
        </p:spPr>
        <p:txBody>
          <a:bodyPr wrap="none" rtlCol="0">
            <a:spAutoFit/>
          </a:bodyPr>
          <a:lstStyle/>
          <a:p>
            <a:r>
              <a:rPr lang="en-US" dirty="0">
                <a:solidFill>
                  <a:schemeClr val="bg1"/>
                </a:solidFill>
                <a:latin typeface="Arial" panose="020B0604020202020204" pitchFamily="34" charset="0"/>
                <a:cs typeface="Arial" panose="020B0604020202020204" pitchFamily="34" charset="0"/>
              </a:rPr>
              <a:t>Waste</a:t>
            </a:r>
          </a:p>
        </p:txBody>
      </p:sp>
      <p:sp>
        <p:nvSpPr>
          <p:cNvPr id="65" name="TextBox 64">
            <a:extLst>
              <a:ext uri="{FF2B5EF4-FFF2-40B4-BE49-F238E27FC236}">
                <a16:creationId xmlns:a16="http://schemas.microsoft.com/office/drawing/2014/main" id="{80343873-0B0F-1C55-97F5-78FB414A42A4}"/>
              </a:ext>
            </a:extLst>
          </p:cNvPr>
          <p:cNvSpPr txBox="1"/>
          <p:nvPr/>
        </p:nvSpPr>
        <p:spPr>
          <a:xfrm>
            <a:off x="6262118" y="2462037"/>
            <a:ext cx="975964"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Reuse</a:t>
            </a:r>
            <a:r>
              <a:rPr lang="lt-LT" sz="1600" dirty="0">
                <a:solidFill>
                  <a:schemeClr val="bg1"/>
                </a:solidFill>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E2D9C7A2-51D8-BD42-DBBB-D71442478BB6}"/>
              </a:ext>
            </a:extLst>
          </p:cNvPr>
          <p:cNvSpPr txBox="1"/>
          <p:nvPr/>
        </p:nvSpPr>
        <p:spPr>
          <a:xfrm>
            <a:off x="7653603" y="1981469"/>
            <a:ext cx="852570" cy="30777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Recover</a:t>
            </a:r>
            <a:r>
              <a:rPr lang="lt-LT" sz="1400" dirty="0"/>
              <a:t>?</a:t>
            </a:r>
            <a:endParaRPr lang="en-US" sz="1400" dirty="0"/>
          </a:p>
        </p:txBody>
      </p:sp>
      <p:sp>
        <p:nvSpPr>
          <p:cNvPr id="67" name="TextBox 66">
            <a:extLst>
              <a:ext uri="{FF2B5EF4-FFF2-40B4-BE49-F238E27FC236}">
                <a16:creationId xmlns:a16="http://schemas.microsoft.com/office/drawing/2014/main" id="{F9C75286-56AE-FA6E-518B-FF43A3FC05B2}"/>
              </a:ext>
            </a:extLst>
          </p:cNvPr>
          <p:cNvSpPr txBox="1"/>
          <p:nvPr/>
        </p:nvSpPr>
        <p:spPr>
          <a:xfrm>
            <a:off x="7817115" y="3425355"/>
            <a:ext cx="852570" cy="307777"/>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Recycle</a:t>
            </a:r>
            <a:r>
              <a:rPr lang="lt-LT" sz="1400" dirty="0"/>
              <a:t>?</a:t>
            </a:r>
            <a:endParaRPr lang="en-US" sz="1400" dirty="0"/>
          </a:p>
        </p:txBody>
      </p:sp>
    </p:spTree>
    <p:extLst>
      <p:ext uri="{BB962C8B-B14F-4D97-AF65-F5344CB8AC3E}">
        <p14:creationId xmlns:p14="http://schemas.microsoft.com/office/powerpoint/2010/main" val="1814481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
                                            <p:txEl>
                                              <p:pRg st="2" end="2"/>
                                            </p:txEl>
                                          </p:spTgt>
                                        </p:tgtEl>
                                        <p:attrNameLst>
                                          <p:attrName>style.visibility</p:attrName>
                                        </p:attrNameLst>
                                      </p:cBhvr>
                                      <p:to>
                                        <p:strVal val="visible"/>
                                      </p:to>
                                    </p:set>
                                    <p:anim calcmode="lin" valueType="num">
                                      <p:cBhvr additive="base">
                                        <p:cTn id="13" dur="500" fill="hold"/>
                                        <p:tgtEl>
                                          <p:spTgt spid="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
                                            <p:txEl>
                                              <p:pRg st="4" end="4"/>
                                            </p:txEl>
                                          </p:spTgt>
                                        </p:tgtEl>
                                        <p:attrNameLst>
                                          <p:attrName>style.visibility</p:attrName>
                                        </p:attrNameLst>
                                      </p:cBhvr>
                                      <p:to>
                                        <p:strVal val="visible"/>
                                      </p:to>
                                    </p:set>
                                    <p:anim calcmode="lin" valueType="num">
                                      <p:cBhvr additive="base">
                                        <p:cTn id="19" dur="500" fill="hold"/>
                                        <p:tgtEl>
                                          <p:spTgt spid="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
                                            <p:txEl>
                                              <p:pRg st="6" end="6"/>
                                            </p:txEl>
                                          </p:spTgt>
                                        </p:tgtEl>
                                        <p:attrNameLst>
                                          <p:attrName>style.visibility</p:attrName>
                                        </p:attrNameLst>
                                      </p:cBhvr>
                                      <p:to>
                                        <p:strVal val="visible"/>
                                      </p:to>
                                    </p:set>
                                    <p:anim calcmode="lin" valueType="num">
                                      <p:cBhvr additive="base">
                                        <p:cTn id="25" dur="500" fill="hold"/>
                                        <p:tgtEl>
                                          <p:spTgt spid="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BF1CF8-5661-610E-8F5E-1D77B978B91A}"/>
              </a:ext>
            </a:extLst>
          </p:cNvPr>
          <p:cNvSpPr>
            <a:spLocks noGrp="1"/>
          </p:cNvSpPr>
          <p:nvPr>
            <p:ph type="title"/>
          </p:nvPr>
        </p:nvSpPr>
        <p:spPr>
          <a:xfrm>
            <a:off x="457200" y="206375"/>
            <a:ext cx="8229600" cy="857250"/>
          </a:xfrm>
        </p:spPr>
        <p:txBody>
          <a:bodyPr/>
          <a:lstStyle/>
          <a:p>
            <a:r>
              <a:rPr lang="en-US" b="0" i="0" dirty="0">
                <a:solidFill>
                  <a:schemeClr val="tx1">
                    <a:lumMod val="75000"/>
                    <a:lumOff val="25000"/>
                  </a:schemeClr>
                </a:solidFill>
                <a:effectLst/>
                <a:latin typeface="Arial" panose="020B0604020202020204" pitchFamily="34" charset="0"/>
                <a:cs typeface="Arial" panose="020B0604020202020204" pitchFamily="34" charset="0"/>
              </a:rPr>
              <a:t>Introduction</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C12C7C6-880A-05BE-6D1A-D43DB3802B26}"/>
              </a:ext>
            </a:extLst>
          </p:cNvPr>
          <p:cNvGrpSpPr/>
          <p:nvPr/>
        </p:nvGrpSpPr>
        <p:grpSpPr>
          <a:xfrm>
            <a:off x="-1148" y="0"/>
            <a:ext cx="8892480" cy="339502"/>
            <a:chOff x="0" y="0"/>
            <a:chExt cx="8892480" cy="339502"/>
          </a:xfrm>
        </p:grpSpPr>
        <p:sp>
          <p:nvSpPr>
            <p:cNvPr id="9" name="Flowchart: Process 8">
              <a:extLst>
                <a:ext uri="{FF2B5EF4-FFF2-40B4-BE49-F238E27FC236}">
                  <a16:creationId xmlns:a16="http://schemas.microsoft.com/office/drawing/2014/main" id="{E0724F2A-FF0E-28BD-FFA0-50C3E78140CE}"/>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Flowchart: Delay 9">
              <a:extLst>
                <a:ext uri="{FF2B5EF4-FFF2-40B4-BE49-F238E27FC236}">
                  <a16:creationId xmlns:a16="http://schemas.microsoft.com/office/drawing/2014/main" id="{D57EBC6B-85D6-8D7F-4C98-6D52FE59203F}"/>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1" name="Content Placeholder 10">
            <a:extLst>
              <a:ext uri="{FF2B5EF4-FFF2-40B4-BE49-F238E27FC236}">
                <a16:creationId xmlns:a16="http://schemas.microsoft.com/office/drawing/2014/main" id="{633862D0-4C93-203C-896F-055BD624E5CB}"/>
              </a:ext>
            </a:extLst>
          </p:cNvPr>
          <p:cNvSpPr txBox="1">
            <a:spLocks noGrp="1"/>
          </p:cNvSpPr>
          <p:nvPr>
            <p:ph idx="1"/>
          </p:nvPr>
        </p:nvSpPr>
        <p:spPr>
          <a:xfrm>
            <a:off x="252668" y="1063625"/>
            <a:ext cx="7991740" cy="3693319"/>
          </a:xfrm>
          <a:prstGeom prst="rect">
            <a:avLst/>
          </a:prstGeom>
          <a:noFill/>
        </p:spPr>
        <p:txBody>
          <a:bodyPr wrap="square" rtlCol="0">
            <a:spAutoFit/>
          </a:bodyPr>
          <a:lstStyle/>
          <a:p>
            <a:pPr marL="285750" indent="-285750">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Reuse and recovery/recycling of waste is environmentally friendly</a:t>
            </a:r>
            <a:endParaRPr lang="lt-LT" sz="18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Allows to reduce the use of natural resources</a:t>
            </a:r>
            <a:endParaRPr lang="lt-LT" sz="1800" dirty="0">
              <a:solidFill>
                <a:schemeClr val="tx1"/>
              </a:solidFill>
              <a:latin typeface="Arial" panose="020B0604020202020204" pitchFamily="34" charset="0"/>
              <a:cs typeface="Arial" panose="020B0604020202020204" pitchFamily="34" charset="0"/>
            </a:endParaRPr>
          </a:p>
          <a:p>
            <a:pPr marL="0" indent="0">
              <a:buNone/>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P and K are nonrenewable and becoming progressively limited with supply</a:t>
            </a:r>
          </a:p>
          <a:p>
            <a:pPr marL="285750" indent="-285750">
              <a:buFont typeface="Wingdings" panose="05000000000000000000" pitchFamily="2" charset="2"/>
              <a:buChar char="q"/>
            </a:pPr>
            <a:endParaRPr lang="en-US" sz="18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Nitrogen</a:t>
            </a:r>
            <a:r>
              <a:rPr lang="lt-LT" sz="1800" dirty="0">
                <a:solidFill>
                  <a:schemeClr val="tx1"/>
                </a:solidFill>
                <a:latin typeface="Arial" panose="020B0604020202020204" pitchFamily="34" charset="0"/>
                <a:cs typeface="Arial" panose="020B0604020202020204" pitchFamily="34" charset="0"/>
              </a:rPr>
              <a:t> (N),</a:t>
            </a:r>
            <a:r>
              <a:rPr lang="en-US" sz="1800" dirty="0">
                <a:solidFill>
                  <a:schemeClr val="tx1"/>
                </a:solidFill>
                <a:latin typeface="Arial" panose="020B0604020202020204" pitchFamily="34" charset="0"/>
                <a:cs typeface="Arial" panose="020B0604020202020204" pitchFamily="34" charset="0"/>
              </a:rPr>
              <a:t> phosphorus</a:t>
            </a:r>
            <a:r>
              <a:rPr lang="lt-LT" sz="1800" dirty="0">
                <a:solidFill>
                  <a:schemeClr val="tx1"/>
                </a:solidFill>
                <a:latin typeface="Arial" panose="020B0604020202020204" pitchFamily="34" charset="0"/>
                <a:cs typeface="Arial" panose="020B0604020202020204" pitchFamily="34" charset="0"/>
              </a:rPr>
              <a:t> (P), </a:t>
            </a:r>
            <a:r>
              <a:rPr lang="en-US" sz="1800" dirty="0">
                <a:solidFill>
                  <a:schemeClr val="tx1"/>
                </a:solidFill>
                <a:latin typeface="Arial" panose="020B0604020202020204" pitchFamily="34" charset="0"/>
                <a:cs typeface="Arial" panose="020B0604020202020204" pitchFamily="34" charset="0"/>
              </a:rPr>
              <a:t>and potassium </a:t>
            </a:r>
            <a:r>
              <a:rPr lang="lt-LT" sz="1800" dirty="0">
                <a:solidFill>
                  <a:schemeClr val="tx1"/>
                </a:solidFill>
                <a:latin typeface="Arial" panose="020B0604020202020204" pitchFamily="34" charset="0"/>
                <a:cs typeface="Arial" panose="020B0604020202020204" pitchFamily="34" charset="0"/>
              </a:rPr>
              <a:t>(K) </a:t>
            </a:r>
            <a:r>
              <a:rPr lang="en-US" sz="1800" dirty="0">
                <a:solidFill>
                  <a:schemeClr val="tx1"/>
                </a:solidFill>
                <a:latin typeface="Arial" panose="020B0604020202020204" pitchFamily="34" charset="0"/>
                <a:cs typeface="Arial" panose="020B0604020202020204" pitchFamily="34" charset="0"/>
              </a:rPr>
              <a:t>are critical to intensive agriculture</a:t>
            </a:r>
          </a:p>
          <a:p>
            <a:pPr marL="285750" indent="-285750">
              <a:buFont typeface="Wingdings" panose="05000000000000000000" pitchFamily="2" charset="2"/>
              <a:buChar char="q"/>
            </a:pPr>
            <a:endParaRPr lang="en-US" sz="1800"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
        <p:nvSpPr>
          <p:cNvPr id="12" name="Flowchart: Preparation 11">
            <a:extLst>
              <a:ext uri="{FF2B5EF4-FFF2-40B4-BE49-F238E27FC236}">
                <a16:creationId xmlns:a16="http://schemas.microsoft.com/office/drawing/2014/main" id="{D22B803D-8FC6-7F96-DFD6-8AAEA718FD0A}"/>
              </a:ext>
            </a:extLst>
          </p:cNvPr>
          <p:cNvSpPr/>
          <p:nvPr/>
        </p:nvSpPr>
        <p:spPr>
          <a:xfrm rot="5400000">
            <a:off x="7560332" y="735225"/>
            <a:ext cx="648072" cy="576064"/>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eparation 12">
            <a:extLst>
              <a:ext uri="{FF2B5EF4-FFF2-40B4-BE49-F238E27FC236}">
                <a16:creationId xmlns:a16="http://schemas.microsoft.com/office/drawing/2014/main" id="{97D47555-0CD1-7B6B-C82F-0EE52225A78C}"/>
              </a:ext>
            </a:extLst>
          </p:cNvPr>
          <p:cNvSpPr/>
          <p:nvPr/>
        </p:nvSpPr>
        <p:spPr>
          <a:xfrm rot="5400000">
            <a:off x="7889540" y="1367526"/>
            <a:ext cx="648072" cy="576064"/>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eparation 13">
            <a:extLst>
              <a:ext uri="{FF2B5EF4-FFF2-40B4-BE49-F238E27FC236}">
                <a16:creationId xmlns:a16="http://schemas.microsoft.com/office/drawing/2014/main" id="{36C9E4F6-273D-108B-398A-C024170B95CE}"/>
              </a:ext>
            </a:extLst>
          </p:cNvPr>
          <p:cNvSpPr/>
          <p:nvPr/>
        </p:nvSpPr>
        <p:spPr>
          <a:xfrm rot="5400000">
            <a:off x="8249580" y="748373"/>
            <a:ext cx="648072" cy="576064"/>
          </a:xfrm>
          <a:prstGeom prst="flowChartPreparati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3A8650-D0E8-DD9D-B6B6-1B01A14010C7}"/>
              </a:ext>
            </a:extLst>
          </p:cNvPr>
          <p:cNvSpPr txBox="1"/>
          <p:nvPr/>
        </p:nvSpPr>
        <p:spPr>
          <a:xfrm>
            <a:off x="7682083" y="761647"/>
            <a:ext cx="33415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N</a:t>
            </a:r>
          </a:p>
        </p:txBody>
      </p:sp>
      <p:sp>
        <p:nvSpPr>
          <p:cNvPr id="16" name="TextBox 15">
            <a:extLst>
              <a:ext uri="{FF2B5EF4-FFF2-40B4-BE49-F238E27FC236}">
                <a16:creationId xmlns:a16="http://schemas.microsoft.com/office/drawing/2014/main" id="{3942BA42-72BC-B097-DB24-BF434CF93F41}"/>
              </a:ext>
            </a:extLst>
          </p:cNvPr>
          <p:cNvSpPr txBox="1"/>
          <p:nvPr/>
        </p:nvSpPr>
        <p:spPr>
          <a:xfrm>
            <a:off x="8005321" y="1408407"/>
            <a:ext cx="33415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K</a:t>
            </a:r>
          </a:p>
        </p:txBody>
      </p:sp>
      <p:sp>
        <p:nvSpPr>
          <p:cNvPr id="17" name="TextBox 16">
            <a:extLst>
              <a:ext uri="{FF2B5EF4-FFF2-40B4-BE49-F238E27FC236}">
                <a16:creationId xmlns:a16="http://schemas.microsoft.com/office/drawing/2014/main" id="{A0D753A0-FF09-E1F3-CBD4-20134FF8A647}"/>
              </a:ext>
            </a:extLst>
          </p:cNvPr>
          <p:cNvSpPr txBox="1"/>
          <p:nvPr/>
        </p:nvSpPr>
        <p:spPr>
          <a:xfrm>
            <a:off x="8378425" y="760336"/>
            <a:ext cx="33415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a:t>
            </a:r>
          </a:p>
        </p:txBody>
      </p:sp>
      <p:sp>
        <p:nvSpPr>
          <p:cNvPr id="2" name="Antrinis pavadinimas 2">
            <a:extLst>
              <a:ext uri="{FF2B5EF4-FFF2-40B4-BE49-F238E27FC236}">
                <a16:creationId xmlns:a16="http://schemas.microsoft.com/office/drawing/2014/main" id="{2943C438-0608-31A5-D0EC-92CE1849A941}"/>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77502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719C40B7-BB06-F21C-5FD9-D96E5B1EAB95}"/>
              </a:ext>
            </a:extLst>
          </p:cNvPr>
          <p:cNvPicPr>
            <a:picLocks noChangeAspect="1"/>
          </p:cNvPicPr>
          <p:nvPr/>
        </p:nvPicPr>
        <p:blipFill>
          <a:blip r:embed="rId3"/>
          <a:stretch>
            <a:fillRect/>
          </a:stretch>
        </p:blipFill>
        <p:spPr>
          <a:xfrm>
            <a:off x="99035" y="509338"/>
            <a:ext cx="2577444" cy="1925438"/>
          </a:xfrm>
          <a:prstGeom prst="rect">
            <a:avLst/>
          </a:prstGeom>
        </p:spPr>
      </p:pic>
      <p:pic>
        <p:nvPicPr>
          <p:cNvPr id="45" name="Picture 44">
            <a:extLst>
              <a:ext uri="{FF2B5EF4-FFF2-40B4-BE49-F238E27FC236}">
                <a16:creationId xmlns:a16="http://schemas.microsoft.com/office/drawing/2014/main" id="{3070C121-C77D-35FF-F4F3-A00D71C81FBB}"/>
              </a:ext>
            </a:extLst>
          </p:cNvPr>
          <p:cNvPicPr>
            <a:picLocks noChangeAspect="1"/>
          </p:cNvPicPr>
          <p:nvPr/>
        </p:nvPicPr>
        <p:blipFill>
          <a:blip r:embed="rId4"/>
          <a:stretch>
            <a:fillRect/>
          </a:stretch>
        </p:blipFill>
        <p:spPr>
          <a:xfrm>
            <a:off x="5975160" y="540153"/>
            <a:ext cx="3047490" cy="993194"/>
          </a:xfrm>
          <a:prstGeom prst="rect">
            <a:avLst/>
          </a:prstGeom>
        </p:spPr>
      </p:pic>
      <p:grpSp>
        <p:nvGrpSpPr>
          <p:cNvPr id="29" name="Group 28">
            <a:extLst>
              <a:ext uri="{FF2B5EF4-FFF2-40B4-BE49-F238E27FC236}">
                <a16:creationId xmlns:a16="http://schemas.microsoft.com/office/drawing/2014/main" id="{78C24864-1BBE-4620-9735-A9F079521199}"/>
              </a:ext>
            </a:extLst>
          </p:cNvPr>
          <p:cNvGrpSpPr/>
          <p:nvPr/>
        </p:nvGrpSpPr>
        <p:grpSpPr>
          <a:xfrm rot="2652395">
            <a:off x="2485112" y="796869"/>
            <a:ext cx="3881898" cy="3787214"/>
            <a:chOff x="-3232150" y="1073150"/>
            <a:chExt cx="5046663" cy="5049838"/>
          </a:xfrm>
        </p:grpSpPr>
        <p:sp>
          <p:nvSpPr>
            <p:cNvPr id="6" name="Freeform 5">
              <a:extLst>
                <a:ext uri="{FF2B5EF4-FFF2-40B4-BE49-F238E27FC236}">
                  <a16:creationId xmlns:a16="http://schemas.microsoft.com/office/drawing/2014/main" id="{A75C429A-2783-4865-825D-7C12E8C4A864}"/>
                </a:ext>
              </a:extLst>
            </p:cNvPr>
            <p:cNvSpPr>
              <a:spLocks/>
            </p:cNvSpPr>
            <p:nvPr/>
          </p:nvSpPr>
          <p:spPr bwMode="auto">
            <a:xfrm>
              <a:off x="-215900" y="1073150"/>
              <a:ext cx="2030413" cy="2817813"/>
            </a:xfrm>
            <a:custGeom>
              <a:avLst/>
              <a:gdLst>
                <a:gd name="T0" fmla="*/ 0 w 570"/>
                <a:gd name="T1" fmla="*/ 0 h 790"/>
                <a:gd name="T2" fmla="*/ 0 w 570"/>
                <a:gd name="T3" fmla="*/ 790 h 790"/>
                <a:gd name="T4" fmla="*/ 570 w 570"/>
                <a:gd name="T5" fmla="*/ 220 h 790"/>
                <a:gd name="T6" fmla="*/ 0 w 570"/>
                <a:gd name="T7" fmla="*/ 0 h 790"/>
              </a:gdLst>
              <a:ahLst/>
              <a:cxnLst>
                <a:cxn ang="0">
                  <a:pos x="T0" y="T1"/>
                </a:cxn>
                <a:cxn ang="0">
                  <a:pos x="T2" y="T3"/>
                </a:cxn>
                <a:cxn ang="0">
                  <a:pos x="T4" y="T5"/>
                </a:cxn>
                <a:cxn ang="0">
                  <a:pos x="T6" y="T7"/>
                </a:cxn>
              </a:cxnLst>
              <a:rect l="0" t="0" r="r" b="b"/>
              <a:pathLst>
                <a:path w="570" h="790">
                  <a:moveTo>
                    <a:pt x="0" y="0"/>
                  </a:moveTo>
                  <a:cubicBezTo>
                    <a:pt x="0" y="790"/>
                    <a:pt x="0" y="790"/>
                    <a:pt x="0" y="790"/>
                  </a:cubicBezTo>
                  <a:cubicBezTo>
                    <a:pt x="570" y="220"/>
                    <a:pt x="570" y="220"/>
                    <a:pt x="570" y="220"/>
                  </a:cubicBezTo>
                  <a:cubicBezTo>
                    <a:pt x="420" y="84"/>
                    <a:pt x="220" y="0"/>
                    <a:pt x="0" y="0"/>
                  </a:cubicBezTo>
                  <a:close/>
                </a:path>
              </a:pathLst>
            </a:custGeom>
            <a:solidFill>
              <a:schemeClr val="accent2">
                <a:alpha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7" name="Freeform 6">
              <a:extLst>
                <a:ext uri="{FF2B5EF4-FFF2-40B4-BE49-F238E27FC236}">
                  <a16:creationId xmlns:a16="http://schemas.microsoft.com/office/drawing/2014/main" id="{0E6557E6-DC9F-4290-957E-50A565F91888}"/>
                </a:ext>
              </a:extLst>
            </p:cNvPr>
            <p:cNvSpPr>
              <a:spLocks/>
            </p:cNvSpPr>
            <p:nvPr/>
          </p:nvSpPr>
          <p:spPr bwMode="auto">
            <a:xfrm>
              <a:off x="-2244725" y="1073150"/>
              <a:ext cx="2028825" cy="2817813"/>
            </a:xfrm>
            <a:custGeom>
              <a:avLst/>
              <a:gdLst>
                <a:gd name="T0" fmla="*/ 0 w 569"/>
                <a:gd name="T1" fmla="*/ 220 h 790"/>
                <a:gd name="T2" fmla="*/ 569 w 569"/>
                <a:gd name="T3" fmla="*/ 790 h 790"/>
                <a:gd name="T4" fmla="*/ 569 w 569"/>
                <a:gd name="T5" fmla="*/ 0 h 790"/>
                <a:gd name="T6" fmla="*/ 0 w 569"/>
                <a:gd name="T7" fmla="*/ 220 h 790"/>
              </a:gdLst>
              <a:ahLst/>
              <a:cxnLst>
                <a:cxn ang="0">
                  <a:pos x="T0" y="T1"/>
                </a:cxn>
                <a:cxn ang="0">
                  <a:pos x="T2" y="T3"/>
                </a:cxn>
                <a:cxn ang="0">
                  <a:pos x="T4" y="T5"/>
                </a:cxn>
                <a:cxn ang="0">
                  <a:pos x="T6" y="T7"/>
                </a:cxn>
              </a:cxnLst>
              <a:rect l="0" t="0" r="r" b="b"/>
              <a:pathLst>
                <a:path w="569" h="790">
                  <a:moveTo>
                    <a:pt x="0" y="220"/>
                  </a:moveTo>
                  <a:cubicBezTo>
                    <a:pt x="569" y="790"/>
                    <a:pt x="569" y="790"/>
                    <a:pt x="569" y="790"/>
                  </a:cubicBezTo>
                  <a:cubicBezTo>
                    <a:pt x="569" y="0"/>
                    <a:pt x="569" y="0"/>
                    <a:pt x="569" y="0"/>
                  </a:cubicBezTo>
                  <a:cubicBezTo>
                    <a:pt x="350" y="0"/>
                    <a:pt x="150" y="84"/>
                    <a:pt x="0" y="220"/>
                  </a:cubicBezTo>
                  <a:close/>
                </a:path>
              </a:pathLst>
            </a:custGeom>
            <a:solidFill>
              <a:schemeClr val="accent2">
                <a:alpha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0" name="Freeform 9">
              <a:extLst>
                <a:ext uri="{FF2B5EF4-FFF2-40B4-BE49-F238E27FC236}">
                  <a16:creationId xmlns:a16="http://schemas.microsoft.com/office/drawing/2014/main" id="{1DA3892B-0D9A-43BB-BB4A-6EFF976634AD}"/>
                </a:ext>
              </a:extLst>
            </p:cNvPr>
            <p:cNvSpPr>
              <a:spLocks/>
            </p:cNvSpPr>
            <p:nvPr/>
          </p:nvSpPr>
          <p:spPr bwMode="auto">
            <a:xfrm>
              <a:off x="-3224288" y="2067609"/>
              <a:ext cx="2816225" cy="2028825"/>
            </a:xfrm>
            <a:custGeom>
              <a:avLst/>
              <a:gdLst>
                <a:gd name="T0" fmla="*/ 0 w 790"/>
                <a:gd name="T1" fmla="*/ 569 h 569"/>
                <a:gd name="T2" fmla="*/ 790 w 790"/>
                <a:gd name="T3" fmla="*/ 569 h 569"/>
                <a:gd name="T4" fmla="*/ 220 w 790"/>
                <a:gd name="T5" fmla="*/ 0 h 569"/>
                <a:gd name="T6" fmla="*/ 0 w 790"/>
                <a:gd name="T7" fmla="*/ 569 h 569"/>
              </a:gdLst>
              <a:ahLst/>
              <a:cxnLst>
                <a:cxn ang="0">
                  <a:pos x="T0" y="T1"/>
                </a:cxn>
                <a:cxn ang="0">
                  <a:pos x="T2" y="T3"/>
                </a:cxn>
                <a:cxn ang="0">
                  <a:pos x="T4" y="T5"/>
                </a:cxn>
                <a:cxn ang="0">
                  <a:pos x="T6" y="T7"/>
                </a:cxn>
              </a:cxnLst>
              <a:rect l="0" t="0" r="r" b="b"/>
              <a:pathLst>
                <a:path w="790" h="569">
                  <a:moveTo>
                    <a:pt x="0" y="569"/>
                  </a:moveTo>
                  <a:cubicBezTo>
                    <a:pt x="790" y="569"/>
                    <a:pt x="790" y="569"/>
                    <a:pt x="790" y="569"/>
                  </a:cubicBezTo>
                  <a:cubicBezTo>
                    <a:pt x="220" y="0"/>
                    <a:pt x="220" y="0"/>
                    <a:pt x="220" y="0"/>
                  </a:cubicBezTo>
                  <a:cubicBezTo>
                    <a:pt x="84" y="150"/>
                    <a:pt x="0" y="350"/>
                    <a:pt x="0" y="569"/>
                  </a:cubicBezTo>
                  <a:close/>
                </a:path>
              </a:pathLst>
            </a:custGeom>
            <a:solidFill>
              <a:schemeClr val="accent1">
                <a:alpha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1" name="Freeform 10">
              <a:extLst>
                <a:ext uri="{FF2B5EF4-FFF2-40B4-BE49-F238E27FC236}">
                  <a16:creationId xmlns:a16="http://schemas.microsoft.com/office/drawing/2014/main" id="{0A69815D-9C3F-4A42-8610-49C326C9C205}"/>
                </a:ext>
              </a:extLst>
            </p:cNvPr>
            <p:cNvSpPr>
              <a:spLocks/>
            </p:cNvSpPr>
            <p:nvPr/>
          </p:nvSpPr>
          <p:spPr bwMode="auto">
            <a:xfrm>
              <a:off x="-3232150" y="4090988"/>
              <a:ext cx="2816225" cy="2032000"/>
            </a:xfrm>
            <a:custGeom>
              <a:avLst/>
              <a:gdLst>
                <a:gd name="T0" fmla="*/ 220 w 790"/>
                <a:gd name="T1" fmla="*/ 570 h 570"/>
                <a:gd name="T2" fmla="*/ 790 w 790"/>
                <a:gd name="T3" fmla="*/ 0 h 570"/>
                <a:gd name="T4" fmla="*/ 790 w 790"/>
                <a:gd name="T5" fmla="*/ 0 h 570"/>
                <a:gd name="T6" fmla="*/ 0 w 790"/>
                <a:gd name="T7" fmla="*/ 0 h 570"/>
                <a:gd name="T8" fmla="*/ 220 w 790"/>
                <a:gd name="T9" fmla="*/ 570 h 570"/>
              </a:gdLst>
              <a:ahLst/>
              <a:cxnLst>
                <a:cxn ang="0">
                  <a:pos x="T0" y="T1"/>
                </a:cxn>
                <a:cxn ang="0">
                  <a:pos x="T2" y="T3"/>
                </a:cxn>
                <a:cxn ang="0">
                  <a:pos x="T4" y="T5"/>
                </a:cxn>
                <a:cxn ang="0">
                  <a:pos x="T6" y="T7"/>
                </a:cxn>
                <a:cxn ang="0">
                  <a:pos x="T8" y="T9"/>
                </a:cxn>
              </a:cxnLst>
              <a:rect l="0" t="0" r="r" b="b"/>
              <a:pathLst>
                <a:path w="790" h="570">
                  <a:moveTo>
                    <a:pt x="220" y="570"/>
                  </a:moveTo>
                  <a:cubicBezTo>
                    <a:pt x="790" y="0"/>
                    <a:pt x="790" y="0"/>
                    <a:pt x="790" y="0"/>
                  </a:cubicBezTo>
                  <a:cubicBezTo>
                    <a:pt x="790" y="0"/>
                    <a:pt x="790" y="0"/>
                    <a:pt x="790" y="0"/>
                  </a:cubicBezTo>
                  <a:cubicBezTo>
                    <a:pt x="0" y="0"/>
                    <a:pt x="0" y="0"/>
                    <a:pt x="0" y="0"/>
                  </a:cubicBezTo>
                  <a:cubicBezTo>
                    <a:pt x="0" y="220"/>
                    <a:pt x="84" y="419"/>
                    <a:pt x="220" y="570"/>
                  </a:cubicBezTo>
                  <a:close/>
                </a:path>
              </a:pathLst>
            </a:custGeom>
            <a:solidFill>
              <a:schemeClr val="accent1">
                <a:alpha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3" name="Freeform 11">
              <a:extLst>
                <a:ext uri="{FF2B5EF4-FFF2-40B4-BE49-F238E27FC236}">
                  <a16:creationId xmlns:a16="http://schemas.microsoft.com/office/drawing/2014/main" id="{67B357CB-2A0C-4223-B558-7039BD88929E}"/>
                </a:ext>
              </a:extLst>
            </p:cNvPr>
            <p:cNvSpPr>
              <a:spLocks/>
            </p:cNvSpPr>
            <p:nvPr/>
          </p:nvSpPr>
          <p:spPr bwMode="auto">
            <a:xfrm>
              <a:off x="-215900" y="2297113"/>
              <a:ext cx="1165225" cy="1593850"/>
            </a:xfrm>
            <a:custGeom>
              <a:avLst/>
              <a:gdLst>
                <a:gd name="T0" fmla="*/ 0 w 327"/>
                <a:gd name="T1" fmla="*/ 447 h 447"/>
                <a:gd name="T2" fmla="*/ 327 w 327"/>
                <a:gd name="T3" fmla="*/ 120 h 447"/>
                <a:gd name="T4" fmla="*/ 0 w 327"/>
                <a:gd name="T5" fmla="*/ 0 h 447"/>
                <a:gd name="T6" fmla="*/ 0 w 327"/>
                <a:gd name="T7" fmla="*/ 447 h 447"/>
              </a:gdLst>
              <a:ahLst/>
              <a:cxnLst>
                <a:cxn ang="0">
                  <a:pos x="T0" y="T1"/>
                </a:cxn>
                <a:cxn ang="0">
                  <a:pos x="T2" y="T3"/>
                </a:cxn>
                <a:cxn ang="0">
                  <a:pos x="T4" y="T5"/>
                </a:cxn>
                <a:cxn ang="0">
                  <a:pos x="T6" y="T7"/>
                </a:cxn>
              </a:cxnLst>
              <a:rect l="0" t="0" r="r" b="b"/>
              <a:pathLst>
                <a:path w="327" h="447">
                  <a:moveTo>
                    <a:pt x="0" y="447"/>
                  </a:moveTo>
                  <a:cubicBezTo>
                    <a:pt x="327" y="120"/>
                    <a:pt x="327" y="120"/>
                    <a:pt x="327" y="120"/>
                  </a:cubicBezTo>
                  <a:cubicBezTo>
                    <a:pt x="239" y="45"/>
                    <a:pt x="125" y="0"/>
                    <a:pt x="0" y="0"/>
                  </a:cubicBezTo>
                  <a:lnTo>
                    <a:pt x="0" y="447"/>
                  </a:lnTo>
                  <a:close/>
                </a:path>
              </a:pathLst>
            </a:custGeom>
            <a:solidFill>
              <a:schemeClr val="accent3">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14" name="Freeform 12">
              <a:extLst>
                <a:ext uri="{FF2B5EF4-FFF2-40B4-BE49-F238E27FC236}">
                  <a16:creationId xmlns:a16="http://schemas.microsoft.com/office/drawing/2014/main" id="{50A7D846-6111-4088-BFD1-CA8ECD600F1D}"/>
                </a:ext>
              </a:extLst>
            </p:cNvPr>
            <p:cNvSpPr>
              <a:spLocks/>
            </p:cNvSpPr>
            <p:nvPr/>
          </p:nvSpPr>
          <p:spPr bwMode="auto">
            <a:xfrm>
              <a:off x="-1377950" y="2297113"/>
              <a:ext cx="1162050" cy="1593850"/>
            </a:xfrm>
            <a:custGeom>
              <a:avLst/>
              <a:gdLst>
                <a:gd name="T0" fmla="*/ 326 w 326"/>
                <a:gd name="T1" fmla="*/ 0 h 447"/>
                <a:gd name="T2" fmla="*/ 0 w 326"/>
                <a:gd name="T3" fmla="*/ 120 h 447"/>
                <a:gd name="T4" fmla="*/ 326 w 326"/>
                <a:gd name="T5" fmla="*/ 447 h 447"/>
                <a:gd name="T6" fmla="*/ 326 w 326"/>
                <a:gd name="T7" fmla="*/ 0 h 447"/>
              </a:gdLst>
              <a:ahLst/>
              <a:cxnLst>
                <a:cxn ang="0">
                  <a:pos x="T0" y="T1"/>
                </a:cxn>
                <a:cxn ang="0">
                  <a:pos x="T2" y="T3"/>
                </a:cxn>
                <a:cxn ang="0">
                  <a:pos x="T4" y="T5"/>
                </a:cxn>
                <a:cxn ang="0">
                  <a:pos x="T6" y="T7"/>
                </a:cxn>
              </a:cxnLst>
              <a:rect l="0" t="0" r="r" b="b"/>
              <a:pathLst>
                <a:path w="326" h="447">
                  <a:moveTo>
                    <a:pt x="326" y="0"/>
                  </a:moveTo>
                  <a:cubicBezTo>
                    <a:pt x="202" y="0"/>
                    <a:pt x="88" y="45"/>
                    <a:pt x="0" y="120"/>
                  </a:cubicBezTo>
                  <a:cubicBezTo>
                    <a:pt x="326" y="447"/>
                    <a:pt x="326" y="447"/>
                    <a:pt x="326" y="447"/>
                  </a:cubicBezTo>
                  <a:lnTo>
                    <a:pt x="326" y="0"/>
                  </a:lnTo>
                  <a:close/>
                </a:path>
              </a:pathLst>
            </a:custGeom>
            <a:solidFill>
              <a:schemeClr val="accent2"/>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6" name="Freeform 15">
              <a:extLst>
                <a:ext uri="{FF2B5EF4-FFF2-40B4-BE49-F238E27FC236}">
                  <a16:creationId xmlns:a16="http://schemas.microsoft.com/office/drawing/2014/main" id="{EF100279-AB58-4481-AABD-9F27168AB032}"/>
                </a:ext>
              </a:extLst>
            </p:cNvPr>
            <p:cNvSpPr>
              <a:spLocks/>
            </p:cNvSpPr>
            <p:nvPr/>
          </p:nvSpPr>
          <p:spPr bwMode="auto">
            <a:xfrm>
              <a:off x="-2009775" y="2928938"/>
              <a:ext cx="1593850" cy="1162050"/>
            </a:xfrm>
            <a:custGeom>
              <a:avLst/>
              <a:gdLst>
                <a:gd name="T0" fmla="*/ 447 w 447"/>
                <a:gd name="T1" fmla="*/ 326 h 326"/>
                <a:gd name="T2" fmla="*/ 120 w 447"/>
                <a:gd name="T3" fmla="*/ 0 h 326"/>
                <a:gd name="T4" fmla="*/ 0 w 447"/>
                <a:gd name="T5" fmla="*/ 326 h 326"/>
                <a:gd name="T6" fmla="*/ 447 w 447"/>
                <a:gd name="T7" fmla="*/ 326 h 326"/>
              </a:gdLst>
              <a:ahLst/>
              <a:cxnLst>
                <a:cxn ang="0">
                  <a:pos x="T0" y="T1"/>
                </a:cxn>
                <a:cxn ang="0">
                  <a:pos x="T2" y="T3"/>
                </a:cxn>
                <a:cxn ang="0">
                  <a:pos x="T4" y="T5"/>
                </a:cxn>
                <a:cxn ang="0">
                  <a:pos x="T6" y="T7"/>
                </a:cxn>
              </a:cxnLst>
              <a:rect l="0" t="0" r="r" b="b"/>
              <a:pathLst>
                <a:path w="447" h="326">
                  <a:moveTo>
                    <a:pt x="447" y="326"/>
                  </a:moveTo>
                  <a:cubicBezTo>
                    <a:pt x="120" y="0"/>
                    <a:pt x="120" y="0"/>
                    <a:pt x="120" y="0"/>
                  </a:cubicBezTo>
                  <a:cubicBezTo>
                    <a:pt x="45" y="88"/>
                    <a:pt x="0" y="202"/>
                    <a:pt x="0" y="326"/>
                  </a:cubicBezTo>
                  <a:lnTo>
                    <a:pt x="447" y="326"/>
                  </a:lnTo>
                  <a:close/>
                </a:path>
              </a:pathLst>
            </a:custGeom>
            <a:solidFill>
              <a:schemeClr val="accent1">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7" name="Freeform 16">
              <a:extLst>
                <a:ext uri="{FF2B5EF4-FFF2-40B4-BE49-F238E27FC236}">
                  <a16:creationId xmlns:a16="http://schemas.microsoft.com/office/drawing/2014/main" id="{8C7284CF-E46D-411D-9278-5D283DC48537}"/>
                </a:ext>
              </a:extLst>
            </p:cNvPr>
            <p:cNvSpPr>
              <a:spLocks/>
            </p:cNvSpPr>
            <p:nvPr/>
          </p:nvSpPr>
          <p:spPr bwMode="auto">
            <a:xfrm>
              <a:off x="-2009775" y="4090988"/>
              <a:ext cx="1593850" cy="1165225"/>
            </a:xfrm>
            <a:custGeom>
              <a:avLst/>
              <a:gdLst>
                <a:gd name="T0" fmla="*/ 447 w 447"/>
                <a:gd name="T1" fmla="*/ 0 h 327"/>
                <a:gd name="T2" fmla="*/ 0 w 447"/>
                <a:gd name="T3" fmla="*/ 0 h 327"/>
                <a:gd name="T4" fmla="*/ 120 w 447"/>
                <a:gd name="T5" fmla="*/ 327 h 327"/>
                <a:gd name="T6" fmla="*/ 447 w 447"/>
                <a:gd name="T7" fmla="*/ 0 h 327"/>
              </a:gdLst>
              <a:ahLst/>
              <a:cxnLst>
                <a:cxn ang="0">
                  <a:pos x="T0" y="T1"/>
                </a:cxn>
                <a:cxn ang="0">
                  <a:pos x="T2" y="T3"/>
                </a:cxn>
                <a:cxn ang="0">
                  <a:pos x="T4" y="T5"/>
                </a:cxn>
                <a:cxn ang="0">
                  <a:pos x="T6" y="T7"/>
                </a:cxn>
              </a:cxnLst>
              <a:rect l="0" t="0" r="r" b="b"/>
              <a:pathLst>
                <a:path w="447" h="327">
                  <a:moveTo>
                    <a:pt x="447" y="0"/>
                  </a:moveTo>
                  <a:cubicBezTo>
                    <a:pt x="0" y="0"/>
                    <a:pt x="0" y="0"/>
                    <a:pt x="0" y="0"/>
                  </a:cubicBezTo>
                  <a:cubicBezTo>
                    <a:pt x="0" y="125"/>
                    <a:pt x="45" y="239"/>
                    <a:pt x="120" y="327"/>
                  </a:cubicBezTo>
                  <a:cubicBezTo>
                    <a:pt x="447" y="0"/>
                    <a:pt x="447" y="0"/>
                    <a:pt x="447" y="0"/>
                  </a:cubicBezTo>
                  <a:close/>
                </a:path>
              </a:pathLst>
            </a:custGeom>
            <a:solidFill>
              <a:schemeClr val="accent1">
                <a:lumMod val="7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sp>
          <p:nvSpPr>
            <p:cNvPr id="28" name="Oval 17">
              <a:extLst>
                <a:ext uri="{FF2B5EF4-FFF2-40B4-BE49-F238E27FC236}">
                  <a16:creationId xmlns:a16="http://schemas.microsoft.com/office/drawing/2014/main" id="{E554F185-CC15-4144-8EAD-8DA4932EDEA2}"/>
                </a:ext>
              </a:extLst>
            </p:cNvPr>
            <p:cNvSpPr>
              <a:spLocks noChangeArrowheads="1"/>
            </p:cNvSpPr>
            <p:nvPr/>
          </p:nvSpPr>
          <p:spPr bwMode="auto">
            <a:xfrm>
              <a:off x="-859190" y="3447642"/>
              <a:ext cx="1288168" cy="1289868"/>
            </a:xfrm>
            <a:prstGeom prst="ellipse">
              <a:avLst/>
            </a:prstGeom>
            <a:solidFill>
              <a:schemeClr val="bg1">
                <a:lumMod val="95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IN" sz="1350"/>
            </a:p>
          </p:txBody>
        </p:sp>
      </p:grpSp>
      <p:sp>
        <p:nvSpPr>
          <p:cNvPr id="50" name="Rectangle 49">
            <a:extLst>
              <a:ext uri="{FF2B5EF4-FFF2-40B4-BE49-F238E27FC236}">
                <a16:creationId xmlns:a16="http://schemas.microsoft.com/office/drawing/2014/main" id="{054AD56A-9D21-461E-A9D7-9D902D7F9807}"/>
              </a:ext>
            </a:extLst>
          </p:cNvPr>
          <p:cNvSpPr/>
          <p:nvPr/>
        </p:nvSpPr>
        <p:spPr>
          <a:xfrm rot="18654239">
            <a:off x="3298761" y="2416755"/>
            <a:ext cx="1053749" cy="215444"/>
          </a:xfrm>
          <a:prstGeom prst="rect">
            <a:avLst/>
          </a:prstGeom>
        </p:spPr>
        <p:txBody>
          <a:bodyPr wrap="square" lIns="0" tIns="0" rIns="0" bIns="0" anchor="t">
            <a:spAutoFit/>
          </a:bodyPr>
          <a:lstStyle/>
          <a:p>
            <a:r>
              <a:rPr lang="en-IN" sz="1400" b="1" dirty="0">
                <a:solidFill>
                  <a:schemeClr val="bg1"/>
                </a:solidFill>
                <a:latin typeface="Arial" panose="020B0604020202020204" pitchFamily="34" charset="0"/>
                <a:ea typeface="Open Sans" panose="020B0606030504020204" pitchFamily="34" charset="0"/>
                <a:cs typeface="Arial" panose="020B0604020202020204" pitchFamily="34" charset="0"/>
              </a:rPr>
              <a:t>Biofuel</a:t>
            </a:r>
            <a:r>
              <a:rPr lang="en-IN" sz="1200" b="1" dirty="0">
                <a:solidFill>
                  <a:schemeClr val="bg1"/>
                </a:solidFill>
                <a:latin typeface="Arial" panose="020B0604020202020204" pitchFamily="34" charset="0"/>
                <a:ea typeface="Open Sans" panose="020B0606030504020204" pitchFamily="34" charset="0"/>
                <a:cs typeface="Arial" panose="020B0604020202020204" pitchFamily="34" charset="0"/>
              </a:rPr>
              <a:t> ash </a:t>
            </a:r>
          </a:p>
        </p:txBody>
      </p:sp>
      <p:sp>
        <p:nvSpPr>
          <p:cNvPr id="32" name="TextBox 31">
            <a:extLst>
              <a:ext uri="{FF2B5EF4-FFF2-40B4-BE49-F238E27FC236}">
                <a16:creationId xmlns:a16="http://schemas.microsoft.com/office/drawing/2014/main" id="{6E4F97C5-8D30-42B7-AD49-8C02C716832D}"/>
              </a:ext>
            </a:extLst>
          </p:cNvPr>
          <p:cNvSpPr txBox="1"/>
          <p:nvPr/>
        </p:nvSpPr>
        <p:spPr>
          <a:xfrm>
            <a:off x="4056648" y="952070"/>
            <a:ext cx="176331" cy="207749"/>
          </a:xfrm>
          <a:prstGeom prst="rect">
            <a:avLst/>
          </a:prstGeom>
          <a:noFill/>
        </p:spPr>
        <p:txBody>
          <a:bodyPr wrap="none" lIns="0" tIns="0" rIns="0" bIns="0" rtlCol="0" anchor="ctr">
            <a:spAutoFit/>
          </a:bodyPr>
          <a:lstStyle/>
          <a:p>
            <a:pPr algn="ctr"/>
            <a:r>
              <a:rPr lang="en-IN" sz="1350" b="1" dirty="0">
                <a:solidFill>
                  <a:schemeClr val="bg1"/>
                </a:solidFill>
              </a:rPr>
              <a:t>01</a:t>
            </a:r>
          </a:p>
        </p:txBody>
      </p:sp>
      <p:sp>
        <p:nvSpPr>
          <p:cNvPr id="76" name="Rectangle 75">
            <a:extLst>
              <a:ext uri="{FF2B5EF4-FFF2-40B4-BE49-F238E27FC236}">
                <a16:creationId xmlns:a16="http://schemas.microsoft.com/office/drawing/2014/main" id="{8901BB47-655B-44A6-99AC-01942EF45E49}"/>
              </a:ext>
            </a:extLst>
          </p:cNvPr>
          <p:cNvSpPr/>
          <p:nvPr/>
        </p:nvSpPr>
        <p:spPr>
          <a:xfrm rot="18907566">
            <a:off x="2009309" y="1909810"/>
            <a:ext cx="2355290" cy="246221"/>
          </a:xfrm>
          <a:prstGeom prst="rect">
            <a:avLst/>
          </a:prstGeom>
        </p:spPr>
        <p:txBody>
          <a:bodyPr wrap="square" lIns="0" tIns="0" rIns="0" bIns="0" anchor="t">
            <a:spAutoFit/>
          </a:bodyPr>
          <a:lstStyle/>
          <a:p>
            <a:r>
              <a:rPr lang="en-IN" sz="1600" b="1" dirty="0">
                <a:solidFill>
                  <a:schemeClr val="bg1"/>
                </a:solidFill>
                <a:latin typeface="Arial" panose="020B0604020202020204" pitchFamily="34" charset="0"/>
                <a:ea typeface="Open Sans" panose="020B0606030504020204" pitchFamily="34" charset="0"/>
                <a:cs typeface="Arial" panose="020B0604020202020204" pitchFamily="34" charset="0"/>
              </a:rPr>
              <a:t>Solid – liquid extraction</a:t>
            </a:r>
          </a:p>
        </p:txBody>
      </p:sp>
      <p:sp>
        <p:nvSpPr>
          <p:cNvPr id="87" name="TextBox 86">
            <a:extLst>
              <a:ext uri="{FF2B5EF4-FFF2-40B4-BE49-F238E27FC236}">
                <a16:creationId xmlns:a16="http://schemas.microsoft.com/office/drawing/2014/main" id="{D5D270D2-2669-47F8-A0AC-7735BF558341}"/>
              </a:ext>
            </a:extLst>
          </p:cNvPr>
          <p:cNvSpPr txBox="1"/>
          <p:nvPr/>
        </p:nvSpPr>
        <p:spPr>
          <a:xfrm>
            <a:off x="6068395" y="4134799"/>
            <a:ext cx="176331" cy="207749"/>
          </a:xfrm>
          <a:prstGeom prst="rect">
            <a:avLst/>
          </a:prstGeom>
          <a:noFill/>
        </p:spPr>
        <p:txBody>
          <a:bodyPr wrap="none" lIns="0" tIns="0" rIns="0" bIns="0" rtlCol="0" anchor="ctr">
            <a:spAutoFit/>
          </a:bodyPr>
          <a:lstStyle/>
          <a:p>
            <a:pPr algn="ctr"/>
            <a:r>
              <a:rPr lang="en-IN" sz="1350" b="1" dirty="0">
                <a:solidFill>
                  <a:schemeClr val="bg1"/>
                </a:solidFill>
              </a:rPr>
              <a:t>03</a:t>
            </a:r>
          </a:p>
        </p:txBody>
      </p:sp>
      <p:sp>
        <p:nvSpPr>
          <p:cNvPr id="89" name="Rectangle 88">
            <a:extLst>
              <a:ext uri="{FF2B5EF4-FFF2-40B4-BE49-F238E27FC236}">
                <a16:creationId xmlns:a16="http://schemas.microsoft.com/office/drawing/2014/main" id="{6FF004E5-B553-4707-9FA9-46349AA8971F}"/>
              </a:ext>
            </a:extLst>
          </p:cNvPr>
          <p:cNvSpPr/>
          <p:nvPr/>
        </p:nvSpPr>
        <p:spPr>
          <a:xfrm rot="2917891">
            <a:off x="4278705" y="2265469"/>
            <a:ext cx="1560575" cy="646331"/>
          </a:xfrm>
          <a:prstGeom prst="rect">
            <a:avLst/>
          </a:prstGeom>
        </p:spPr>
        <p:txBody>
          <a:bodyPr wrap="square" lIns="0" tIns="0" rIns="0" bIns="0" anchor="t">
            <a:spAutoFit/>
          </a:bodyPr>
          <a:lstStyle/>
          <a:p>
            <a:pPr algn="ctr"/>
            <a:r>
              <a:rPr lang="en-IN" sz="1400" b="1" dirty="0">
                <a:solidFill>
                  <a:schemeClr val="bg1"/>
                </a:solidFill>
                <a:latin typeface="Arial" panose="020B0604020202020204" pitchFamily="34" charset="0"/>
                <a:ea typeface="Open Sans" panose="020B0606030504020204" pitchFamily="34" charset="0"/>
                <a:cs typeface="Arial" panose="020B0604020202020204" pitchFamily="34" charset="0"/>
              </a:rPr>
              <a:t>Biofuel ash + spent coffee grounds</a:t>
            </a:r>
          </a:p>
        </p:txBody>
      </p:sp>
      <p:sp>
        <p:nvSpPr>
          <p:cNvPr id="93" name="Rectangle 92">
            <a:extLst>
              <a:ext uri="{FF2B5EF4-FFF2-40B4-BE49-F238E27FC236}">
                <a16:creationId xmlns:a16="http://schemas.microsoft.com/office/drawing/2014/main" id="{93DF4FBB-0348-490B-9D61-A1CCA6384E85}"/>
              </a:ext>
            </a:extLst>
          </p:cNvPr>
          <p:cNvSpPr/>
          <p:nvPr/>
        </p:nvSpPr>
        <p:spPr>
          <a:xfrm rot="2738611">
            <a:off x="4946342" y="1765758"/>
            <a:ext cx="1286254" cy="246221"/>
          </a:xfrm>
          <a:prstGeom prst="rect">
            <a:avLst/>
          </a:prstGeom>
        </p:spPr>
        <p:txBody>
          <a:bodyPr wrap="square" lIns="0" tIns="0" rIns="0" bIns="0" anchor="t">
            <a:spAutoFit/>
          </a:bodyPr>
          <a:lstStyle/>
          <a:p>
            <a:pPr algn="r"/>
            <a:r>
              <a:rPr lang="en-US" sz="1600" b="1" dirty="0">
                <a:solidFill>
                  <a:schemeClr val="bg1"/>
                </a:solidFill>
                <a:latin typeface="Arial" panose="020B0604020202020204" pitchFamily="34" charset="0"/>
                <a:ea typeface="Open Sans" panose="020B0606030504020204" pitchFamily="34" charset="0"/>
                <a:cs typeface="Arial" panose="020B0604020202020204" pitchFamily="34" charset="0"/>
              </a:rPr>
              <a:t>Granulation </a:t>
            </a:r>
          </a:p>
        </p:txBody>
      </p:sp>
      <p:sp>
        <p:nvSpPr>
          <p:cNvPr id="39" name="Rectangle 38">
            <a:extLst>
              <a:ext uri="{FF2B5EF4-FFF2-40B4-BE49-F238E27FC236}">
                <a16:creationId xmlns:a16="http://schemas.microsoft.com/office/drawing/2014/main" id="{A454C066-8CF0-4EEA-967F-4EED9E4AF6FA}"/>
              </a:ext>
            </a:extLst>
          </p:cNvPr>
          <p:cNvSpPr/>
          <p:nvPr/>
        </p:nvSpPr>
        <p:spPr>
          <a:xfrm>
            <a:off x="3792859" y="3783237"/>
            <a:ext cx="1250542" cy="307777"/>
          </a:xfrm>
          <a:prstGeom prst="rect">
            <a:avLst/>
          </a:prstGeom>
        </p:spPr>
        <p:txBody>
          <a:bodyPr wrap="square" lIns="0" tIns="0" rIns="0" bIns="0" anchor="t">
            <a:spAutoFit/>
          </a:bodyPr>
          <a:lstStyle/>
          <a:p>
            <a:pPr algn="ctr"/>
            <a:r>
              <a:rPr lang="en-IN" sz="2000" b="1" dirty="0">
                <a:solidFill>
                  <a:schemeClr val="tx1">
                    <a:lumMod val="85000"/>
                    <a:lumOff val="15000"/>
                  </a:schemeClr>
                </a:solidFill>
                <a:latin typeface="Arial" panose="020B0604020202020204" pitchFamily="34" charset="0"/>
                <a:ea typeface="Open Sans" panose="020B0606030504020204" pitchFamily="34" charset="0"/>
                <a:cs typeface="Arial" panose="020B0604020202020204" pitchFamily="34" charset="0"/>
              </a:rPr>
              <a:t>Our work </a:t>
            </a:r>
          </a:p>
        </p:txBody>
      </p:sp>
      <p:grpSp>
        <p:nvGrpSpPr>
          <p:cNvPr id="12" name="Group 11">
            <a:extLst>
              <a:ext uri="{FF2B5EF4-FFF2-40B4-BE49-F238E27FC236}">
                <a16:creationId xmlns:a16="http://schemas.microsoft.com/office/drawing/2014/main" id="{DC4DB1B9-19DC-6904-9E0C-B9C9FD842937}"/>
              </a:ext>
            </a:extLst>
          </p:cNvPr>
          <p:cNvGrpSpPr/>
          <p:nvPr/>
        </p:nvGrpSpPr>
        <p:grpSpPr>
          <a:xfrm>
            <a:off x="-1148" y="0"/>
            <a:ext cx="8892480" cy="339502"/>
            <a:chOff x="0" y="0"/>
            <a:chExt cx="8892480" cy="339502"/>
          </a:xfrm>
        </p:grpSpPr>
        <p:sp>
          <p:nvSpPr>
            <p:cNvPr id="31" name="Flowchart: Process 30">
              <a:extLst>
                <a:ext uri="{FF2B5EF4-FFF2-40B4-BE49-F238E27FC236}">
                  <a16:creationId xmlns:a16="http://schemas.microsoft.com/office/drawing/2014/main" id="{A6BD97A8-A2E2-EE5B-2CAE-8DC49416F522}"/>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Flowchart: Delay 32">
              <a:extLst>
                <a:ext uri="{FF2B5EF4-FFF2-40B4-BE49-F238E27FC236}">
                  <a16:creationId xmlns:a16="http://schemas.microsoft.com/office/drawing/2014/main" id="{A6241695-03B7-2756-EDE4-01F47864CE5C}"/>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37" name="Picture 36" descr="A pile of black powder">
            <a:extLst>
              <a:ext uri="{FF2B5EF4-FFF2-40B4-BE49-F238E27FC236}">
                <a16:creationId xmlns:a16="http://schemas.microsoft.com/office/drawing/2014/main" id="{7E31433E-CE71-83AB-4C78-C213833564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46596" y="2728846"/>
            <a:ext cx="990860" cy="967359"/>
          </a:xfrm>
          <a:prstGeom prst="ellipse">
            <a:avLst/>
          </a:prstGeom>
        </p:spPr>
      </p:pic>
      <p:sp>
        <p:nvSpPr>
          <p:cNvPr id="38" name="TextBox 37">
            <a:extLst>
              <a:ext uri="{FF2B5EF4-FFF2-40B4-BE49-F238E27FC236}">
                <a16:creationId xmlns:a16="http://schemas.microsoft.com/office/drawing/2014/main" id="{E1697E43-422E-E1B3-554E-34F6B0AC2A48}"/>
              </a:ext>
            </a:extLst>
          </p:cNvPr>
          <p:cNvSpPr txBox="1"/>
          <p:nvPr/>
        </p:nvSpPr>
        <p:spPr>
          <a:xfrm>
            <a:off x="4506545" y="932876"/>
            <a:ext cx="176331" cy="207749"/>
          </a:xfrm>
          <a:prstGeom prst="rect">
            <a:avLst/>
          </a:prstGeom>
          <a:noFill/>
        </p:spPr>
        <p:txBody>
          <a:bodyPr wrap="none" lIns="0" tIns="0" rIns="0" bIns="0" rtlCol="0" anchor="ctr">
            <a:spAutoFit/>
          </a:bodyPr>
          <a:lstStyle/>
          <a:p>
            <a:pPr algn="ctr"/>
            <a:r>
              <a:rPr lang="en-IN" sz="1350" b="1" dirty="0">
                <a:solidFill>
                  <a:schemeClr val="bg1"/>
                </a:solidFill>
              </a:rPr>
              <a:t>02</a:t>
            </a:r>
          </a:p>
        </p:txBody>
      </p:sp>
      <p:sp>
        <p:nvSpPr>
          <p:cNvPr id="2" name="Antrinis pavadinimas 2">
            <a:extLst>
              <a:ext uri="{FF2B5EF4-FFF2-40B4-BE49-F238E27FC236}">
                <a16:creationId xmlns:a16="http://schemas.microsoft.com/office/drawing/2014/main" id="{1F7FFD8B-F4A5-2B85-DDF2-DBE12192D25F}"/>
              </a:ext>
            </a:extLst>
          </p:cNvPr>
          <p:cNvSpPr txBox="1">
            <a:spLocks/>
          </p:cNvSpPr>
          <p:nvPr/>
        </p:nvSpPr>
        <p:spPr>
          <a:xfrm>
            <a:off x="24940" y="7005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864161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883A0-8A22-0AB1-6CB5-75AE47B726E3}"/>
              </a:ext>
            </a:extLst>
          </p:cNvPr>
          <p:cNvSpPr>
            <a:spLocks noGrp="1"/>
          </p:cNvSpPr>
          <p:nvPr>
            <p:ph type="title"/>
          </p:nvPr>
        </p:nvSpPr>
        <p:spPr>
          <a:xfrm>
            <a:off x="35496" y="450540"/>
            <a:ext cx="9289032" cy="857250"/>
          </a:xfrm>
        </p:spPr>
        <p:txBody>
          <a:bodyPr/>
          <a:lstStyle/>
          <a:p>
            <a:r>
              <a:rPr lang="en-US" sz="2400" dirty="0">
                <a:solidFill>
                  <a:schemeClr val="tx1"/>
                </a:solidFill>
                <a:latin typeface="Arial" panose="020B0604020202020204" pitchFamily="34" charset="0"/>
                <a:cs typeface="Arial" panose="020B0604020202020204" pitchFamily="34" charset="0"/>
              </a:rPr>
              <a:t>Recovery of nutrients from biofuel ash via organic acid-facilitated solid-liquid extraction</a:t>
            </a:r>
          </a:p>
        </p:txBody>
      </p:sp>
      <p:pic>
        <p:nvPicPr>
          <p:cNvPr id="5" name="Picture 4" descr="A diagram of a plant&#10;&#10;Description automatically generated">
            <a:extLst>
              <a:ext uri="{FF2B5EF4-FFF2-40B4-BE49-F238E27FC236}">
                <a16:creationId xmlns:a16="http://schemas.microsoft.com/office/drawing/2014/main" id="{9959909D-D145-BFCE-0543-766C60ACB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827" y="1395485"/>
            <a:ext cx="4780369" cy="2827279"/>
          </a:xfrm>
          <a:prstGeom prst="rect">
            <a:avLst/>
          </a:prstGeom>
        </p:spPr>
      </p:pic>
      <p:grpSp>
        <p:nvGrpSpPr>
          <p:cNvPr id="7" name="Group 6">
            <a:extLst>
              <a:ext uri="{FF2B5EF4-FFF2-40B4-BE49-F238E27FC236}">
                <a16:creationId xmlns:a16="http://schemas.microsoft.com/office/drawing/2014/main" id="{D7E571D5-A403-03A7-323F-1B80C7E9BC31}"/>
              </a:ext>
            </a:extLst>
          </p:cNvPr>
          <p:cNvGrpSpPr/>
          <p:nvPr/>
        </p:nvGrpSpPr>
        <p:grpSpPr>
          <a:xfrm>
            <a:off x="-1148" y="0"/>
            <a:ext cx="8892480" cy="339502"/>
            <a:chOff x="0" y="0"/>
            <a:chExt cx="8892480" cy="339502"/>
          </a:xfrm>
        </p:grpSpPr>
        <p:sp>
          <p:nvSpPr>
            <p:cNvPr id="9" name="Flowchart: Process 8">
              <a:extLst>
                <a:ext uri="{FF2B5EF4-FFF2-40B4-BE49-F238E27FC236}">
                  <a16:creationId xmlns:a16="http://schemas.microsoft.com/office/drawing/2014/main" id="{3C2816E8-A8C7-C7D0-B54A-FB96CB97392D}"/>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Flowchart: Delay 9">
              <a:extLst>
                <a:ext uri="{FF2B5EF4-FFF2-40B4-BE49-F238E27FC236}">
                  <a16:creationId xmlns:a16="http://schemas.microsoft.com/office/drawing/2014/main" id="{9137A1DF-6790-2604-7749-9EBA535F92DE}"/>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97A0BD23-7CCB-96C0-40B8-3E0E9C0C61FC}"/>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en-US" sz="1100" dirty="0">
                <a:solidFill>
                  <a:schemeClr val="tx1"/>
                </a:solidFill>
                <a:latin typeface="Arial" panose="020B0604020202020204" pitchFamily="34" charset="0"/>
                <a:cs typeface="Arial" panose="020B0604020202020204" pitchFamily="34" charset="0"/>
              </a:rPr>
              <a:t>Drapanauskait</a:t>
            </a:r>
            <a:r>
              <a:rPr lang="lt-LT" sz="1100" dirty="0">
                <a:solidFill>
                  <a:schemeClr val="tx1"/>
                </a:solidFill>
                <a:latin typeface="Arial" panose="020B0604020202020204" pitchFamily="34" charset="0"/>
                <a:cs typeface="Arial" panose="020B0604020202020204" pitchFamily="34" charset="0"/>
              </a:rPr>
              <a:t>ė D., Barčauskaitė K., Bunevičienė K., Urbonavičius M., Varnagiris Š., Baltrusaitis J. </a:t>
            </a:r>
            <a:r>
              <a:rPr lang="en-US" sz="1100" dirty="0">
                <a:solidFill>
                  <a:schemeClr val="tx1"/>
                </a:solidFill>
                <a:latin typeface="Arial" panose="020B0604020202020204" pitchFamily="34" charset="0"/>
                <a:cs typeface="Arial" panose="020B0604020202020204" pitchFamily="34" charset="0"/>
              </a:rPr>
              <a:t>2024. Recovery of nutrients from biofuel ash via organic acid-facilitated solid-liquid extraction. </a:t>
            </a:r>
            <a:r>
              <a:rPr lang="en-US" sz="1100" i="1" dirty="0">
                <a:solidFill>
                  <a:schemeClr val="tx1"/>
                </a:solidFill>
                <a:latin typeface="Arial" panose="020B0604020202020204" pitchFamily="34" charset="0"/>
                <a:cs typeface="Arial" panose="020B0604020202020204" pitchFamily="34" charset="0"/>
              </a:rPr>
              <a:t>Chemosphere</a:t>
            </a:r>
            <a:r>
              <a:rPr lang="en-US" sz="1100" dirty="0">
                <a:solidFill>
                  <a:schemeClr val="tx1"/>
                </a:solidFill>
                <a:latin typeface="Arial" panose="020B0604020202020204" pitchFamily="34" charset="0"/>
                <a:cs typeface="Arial" panose="020B0604020202020204" pitchFamily="34" charset="0"/>
              </a:rPr>
              <a:t>, 363, 142945. https://doi.org/10.1016/j.chemosphere.2024.142945</a:t>
            </a:r>
          </a:p>
        </p:txBody>
      </p:sp>
      <p:sp>
        <p:nvSpPr>
          <p:cNvPr id="3" name="TextBox 2">
            <a:extLst>
              <a:ext uri="{FF2B5EF4-FFF2-40B4-BE49-F238E27FC236}">
                <a16:creationId xmlns:a16="http://schemas.microsoft.com/office/drawing/2014/main" id="{C870C0A7-D37B-3599-065C-B89246833BB8}"/>
              </a:ext>
            </a:extLst>
          </p:cNvPr>
          <p:cNvSpPr txBox="1"/>
          <p:nvPr/>
        </p:nvSpPr>
        <p:spPr>
          <a:xfrm>
            <a:off x="179512" y="1995686"/>
            <a:ext cx="2242199" cy="2031325"/>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Salicylic acid</a:t>
            </a:r>
            <a:endParaRPr lang="lt-LT"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Citric acid</a:t>
            </a:r>
            <a:endParaRPr lang="lt-LT"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Oxalic acid</a:t>
            </a:r>
            <a:endParaRPr lang="lt-LT"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200150" lvl="2"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p:txBody>
      </p:sp>
      <p:sp>
        <p:nvSpPr>
          <p:cNvPr id="4" name="Antrinis pavadinimas 2">
            <a:extLst>
              <a:ext uri="{FF2B5EF4-FFF2-40B4-BE49-F238E27FC236}">
                <a16:creationId xmlns:a16="http://schemas.microsoft.com/office/drawing/2014/main" id="{C95DBD19-8A5C-B818-6564-BCCE2384275D}"/>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38304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aph of different types of data&#10;&#10;Description automatically generated with medium confidence">
            <a:extLst>
              <a:ext uri="{FF2B5EF4-FFF2-40B4-BE49-F238E27FC236}">
                <a16:creationId xmlns:a16="http://schemas.microsoft.com/office/drawing/2014/main" id="{35C3CDB8-94C0-5553-3C87-8E5B0A149B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017" y="578130"/>
            <a:ext cx="4871966" cy="3321113"/>
          </a:xfrm>
          <a:prstGeom prst="rect">
            <a:avLst/>
          </a:prstGeom>
        </p:spPr>
      </p:pic>
      <p:grpSp>
        <p:nvGrpSpPr>
          <p:cNvPr id="16" name="Group 15">
            <a:extLst>
              <a:ext uri="{FF2B5EF4-FFF2-40B4-BE49-F238E27FC236}">
                <a16:creationId xmlns:a16="http://schemas.microsoft.com/office/drawing/2014/main" id="{E12AD9B1-CC3A-4C92-4E93-97A63AAC898D}"/>
              </a:ext>
            </a:extLst>
          </p:cNvPr>
          <p:cNvGrpSpPr/>
          <p:nvPr/>
        </p:nvGrpSpPr>
        <p:grpSpPr>
          <a:xfrm>
            <a:off x="-36512" y="-5752"/>
            <a:ext cx="8963209" cy="339502"/>
            <a:chOff x="69970" y="209375"/>
            <a:chExt cx="8963209" cy="339502"/>
          </a:xfrm>
        </p:grpSpPr>
        <p:grpSp>
          <p:nvGrpSpPr>
            <p:cNvPr id="17" name="Group 16">
              <a:extLst>
                <a:ext uri="{FF2B5EF4-FFF2-40B4-BE49-F238E27FC236}">
                  <a16:creationId xmlns:a16="http://schemas.microsoft.com/office/drawing/2014/main" id="{B09CBE0A-31BA-3154-DBC2-ED05FD95B350}"/>
                </a:ext>
              </a:extLst>
            </p:cNvPr>
            <p:cNvGrpSpPr/>
            <p:nvPr/>
          </p:nvGrpSpPr>
          <p:grpSpPr>
            <a:xfrm>
              <a:off x="105334" y="209375"/>
              <a:ext cx="8892480" cy="339502"/>
              <a:chOff x="0" y="0"/>
              <a:chExt cx="8892480" cy="339502"/>
            </a:xfrm>
          </p:grpSpPr>
          <p:sp>
            <p:nvSpPr>
              <p:cNvPr id="19" name="Flowchart: Process 18">
                <a:extLst>
                  <a:ext uri="{FF2B5EF4-FFF2-40B4-BE49-F238E27FC236}">
                    <a16:creationId xmlns:a16="http://schemas.microsoft.com/office/drawing/2014/main" id="{99CC0323-05F3-5EDB-097D-C0EBB181F722}"/>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0" name="Flowchart: Delay 19">
                <a:extLst>
                  <a:ext uri="{FF2B5EF4-FFF2-40B4-BE49-F238E27FC236}">
                    <a16:creationId xmlns:a16="http://schemas.microsoft.com/office/drawing/2014/main" id="{0803EE93-ACB5-F91B-A30C-046C0D8A9C80}"/>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sp>
          <p:nvSpPr>
            <p:cNvPr id="18" name="Antrinis pavadinimas 2">
              <a:extLst>
                <a:ext uri="{FF2B5EF4-FFF2-40B4-BE49-F238E27FC236}">
                  <a16:creationId xmlns:a16="http://schemas.microsoft.com/office/drawing/2014/main" id="{DA81F4C8-E55E-0017-9E03-F2A32437908A}"/>
                </a:ext>
              </a:extLst>
            </p:cNvPr>
            <p:cNvSpPr txBox="1">
              <a:spLocks/>
            </p:cNvSpPr>
            <p:nvPr/>
          </p:nvSpPr>
          <p:spPr>
            <a:xfrm>
              <a:off x="69970" y="234665"/>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rPr>
                <a:t>Fertilizers</a:t>
              </a:r>
              <a:r>
                <a:rPr lang="lt-LT" sz="1200" dirty="0">
                  <a:solidFill>
                    <a:schemeClr val="accent2">
                      <a:lumMod val="50000"/>
                    </a:schemeClr>
                  </a:solidFill>
                </a:rPr>
                <a:t> </a:t>
              </a:r>
              <a:r>
                <a:rPr lang="en-US" sz="1200" dirty="0">
                  <a:solidFill>
                    <a:schemeClr val="accent2">
                      <a:lumMod val="50000"/>
                    </a:schemeClr>
                  </a:solidFill>
                </a:rPr>
                <a:t>from</a:t>
              </a:r>
              <a:r>
                <a:rPr lang="lt-LT" sz="1200" dirty="0">
                  <a:solidFill>
                    <a:schemeClr val="accent2">
                      <a:lumMod val="50000"/>
                    </a:schemeClr>
                  </a:solidFill>
                </a:rPr>
                <a:t> </a:t>
              </a:r>
              <a:r>
                <a:rPr lang="lt-LT" sz="1200" dirty="0" err="1">
                  <a:solidFill>
                    <a:schemeClr val="accent2">
                      <a:lumMod val="50000"/>
                    </a:schemeClr>
                  </a:solidFill>
                </a:rPr>
                <a:t>waste</a:t>
              </a:r>
              <a:r>
                <a:rPr lang="lt-LT" sz="1200" dirty="0">
                  <a:solidFill>
                    <a:schemeClr val="accent2">
                      <a:lumMod val="50000"/>
                    </a:schemeClr>
                  </a:solidFill>
                </a:rPr>
                <a:t>: </a:t>
              </a:r>
              <a:r>
                <a:rPr lang="en-US" sz="1200" dirty="0">
                  <a:solidFill>
                    <a:schemeClr val="accent2">
                      <a:lumMod val="50000"/>
                    </a:schemeClr>
                  </a:solidFill>
                </a:rPr>
                <a:t>recovering</a:t>
              </a:r>
              <a:r>
                <a:rPr lang="lt-LT" sz="1200" dirty="0">
                  <a:solidFill>
                    <a:schemeClr val="accent2">
                      <a:lumMod val="50000"/>
                    </a:schemeClr>
                  </a:solidFill>
                </a:rPr>
                <a:t> </a:t>
              </a:r>
              <a:r>
                <a:rPr lang="lt-LT" sz="1200" dirty="0" err="1">
                  <a:solidFill>
                    <a:schemeClr val="accent2">
                      <a:lumMod val="50000"/>
                    </a:schemeClr>
                  </a:solidFill>
                </a:rPr>
                <a:t>and</a:t>
              </a:r>
              <a:r>
                <a:rPr lang="lt-LT" sz="1200" dirty="0">
                  <a:solidFill>
                    <a:schemeClr val="accent2">
                      <a:lumMod val="50000"/>
                    </a:schemeClr>
                  </a:solidFill>
                </a:rPr>
                <a:t> </a:t>
              </a:r>
              <a:r>
                <a:rPr lang="lt-LT" sz="1200" dirty="0" err="1">
                  <a:solidFill>
                    <a:schemeClr val="accent2">
                      <a:lumMod val="50000"/>
                    </a:schemeClr>
                  </a:solidFill>
                </a:rPr>
                <a:t>reusing</a:t>
              </a:r>
              <a:r>
                <a:rPr lang="lt-LT" sz="1200" dirty="0">
                  <a:solidFill>
                    <a:schemeClr val="accent2">
                      <a:lumMod val="50000"/>
                    </a:schemeClr>
                  </a:solidFill>
                </a:rPr>
                <a:t> </a:t>
              </a:r>
              <a:r>
                <a:rPr lang="en-US" sz="1200" dirty="0">
                  <a:solidFill>
                    <a:schemeClr val="accent2">
                      <a:lumMod val="50000"/>
                    </a:schemeClr>
                  </a:solidFill>
                </a:rPr>
                <a:t>nutrients</a:t>
              </a:r>
              <a:r>
                <a:rPr lang="lt-LT" sz="1200" dirty="0">
                  <a:solidFill>
                    <a:schemeClr val="accent2">
                      <a:lumMod val="50000"/>
                    </a:schemeClr>
                  </a:solidFill>
                </a:rPr>
                <a:t> via </a:t>
              </a:r>
              <a:r>
                <a:rPr lang="en-US" sz="1200" dirty="0">
                  <a:solidFill>
                    <a:schemeClr val="accent2">
                      <a:lumMod val="50000"/>
                    </a:schemeClr>
                  </a:solidFill>
                </a:rPr>
                <a:t>circular</a:t>
              </a:r>
              <a:r>
                <a:rPr lang="lt-LT" sz="1200" dirty="0">
                  <a:solidFill>
                    <a:schemeClr val="accent2">
                      <a:lumMod val="50000"/>
                    </a:schemeClr>
                  </a:solidFill>
                </a:rPr>
                <a:t> </a:t>
              </a:r>
              <a:r>
                <a:rPr lang="en-US" sz="1200" dirty="0">
                  <a:solidFill>
                    <a:schemeClr val="accent2">
                      <a:lumMod val="50000"/>
                    </a:schemeClr>
                  </a:solidFill>
                </a:rPr>
                <a:t>processing</a:t>
              </a:r>
              <a:r>
                <a:rPr lang="lt-LT" sz="1200" dirty="0">
                  <a:solidFill>
                    <a:schemeClr val="accent2">
                      <a:lumMod val="50000"/>
                    </a:schemeClr>
                  </a:solidFill>
                </a:rPr>
                <a:t> </a:t>
              </a:r>
              <a:r>
                <a:rPr lang="lt-LT" sz="1200" dirty="0" err="1">
                  <a:solidFill>
                    <a:schemeClr val="accent2">
                      <a:lumMod val="50000"/>
                    </a:schemeClr>
                  </a:solidFill>
                </a:rPr>
                <a:t>of</a:t>
              </a:r>
              <a:r>
                <a:rPr lang="lt-LT" sz="1200" dirty="0">
                  <a:solidFill>
                    <a:schemeClr val="accent2">
                      <a:lumMod val="50000"/>
                    </a:schemeClr>
                  </a:solidFill>
                </a:rPr>
                <a:t> </a:t>
              </a:r>
              <a:r>
                <a:rPr lang="lt-LT" sz="1200" dirty="0" err="1">
                  <a:solidFill>
                    <a:schemeClr val="accent2">
                      <a:lumMod val="50000"/>
                    </a:schemeClr>
                  </a:solidFill>
                </a:rPr>
                <a:t>agricultural</a:t>
              </a:r>
              <a:r>
                <a:rPr lang="lt-LT" sz="1200" dirty="0">
                  <a:solidFill>
                    <a:schemeClr val="accent2">
                      <a:lumMod val="50000"/>
                    </a:schemeClr>
                  </a:solidFill>
                </a:rPr>
                <a:t> </a:t>
              </a:r>
              <a:r>
                <a:rPr lang="lt-LT" sz="1200" dirty="0" err="1">
                  <a:solidFill>
                    <a:schemeClr val="accent2">
                      <a:lumMod val="50000"/>
                    </a:schemeClr>
                  </a:solidFill>
                </a:rPr>
                <a:t>residues</a:t>
              </a:r>
              <a:r>
                <a:rPr lang="lt-LT" sz="1200" dirty="0">
                  <a:solidFill>
                    <a:schemeClr val="accent2">
                      <a:lumMod val="50000"/>
                    </a:schemeClr>
                  </a:solidFill>
                </a:rPr>
                <a:t>. </a:t>
              </a:r>
              <a:r>
                <a:rPr lang="lt-LT" sz="1200" dirty="0" err="1">
                  <a:solidFill>
                    <a:schemeClr val="accent2">
                      <a:lumMod val="50000"/>
                    </a:schemeClr>
                  </a:solidFill>
                </a:rPr>
                <a:t>September</a:t>
              </a:r>
              <a:r>
                <a:rPr lang="en-US" sz="1200" dirty="0">
                  <a:solidFill>
                    <a:schemeClr val="accent2">
                      <a:lumMod val="50000"/>
                    </a:schemeClr>
                  </a:solidFill>
                </a:rPr>
                <a:t> 10-12, Lincoln, NE</a:t>
              </a:r>
              <a:r>
                <a:rPr lang="lt-LT" sz="1200" dirty="0">
                  <a:solidFill>
                    <a:schemeClr val="accent2">
                      <a:lumMod val="50000"/>
                    </a:schemeClr>
                  </a:solidFill>
                </a:rPr>
                <a:t> </a:t>
              </a:r>
            </a:p>
          </p:txBody>
        </p:sp>
      </p:grpSp>
      <p:sp>
        <p:nvSpPr>
          <p:cNvPr id="24" name="TextBox 23">
            <a:extLst>
              <a:ext uri="{FF2B5EF4-FFF2-40B4-BE49-F238E27FC236}">
                <a16:creationId xmlns:a16="http://schemas.microsoft.com/office/drawing/2014/main" id="{9F3AD261-1188-BC48-DE9A-233373DBD952}"/>
              </a:ext>
            </a:extLst>
          </p:cNvPr>
          <p:cNvSpPr txBox="1"/>
          <p:nvPr/>
        </p:nvSpPr>
        <p:spPr>
          <a:xfrm>
            <a:off x="107505" y="4011910"/>
            <a:ext cx="8783827" cy="523220"/>
          </a:xfrm>
          <a:prstGeom prst="rect">
            <a:avLst/>
          </a:prstGeom>
          <a:noFill/>
        </p:spPr>
        <p:txBody>
          <a:bodyPr wrap="square">
            <a:spAutoFit/>
          </a:bodyPr>
          <a:lstStyle/>
          <a:p>
            <a:pPr algn="just">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Figure 1. </a:t>
            </a:r>
            <a:r>
              <a:rPr lang="en-US" sz="1400" dirty="0">
                <a:effectLst/>
                <a:latin typeface="Arial" panose="020B0604020202020204" pitchFamily="34" charset="0"/>
                <a:ea typeface="Calibri" panose="020F0502020204030204" pitchFamily="34" charset="0"/>
                <a:cs typeface="Arial" panose="020B0604020202020204" pitchFamily="34" charset="0"/>
              </a:rPr>
              <a:t>Recovery of P from biofuel ash after extraction with different leaching agents. Note: </a:t>
            </a:r>
            <a:r>
              <a:rPr lang="en-US" sz="1400" i="1" dirty="0">
                <a:effectLst/>
                <a:latin typeface="Arial" panose="020B0604020202020204" pitchFamily="34" charset="0"/>
                <a:ea typeface="Calibri" panose="020F0502020204030204" pitchFamily="34" charset="0"/>
                <a:cs typeface="Arial" panose="020B0604020202020204" pitchFamily="34" charset="0"/>
              </a:rPr>
              <a:t>H</a:t>
            </a:r>
            <a:r>
              <a:rPr lang="en-US" sz="1400" i="1" baseline="-25000" dirty="0">
                <a:effectLst/>
                <a:latin typeface="Arial" panose="020B0604020202020204" pitchFamily="34" charset="0"/>
                <a:ea typeface="Calibri" panose="020F0502020204030204" pitchFamily="34" charset="0"/>
                <a:cs typeface="Arial" panose="020B0604020202020204" pitchFamily="34" charset="0"/>
              </a:rPr>
              <a:t>2</a:t>
            </a:r>
            <a:r>
              <a:rPr lang="en-US" sz="1400" i="1" dirty="0">
                <a:effectLst/>
                <a:latin typeface="Arial" panose="020B0604020202020204" pitchFamily="34" charset="0"/>
                <a:ea typeface="Calibri" panose="020F0502020204030204" pitchFamily="34" charset="0"/>
                <a:cs typeface="Arial" panose="020B0604020202020204" pitchFamily="34" charset="0"/>
              </a:rPr>
              <a:t>O</a:t>
            </a:r>
            <a:r>
              <a:rPr lang="en-US" sz="1400" dirty="0">
                <a:effectLst/>
                <a:latin typeface="Arial" panose="020B0604020202020204" pitchFamily="34" charset="0"/>
                <a:ea typeface="Calibri" panose="020F0502020204030204" pitchFamily="34" charset="0"/>
                <a:cs typeface="Arial" panose="020B0604020202020204" pitchFamily="34" charset="0"/>
              </a:rPr>
              <a:t> deionized water, </a:t>
            </a:r>
            <a:r>
              <a:rPr lang="en-US" sz="1400" i="1" dirty="0">
                <a:effectLst/>
                <a:latin typeface="Arial" panose="020B0604020202020204" pitchFamily="34" charset="0"/>
                <a:ea typeface="Calibri" panose="020F0502020204030204" pitchFamily="34" charset="0"/>
                <a:cs typeface="Arial" panose="020B0604020202020204" pitchFamily="34" charset="0"/>
              </a:rPr>
              <a:t>SA</a:t>
            </a:r>
            <a:r>
              <a:rPr lang="en-US" sz="1400" dirty="0">
                <a:effectLst/>
                <a:latin typeface="Arial" panose="020B0604020202020204" pitchFamily="34" charset="0"/>
                <a:ea typeface="Calibri" panose="020F0502020204030204" pitchFamily="34" charset="0"/>
                <a:cs typeface="Arial" panose="020B0604020202020204" pitchFamily="34" charset="0"/>
              </a:rPr>
              <a:t> 0.1 M salicylic acid, </a:t>
            </a:r>
            <a:r>
              <a:rPr lang="en-US" sz="1400" i="1" dirty="0">
                <a:effectLst/>
                <a:latin typeface="Arial" panose="020B0604020202020204" pitchFamily="34" charset="0"/>
                <a:ea typeface="Calibri" panose="020F0502020204030204" pitchFamily="34" charset="0"/>
                <a:cs typeface="Arial" panose="020B0604020202020204" pitchFamily="34" charset="0"/>
              </a:rPr>
              <a:t>CA</a:t>
            </a:r>
            <a:r>
              <a:rPr lang="en-US" sz="1400" dirty="0">
                <a:effectLst/>
                <a:latin typeface="Arial" panose="020B0604020202020204" pitchFamily="34" charset="0"/>
                <a:ea typeface="Calibri" panose="020F0502020204030204" pitchFamily="34" charset="0"/>
                <a:cs typeface="Arial" panose="020B0604020202020204" pitchFamily="34" charset="0"/>
              </a:rPr>
              <a:t> 0.1 M citric acid, </a:t>
            </a:r>
            <a:r>
              <a:rPr lang="en-US" sz="1400" i="1" dirty="0" err="1">
                <a:effectLst/>
                <a:latin typeface="Arial" panose="020B0604020202020204" pitchFamily="34" charset="0"/>
                <a:ea typeface="Calibri" panose="020F0502020204030204" pitchFamily="34" charset="0"/>
                <a:cs typeface="Arial" panose="020B0604020202020204" pitchFamily="34" charset="0"/>
              </a:rPr>
              <a:t>OxA</a:t>
            </a:r>
            <a:r>
              <a:rPr lang="en-US" sz="1400" dirty="0">
                <a:effectLst/>
                <a:latin typeface="Arial" panose="020B0604020202020204" pitchFamily="34" charset="0"/>
                <a:ea typeface="Calibri" panose="020F0502020204030204" pitchFamily="34" charset="0"/>
                <a:cs typeface="Arial" panose="020B0604020202020204" pitchFamily="34" charset="0"/>
              </a:rPr>
              <a:t> 0.1 M oxalic acid</a:t>
            </a:r>
          </a:p>
        </p:txBody>
      </p:sp>
      <p:grpSp>
        <p:nvGrpSpPr>
          <p:cNvPr id="26" name="Group 25">
            <a:extLst>
              <a:ext uri="{FF2B5EF4-FFF2-40B4-BE49-F238E27FC236}">
                <a16:creationId xmlns:a16="http://schemas.microsoft.com/office/drawing/2014/main" id="{76D8A66A-C275-7B21-3941-537482C18FB4}"/>
              </a:ext>
            </a:extLst>
          </p:cNvPr>
          <p:cNvGrpSpPr/>
          <p:nvPr/>
        </p:nvGrpSpPr>
        <p:grpSpPr>
          <a:xfrm>
            <a:off x="-1148" y="0"/>
            <a:ext cx="8892480" cy="339502"/>
            <a:chOff x="0" y="0"/>
            <a:chExt cx="8892480" cy="339502"/>
          </a:xfrm>
        </p:grpSpPr>
        <p:sp>
          <p:nvSpPr>
            <p:cNvPr id="28" name="Flowchart: Process 27">
              <a:extLst>
                <a:ext uri="{FF2B5EF4-FFF2-40B4-BE49-F238E27FC236}">
                  <a16:creationId xmlns:a16="http://schemas.microsoft.com/office/drawing/2014/main" id="{CDB82262-861B-C539-E746-6779460390A0}"/>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Flowchart: Delay 28">
              <a:extLst>
                <a:ext uri="{FF2B5EF4-FFF2-40B4-BE49-F238E27FC236}">
                  <a16:creationId xmlns:a16="http://schemas.microsoft.com/office/drawing/2014/main" id="{54BD0866-605F-D6F4-03E6-5C7051CE4BA5}"/>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30" name="Flowchart: Preparation 29">
            <a:extLst>
              <a:ext uri="{FF2B5EF4-FFF2-40B4-BE49-F238E27FC236}">
                <a16:creationId xmlns:a16="http://schemas.microsoft.com/office/drawing/2014/main" id="{0BF89AD7-6659-B664-31B1-A11FE75B5D95}"/>
              </a:ext>
            </a:extLst>
          </p:cNvPr>
          <p:cNvSpPr/>
          <p:nvPr/>
        </p:nvSpPr>
        <p:spPr>
          <a:xfrm rot="5400000">
            <a:off x="8423280" y="591536"/>
            <a:ext cx="648072" cy="576064"/>
          </a:xfrm>
          <a:prstGeom prst="flowChartPreparation">
            <a:avLst/>
          </a:prstGeom>
          <a:solidFill>
            <a:schemeClr val="accent1">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EA7C298-6B34-CAFD-B0C7-7BDA2A5CF761}"/>
              </a:ext>
            </a:extLst>
          </p:cNvPr>
          <p:cNvSpPr txBox="1"/>
          <p:nvPr/>
        </p:nvSpPr>
        <p:spPr>
          <a:xfrm>
            <a:off x="8557175" y="617958"/>
            <a:ext cx="33415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P</a:t>
            </a:r>
          </a:p>
        </p:txBody>
      </p:sp>
      <p:sp>
        <p:nvSpPr>
          <p:cNvPr id="33" name="Title 1">
            <a:extLst>
              <a:ext uri="{FF2B5EF4-FFF2-40B4-BE49-F238E27FC236}">
                <a16:creationId xmlns:a16="http://schemas.microsoft.com/office/drawing/2014/main" id="{D4A00F5A-0940-7286-D377-79F4525DF1C0}"/>
              </a:ext>
            </a:extLst>
          </p:cNvPr>
          <p:cNvSpPr txBox="1">
            <a:spLocks/>
          </p:cNvSpPr>
          <p:nvPr/>
        </p:nvSpPr>
        <p:spPr>
          <a:xfrm>
            <a:off x="25197"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en-US" sz="1100" dirty="0">
                <a:solidFill>
                  <a:schemeClr val="tx1"/>
                </a:solidFill>
                <a:latin typeface="Arial" panose="020B0604020202020204" pitchFamily="34" charset="0"/>
                <a:cs typeface="Arial" panose="020B0604020202020204" pitchFamily="34" charset="0"/>
              </a:rPr>
              <a:t>Drapanauskait</a:t>
            </a:r>
            <a:r>
              <a:rPr lang="lt-LT" sz="1100" dirty="0">
                <a:solidFill>
                  <a:schemeClr val="tx1"/>
                </a:solidFill>
                <a:latin typeface="Arial" panose="020B0604020202020204" pitchFamily="34" charset="0"/>
                <a:cs typeface="Arial" panose="020B0604020202020204" pitchFamily="34" charset="0"/>
              </a:rPr>
              <a:t>ė D., Barčauskaitė K., Bunevičienė K., Urbonavičius M., Varnagiris Š., Baltrusaitis J. </a:t>
            </a:r>
            <a:r>
              <a:rPr lang="en-US" sz="1100" dirty="0">
                <a:solidFill>
                  <a:schemeClr val="tx1"/>
                </a:solidFill>
                <a:latin typeface="Arial" panose="020B0604020202020204" pitchFamily="34" charset="0"/>
                <a:cs typeface="Arial" panose="020B0604020202020204" pitchFamily="34" charset="0"/>
              </a:rPr>
              <a:t>2024. Recovery of nutrients from biofuel ash via organic acid-facilitated solid-liquid extraction. </a:t>
            </a:r>
            <a:r>
              <a:rPr lang="en-US" sz="1100" i="1" dirty="0">
                <a:solidFill>
                  <a:schemeClr val="tx1"/>
                </a:solidFill>
                <a:latin typeface="Arial" panose="020B0604020202020204" pitchFamily="34" charset="0"/>
                <a:cs typeface="Arial" panose="020B0604020202020204" pitchFamily="34" charset="0"/>
              </a:rPr>
              <a:t>Chemosphere</a:t>
            </a:r>
            <a:r>
              <a:rPr lang="en-US" sz="1100" dirty="0">
                <a:solidFill>
                  <a:schemeClr val="tx1"/>
                </a:solidFill>
                <a:latin typeface="Arial" panose="020B0604020202020204" pitchFamily="34" charset="0"/>
                <a:cs typeface="Arial" panose="020B0604020202020204" pitchFamily="34" charset="0"/>
              </a:rPr>
              <a:t>, 363, 142945. https://doi.org/10.1016/j.chemosphere.2024.142945</a:t>
            </a:r>
          </a:p>
        </p:txBody>
      </p:sp>
      <p:sp>
        <p:nvSpPr>
          <p:cNvPr id="2" name="Rectangle 1">
            <a:extLst>
              <a:ext uri="{FF2B5EF4-FFF2-40B4-BE49-F238E27FC236}">
                <a16:creationId xmlns:a16="http://schemas.microsoft.com/office/drawing/2014/main" id="{01A300DC-2583-E3A1-53D0-6F755172ED38}"/>
              </a:ext>
            </a:extLst>
          </p:cNvPr>
          <p:cNvSpPr/>
          <p:nvPr/>
        </p:nvSpPr>
        <p:spPr>
          <a:xfrm>
            <a:off x="4480093" y="2803449"/>
            <a:ext cx="144016" cy="5760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3C9CBB5-839B-AD68-70D8-E8FF81DAE3CA}"/>
              </a:ext>
            </a:extLst>
          </p:cNvPr>
          <p:cNvSpPr/>
          <p:nvPr/>
        </p:nvSpPr>
        <p:spPr>
          <a:xfrm>
            <a:off x="6228184" y="2803449"/>
            <a:ext cx="144016" cy="5760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ntrinis pavadinimas 2">
            <a:extLst>
              <a:ext uri="{FF2B5EF4-FFF2-40B4-BE49-F238E27FC236}">
                <a16:creationId xmlns:a16="http://schemas.microsoft.com/office/drawing/2014/main" id="{1593992A-9FC7-1B1F-25AB-C0CF2B3E90B0}"/>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9638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D858A33-BA22-F616-DBC1-87F68655D92B}"/>
              </a:ext>
            </a:extLst>
          </p:cNvPr>
          <p:cNvGrpSpPr/>
          <p:nvPr/>
        </p:nvGrpSpPr>
        <p:grpSpPr>
          <a:xfrm>
            <a:off x="-1148" y="-5752"/>
            <a:ext cx="8892480" cy="339502"/>
            <a:chOff x="0" y="0"/>
            <a:chExt cx="8892480" cy="339502"/>
          </a:xfrm>
        </p:grpSpPr>
        <p:sp>
          <p:nvSpPr>
            <p:cNvPr id="8" name="Flowchart: Process 7">
              <a:extLst>
                <a:ext uri="{FF2B5EF4-FFF2-40B4-BE49-F238E27FC236}">
                  <a16:creationId xmlns:a16="http://schemas.microsoft.com/office/drawing/2014/main" id="{0EAE5E57-98AC-AA12-68F1-BFECC67E7DFA}"/>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Flowchart: Delay 8">
              <a:extLst>
                <a:ext uri="{FF2B5EF4-FFF2-40B4-BE49-F238E27FC236}">
                  <a16:creationId xmlns:a16="http://schemas.microsoft.com/office/drawing/2014/main" id="{CE5110C2-9B4B-66E6-70B2-C277EF51A700}"/>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5A9C0F2A-2F58-E406-859F-1AB9BE227E8A}"/>
              </a:ext>
            </a:extLst>
          </p:cNvPr>
          <p:cNvSpPr txBox="1"/>
          <p:nvPr/>
        </p:nvSpPr>
        <p:spPr>
          <a:xfrm>
            <a:off x="107505" y="4011910"/>
            <a:ext cx="8783827" cy="523220"/>
          </a:xfrm>
          <a:prstGeom prst="rect">
            <a:avLst/>
          </a:prstGeom>
          <a:noFill/>
        </p:spPr>
        <p:txBody>
          <a:bodyPr wrap="square">
            <a:spAutoFit/>
          </a:bodyPr>
          <a:lstStyle/>
          <a:p>
            <a:pPr algn="just">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Figure 2. </a:t>
            </a:r>
            <a:r>
              <a:rPr lang="en-US" sz="1400" dirty="0">
                <a:effectLst/>
                <a:latin typeface="Arial" panose="020B0604020202020204" pitchFamily="34" charset="0"/>
                <a:ea typeface="Calibri" panose="020F0502020204030204" pitchFamily="34" charset="0"/>
                <a:cs typeface="Arial" panose="020B0604020202020204" pitchFamily="34" charset="0"/>
              </a:rPr>
              <a:t>Recovery of K from biofuel ash after extraction with different leaching agents. Note: </a:t>
            </a:r>
            <a:r>
              <a:rPr lang="en-US" sz="1400" i="1" dirty="0">
                <a:effectLst/>
                <a:latin typeface="Arial" panose="020B0604020202020204" pitchFamily="34" charset="0"/>
                <a:ea typeface="Calibri" panose="020F0502020204030204" pitchFamily="34" charset="0"/>
                <a:cs typeface="Arial" panose="020B0604020202020204" pitchFamily="34" charset="0"/>
              </a:rPr>
              <a:t>H</a:t>
            </a:r>
            <a:r>
              <a:rPr lang="en-US" sz="1400" i="1" baseline="-25000" dirty="0">
                <a:effectLst/>
                <a:latin typeface="Arial" panose="020B0604020202020204" pitchFamily="34" charset="0"/>
                <a:ea typeface="Calibri" panose="020F0502020204030204" pitchFamily="34" charset="0"/>
                <a:cs typeface="Arial" panose="020B0604020202020204" pitchFamily="34" charset="0"/>
              </a:rPr>
              <a:t>2</a:t>
            </a:r>
            <a:r>
              <a:rPr lang="en-US" sz="1400" i="1" dirty="0">
                <a:effectLst/>
                <a:latin typeface="Arial" panose="020B0604020202020204" pitchFamily="34" charset="0"/>
                <a:ea typeface="Calibri" panose="020F0502020204030204" pitchFamily="34" charset="0"/>
                <a:cs typeface="Arial" panose="020B0604020202020204" pitchFamily="34" charset="0"/>
              </a:rPr>
              <a:t>O</a:t>
            </a:r>
            <a:r>
              <a:rPr lang="en-US" sz="1400" dirty="0">
                <a:effectLst/>
                <a:latin typeface="Arial" panose="020B0604020202020204" pitchFamily="34" charset="0"/>
                <a:ea typeface="Calibri" panose="020F0502020204030204" pitchFamily="34" charset="0"/>
                <a:cs typeface="Arial" panose="020B0604020202020204" pitchFamily="34" charset="0"/>
              </a:rPr>
              <a:t> deionized water, </a:t>
            </a:r>
            <a:r>
              <a:rPr lang="en-US" sz="1400" i="1" dirty="0">
                <a:effectLst/>
                <a:latin typeface="Arial" panose="020B0604020202020204" pitchFamily="34" charset="0"/>
                <a:ea typeface="Calibri" panose="020F0502020204030204" pitchFamily="34" charset="0"/>
                <a:cs typeface="Arial" panose="020B0604020202020204" pitchFamily="34" charset="0"/>
              </a:rPr>
              <a:t>SA</a:t>
            </a:r>
            <a:r>
              <a:rPr lang="en-US" sz="1400" dirty="0">
                <a:effectLst/>
                <a:latin typeface="Arial" panose="020B0604020202020204" pitchFamily="34" charset="0"/>
                <a:ea typeface="Calibri" panose="020F0502020204030204" pitchFamily="34" charset="0"/>
                <a:cs typeface="Arial" panose="020B0604020202020204" pitchFamily="34" charset="0"/>
              </a:rPr>
              <a:t> 0.1 M salicylic acid, </a:t>
            </a:r>
            <a:r>
              <a:rPr lang="en-US" sz="1400" i="1" dirty="0">
                <a:effectLst/>
                <a:latin typeface="Arial" panose="020B0604020202020204" pitchFamily="34" charset="0"/>
                <a:ea typeface="Calibri" panose="020F0502020204030204" pitchFamily="34" charset="0"/>
                <a:cs typeface="Arial" panose="020B0604020202020204" pitchFamily="34" charset="0"/>
              </a:rPr>
              <a:t>CA</a:t>
            </a:r>
            <a:r>
              <a:rPr lang="en-US" sz="1400" dirty="0">
                <a:effectLst/>
                <a:latin typeface="Arial" panose="020B0604020202020204" pitchFamily="34" charset="0"/>
                <a:ea typeface="Calibri" panose="020F0502020204030204" pitchFamily="34" charset="0"/>
                <a:cs typeface="Arial" panose="020B0604020202020204" pitchFamily="34" charset="0"/>
              </a:rPr>
              <a:t> 0.1 M citric acid, </a:t>
            </a:r>
            <a:r>
              <a:rPr lang="en-US" sz="1400" i="1" dirty="0" err="1">
                <a:effectLst/>
                <a:latin typeface="Arial" panose="020B0604020202020204" pitchFamily="34" charset="0"/>
                <a:ea typeface="Calibri" panose="020F0502020204030204" pitchFamily="34" charset="0"/>
                <a:cs typeface="Arial" panose="020B0604020202020204" pitchFamily="34" charset="0"/>
              </a:rPr>
              <a:t>OxA</a:t>
            </a:r>
            <a:r>
              <a:rPr lang="en-US" sz="1400" dirty="0">
                <a:effectLst/>
                <a:latin typeface="Arial" panose="020B0604020202020204" pitchFamily="34" charset="0"/>
                <a:ea typeface="Calibri" panose="020F0502020204030204" pitchFamily="34" charset="0"/>
                <a:cs typeface="Arial" panose="020B0604020202020204" pitchFamily="34" charset="0"/>
              </a:rPr>
              <a:t> 0.1 M oxalic acid</a:t>
            </a:r>
          </a:p>
        </p:txBody>
      </p:sp>
      <p:sp>
        <p:nvSpPr>
          <p:cNvPr id="14" name="Flowchart: Preparation 13">
            <a:extLst>
              <a:ext uri="{FF2B5EF4-FFF2-40B4-BE49-F238E27FC236}">
                <a16:creationId xmlns:a16="http://schemas.microsoft.com/office/drawing/2014/main" id="{C5F70DBC-26DA-74BD-196B-0185CCC4DDFF}"/>
              </a:ext>
            </a:extLst>
          </p:cNvPr>
          <p:cNvSpPr/>
          <p:nvPr/>
        </p:nvSpPr>
        <p:spPr>
          <a:xfrm rot="5400000">
            <a:off x="8423280" y="538090"/>
            <a:ext cx="648072" cy="576064"/>
          </a:xfrm>
          <a:prstGeom prst="flowChartPreparation">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2653232-F802-9959-8964-DFC5758947D9}"/>
              </a:ext>
            </a:extLst>
          </p:cNvPr>
          <p:cNvSpPr txBox="1"/>
          <p:nvPr/>
        </p:nvSpPr>
        <p:spPr>
          <a:xfrm>
            <a:off x="8547788" y="564512"/>
            <a:ext cx="334157"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K</a:t>
            </a:r>
          </a:p>
        </p:txBody>
      </p:sp>
      <p:sp>
        <p:nvSpPr>
          <p:cNvPr id="16" name="Title 1">
            <a:extLst>
              <a:ext uri="{FF2B5EF4-FFF2-40B4-BE49-F238E27FC236}">
                <a16:creationId xmlns:a16="http://schemas.microsoft.com/office/drawing/2014/main" id="{BD22C653-CDF9-F732-4C3D-FE837545B5A7}"/>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en-US" sz="1100" dirty="0">
                <a:solidFill>
                  <a:schemeClr val="tx1"/>
                </a:solidFill>
                <a:latin typeface="Arial" panose="020B0604020202020204" pitchFamily="34" charset="0"/>
                <a:cs typeface="Arial" panose="020B0604020202020204" pitchFamily="34" charset="0"/>
              </a:rPr>
              <a:t>Drapanauskait</a:t>
            </a:r>
            <a:r>
              <a:rPr lang="lt-LT" sz="1100" dirty="0">
                <a:solidFill>
                  <a:schemeClr val="tx1"/>
                </a:solidFill>
                <a:latin typeface="Arial" panose="020B0604020202020204" pitchFamily="34" charset="0"/>
                <a:cs typeface="Arial" panose="020B0604020202020204" pitchFamily="34" charset="0"/>
              </a:rPr>
              <a:t>ė D., Barčauskaitė K., Bunevičienė K., Urbonavičius M., Varnagiris Š., Baltrusaitis J. </a:t>
            </a:r>
            <a:r>
              <a:rPr lang="en-US" sz="1100" dirty="0">
                <a:solidFill>
                  <a:schemeClr val="tx1"/>
                </a:solidFill>
                <a:latin typeface="Arial" panose="020B0604020202020204" pitchFamily="34" charset="0"/>
                <a:cs typeface="Arial" panose="020B0604020202020204" pitchFamily="34" charset="0"/>
              </a:rPr>
              <a:t>2024. Recovery of nutrients from biofuel ash via organic acid-facilitated solid-liquid extraction. </a:t>
            </a:r>
            <a:r>
              <a:rPr lang="en-US" sz="1100" i="1" dirty="0">
                <a:solidFill>
                  <a:schemeClr val="tx1"/>
                </a:solidFill>
                <a:latin typeface="Arial" panose="020B0604020202020204" pitchFamily="34" charset="0"/>
                <a:cs typeface="Arial" panose="020B0604020202020204" pitchFamily="34" charset="0"/>
              </a:rPr>
              <a:t>Chemosphere</a:t>
            </a:r>
            <a:r>
              <a:rPr lang="en-US" sz="1100" dirty="0">
                <a:solidFill>
                  <a:schemeClr val="tx1"/>
                </a:solidFill>
                <a:latin typeface="Arial" panose="020B0604020202020204" pitchFamily="34" charset="0"/>
                <a:cs typeface="Arial" panose="020B0604020202020204" pitchFamily="34" charset="0"/>
              </a:rPr>
              <a:t>, 363, 142945. https://doi.org/10.1016/j.chemosphere.2024.142945</a:t>
            </a:r>
          </a:p>
        </p:txBody>
      </p:sp>
      <p:pic>
        <p:nvPicPr>
          <p:cNvPr id="11" name="Picture 10" descr="A graph of different types of data&#10;&#10;Description automatically generated with medium confidence">
            <a:extLst>
              <a:ext uri="{FF2B5EF4-FFF2-40B4-BE49-F238E27FC236}">
                <a16:creationId xmlns:a16="http://schemas.microsoft.com/office/drawing/2014/main" id="{EEA67A18-A233-983A-9745-2CED38020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97" y="608370"/>
            <a:ext cx="4874441" cy="3322800"/>
          </a:xfrm>
          <a:prstGeom prst="rect">
            <a:avLst/>
          </a:prstGeom>
        </p:spPr>
      </p:pic>
      <p:sp>
        <p:nvSpPr>
          <p:cNvPr id="4" name="Rectangle 3">
            <a:extLst>
              <a:ext uri="{FF2B5EF4-FFF2-40B4-BE49-F238E27FC236}">
                <a16:creationId xmlns:a16="http://schemas.microsoft.com/office/drawing/2014/main" id="{8BD10F53-BCCB-2CB9-A3AF-7B96A92568B0}"/>
              </a:ext>
            </a:extLst>
          </p:cNvPr>
          <p:cNvSpPr/>
          <p:nvPr/>
        </p:nvSpPr>
        <p:spPr>
          <a:xfrm>
            <a:off x="4860032" y="1635646"/>
            <a:ext cx="144016" cy="17281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BFC0CB-426C-FE34-8498-8A888742B1EF}"/>
              </a:ext>
            </a:extLst>
          </p:cNvPr>
          <p:cNvSpPr/>
          <p:nvPr/>
        </p:nvSpPr>
        <p:spPr>
          <a:xfrm>
            <a:off x="6516216" y="1563638"/>
            <a:ext cx="144016" cy="18002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FEB306-2725-1ADB-0D56-F43F4BB5B9DD}"/>
              </a:ext>
            </a:extLst>
          </p:cNvPr>
          <p:cNvSpPr/>
          <p:nvPr/>
        </p:nvSpPr>
        <p:spPr>
          <a:xfrm>
            <a:off x="6156176" y="2293136"/>
            <a:ext cx="144016" cy="10801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ntrinis pavadinimas 2">
            <a:extLst>
              <a:ext uri="{FF2B5EF4-FFF2-40B4-BE49-F238E27FC236}">
                <a16:creationId xmlns:a16="http://schemas.microsoft.com/office/drawing/2014/main" id="{39F99B89-6C77-9414-8611-20CDF69BFBF5}"/>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4547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different types of water&#10;&#10;Description automatically generated with medium confidence">
            <a:extLst>
              <a:ext uri="{FF2B5EF4-FFF2-40B4-BE49-F238E27FC236}">
                <a16:creationId xmlns:a16="http://schemas.microsoft.com/office/drawing/2014/main" id="{EBFAAA9D-6353-3C67-7D75-4DDE42B60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622078"/>
            <a:ext cx="4874442" cy="3322800"/>
          </a:xfrm>
          <a:prstGeom prst="rect">
            <a:avLst/>
          </a:prstGeom>
        </p:spPr>
      </p:pic>
      <p:grpSp>
        <p:nvGrpSpPr>
          <p:cNvPr id="6" name="Group 5">
            <a:extLst>
              <a:ext uri="{FF2B5EF4-FFF2-40B4-BE49-F238E27FC236}">
                <a16:creationId xmlns:a16="http://schemas.microsoft.com/office/drawing/2014/main" id="{B123E178-0069-08DF-5B08-A6F9C0738827}"/>
              </a:ext>
            </a:extLst>
          </p:cNvPr>
          <p:cNvGrpSpPr/>
          <p:nvPr/>
        </p:nvGrpSpPr>
        <p:grpSpPr>
          <a:xfrm>
            <a:off x="-1148" y="-5752"/>
            <a:ext cx="8892480" cy="339502"/>
            <a:chOff x="0" y="0"/>
            <a:chExt cx="8892480" cy="339502"/>
          </a:xfrm>
        </p:grpSpPr>
        <p:sp>
          <p:nvSpPr>
            <p:cNvPr id="8" name="Flowchart: Process 7">
              <a:extLst>
                <a:ext uri="{FF2B5EF4-FFF2-40B4-BE49-F238E27FC236}">
                  <a16:creationId xmlns:a16="http://schemas.microsoft.com/office/drawing/2014/main" id="{55D11A00-9125-966C-401F-6591492A54A4}"/>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Flowchart: Delay 9">
              <a:extLst>
                <a:ext uri="{FF2B5EF4-FFF2-40B4-BE49-F238E27FC236}">
                  <a16:creationId xmlns:a16="http://schemas.microsoft.com/office/drawing/2014/main" id="{8E8B26D2-0045-4CE2-ED3F-ABCDF5CE7349}"/>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D9CCDCBE-4D1C-8785-D1D6-1C4A7DC72413}"/>
              </a:ext>
            </a:extLst>
          </p:cNvPr>
          <p:cNvSpPr txBox="1"/>
          <p:nvPr/>
        </p:nvSpPr>
        <p:spPr>
          <a:xfrm>
            <a:off x="107505" y="4011910"/>
            <a:ext cx="8783827" cy="523220"/>
          </a:xfrm>
          <a:prstGeom prst="rect">
            <a:avLst/>
          </a:prstGeom>
          <a:noFill/>
        </p:spPr>
        <p:txBody>
          <a:bodyPr wrap="square">
            <a:spAutoFit/>
          </a:bodyPr>
          <a:lstStyle/>
          <a:p>
            <a:pPr algn="just">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Figure </a:t>
            </a:r>
            <a:r>
              <a:rPr lang="en-US" sz="1400" b="1" dirty="0">
                <a:latin typeface="Arial" panose="020B0604020202020204" pitchFamily="34" charset="0"/>
                <a:ea typeface="Calibri" panose="020F0502020204030204" pitchFamily="34" charset="0"/>
                <a:cs typeface="Arial" panose="020B0604020202020204" pitchFamily="34" charset="0"/>
              </a:rPr>
              <a:t>3</a:t>
            </a:r>
            <a:r>
              <a:rPr lang="en-US" sz="1400" b="1" dirty="0">
                <a:effectLst/>
                <a:latin typeface="Arial" panose="020B0604020202020204" pitchFamily="34" charset="0"/>
                <a:ea typeface="Calibri" panose="020F0502020204030204" pitchFamily="34" charset="0"/>
                <a:cs typeface="Arial" panose="020B060402020202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Recovery of </a:t>
            </a:r>
            <a:r>
              <a:rPr lang="en-US" sz="1400" dirty="0">
                <a:latin typeface="Arial" panose="020B0604020202020204" pitchFamily="34" charset="0"/>
                <a:ea typeface="Calibri" panose="020F0502020204030204" pitchFamily="34" charset="0"/>
                <a:cs typeface="Arial" panose="020B0604020202020204" pitchFamily="34" charset="0"/>
              </a:rPr>
              <a:t>Ca</a:t>
            </a:r>
            <a:r>
              <a:rPr lang="en-US" sz="1400" dirty="0">
                <a:effectLst/>
                <a:latin typeface="Arial" panose="020B0604020202020204" pitchFamily="34" charset="0"/>
                <a:ea typeface="Calibri" panose="020F0502020204030204" pitchFamily="34" charset="0"/>
                <a:cs typeface="Arial" panose="020B0604020202020204" pitchFamily="34" charset="0"/>
              </a:rPr>
              <a:t> from biofuel ash after extraction with different leaching agents. Note: </a:t>
            </a:r>
            <a:r>
              <a:rPr lang="en-US" sz="1400" i="1" dirty="0">
                <a:effectLst/>
                <a:latin typeface="Arial" panose="020B0604020202020204" pitchFamily="34" charset="0"/>
                <a:ea typeface="Calibri" panose="020F0502020204030204" pitchFamily="34" charset="0"/>
                <a:cs typeface="Arial" panose="020B0604020202020204" pitchFamily="34" charset="0"/>
              </a:rPr>
              <a:t>H</a:t>
            </a:r>
            <a:r>
              <a:rPr lang="en-US" sz="1400" i="1" baseline="-25000" dirty="0">
                <a:effectLst/>
                <a:latin typeface="Arial" panose="020B0604020202020204" pitchFamily="34" charset="0"/>
                <a:ea typeface="Calibri" panose="020F0502020204030204" pitchFamily="34" charset="0"/>
                <a:cs typeface="Arial" panose="020B0604020202020204" pitchFamily="34" charset="0"/>
              </a:rPr>
              <a:t>2</a:t>
            </a:r>
            <a:r>
              <a:rPr lang="en-US" sz="1400" i="1" dirty="0">
                <a:effectLst/>
                <a:latin typeface="Arial" panose="020B0604020202020204" pitchFamily="34" charset="0"/>
                <a:ea typeface="Calibri" panose="020F0502020204030204" pitchFamily="34" charset="0"/>
                <a:cs typeface="Arial" panose="020B0604020202020204" pitchFamily="34" charset="0"/>
              </a:rPr>
              <a:t>O</a:t>
            </a:r>
            <a:r>
              <a:rPr lang="en-US" sz="1400" dirty="0">
                <a:effectLst/>
                <a:latin typeface="Arial" panose="020B0604020202020204" pitchFamily="34" charset="0"/>
                <a:ea typeface="Calibri" panose="020F0502020204030204" pitchFamily="34" charset="0"/>
                <a:cs typeface="Arial" panose="020B0604020202020204" pitchFamily="34" charset="0"/>
              </a:rPr>
              <a:t> deionized water, </a:t>
            </a:r>
            <a:r>
              <a:rPr lang="en-US" sz="1400" i="1" dirty="0">
                <a:effectLst/>
                <a:latin typeface="Arial" panose="020B0604020202020204" pitchFamily="34" charset="0"/>
                <a:ea typeface="Calibri" panose="020F0502020204030204" pitchFamily="34" charset="0"/>
                <a:cs typeface="Arial" panose="020B0604020202020204" pitchFamily="34" charset="0"/>
              </a:rPr>
              <a:t>SA</a:t>
            </a:r>
            <a:r>
              <a:rPr lang="en-US" sz="1400" dirty="0">
                <a:effectLst/>
                <a:latin typeface="Arial" panose="020B0604020202020204" pitchFamily="34" charset="0"/>
                <a:ea typeface="Calibri" panose="020F0502020204030204" pitchFamily="34" charset="0"/>
                <a:cs typeface="Arial" panose="020B0604020202020204" pitchFamily="34" charset="0"/>
              </a:rPr>
              <a:t> 0.1 M salicylic acid, </a:t>
            </a:r>
            <a:r>
              <a:rPr lang="en-US" sz="1400" i="1" dirty="0">
                <a:effectLst/>
                <a:latin typeface="Arial" panose="020B0604020202020204" pitchFamily="34" charset="0"/>
                <a:ea typeface="Calibri" panose="020F0502020204030204" pitchFamily="34" charset="0"/>
                <a:cs typeface="Arial" panose="020B0604020202020204" pitchFamily="34" charset="0"/>
              </a:rPr>
              <a:t>CA</a:t>
            </a:r>
            <a:r>
              <a:rPr lang="en-US" sz="1400" dirty="0">
                <a:effectLst/>
                <a:latin typeface="Arial" panose="020B0604020202020204" pitchFamily="34" charset="0"/>
                <a:ea typeface="Calibri" panose="020F0502020204030204" pitchFamily="34" charset="0"/>
                <a:cs typeface="Arial" panose="020B0604020202020204" pitchFamily="34" charset="0"/>
              </a:rPr>
              <a:t> 0.1 M citric acid, </a:t>
            </a:r>
            <a:r>
              <a:rPr lang="en-US" sz="1400" i="1" dirty="0" err="1">
                <a:effectLst/>
                <a:latin typeface="Arial" panose="020B0604020202020204" pitchFamily="34" charset="0"/>
                <a:ea typeface="Calibri" panose="020F0502020204030204" pitchFamily="34" charset="0"/>
                <a:cs typeface="Arial" panose="020B0604020202020204" pitchFamily="34" charset="0"/>
              </a:rPr>
              <a:t>OxA</a:t>
            </a:r>
            <a:r>
              <a:rPr lang="en-US" sz="1400" dirty="0">
                <a:effectLst/>
                <a:latin typeface="Arial" panose="020B0604020202020204" pitchFamily="34" charset="0"/>
                <a:ea typeface="Calibri" panose="020F0502020204030204" pitchFamily="34" charset="0"/>
                <a:cs typeface="Arial" panose="020B0604020202020204" pitchFamily="34" charset="0"/>
              </a:rPr>
              <a:t> 0.1 M oxalic acid</a:t>
            </a:r>
          </a:p>
        </p:txBody>
      </p:sp>
      <p:sp>
        <p:nvSpPr>
          <p:cNvPr id="12" name="Flowchart: Preparation 11">
            <a:extLst>
              <a:ext uri="{FF2B5EF4-FFF2-40B4-BE49-F238E27FC236}">
                <a16:creationId xmlns:a16="http://schemas.microsoft.com/office/drawing/2014/main" id="{7763C1F8-BF33-AB6E-2276-097AAEDFD728}"/>
              </a:ext>
            </a:extLst>
          </p:cNvPr>
          <p:cNvSpPr/>
          <p:nvPr/>
        </p:nvSpPr>
        <p:spPr>
          <a:xfrm rot="5400000">
            <a:off x="8423280" y="538090"/>
            <a:ext cx="648072" cy="576064"/>
          </a:xfrm>
          <a:prstGeom prst="flowChartPreparati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A7AAB7C-A1DA-8981-26AB-2FEEC36381FF}"/>
              </a:ext>
            </a:extLst>
          </p:cNvPr>
          <p:cNvSpPr txBox="1"/>
          <p:nvPr/>
        </p:nvSpPr>
        <p:spPr>
          <a:xfrm>
            <a:off x="8425068" y="542454"/>
            <a:ext cx="71893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Ca</a:t>
            </a:r>
          </a:p>
        </p:txBody>
      </p:sp>
      <p:sp>
        <p:nvSpPr>
          <p:cNvPr id="19" name="Title 1">
            <a:extLst>
              <a:ext uri="{FF2B5EF4-FFF2-40B4-BE49-F238E27FC236}">
                <a16:creationId xmlns:a16="http://schemas.microsoft.com/office/drawing/2014/main" id="{F758728D-79D5-9B47-CE0D-018B75885550}"/>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en-US" sz="1100" dirty="0">
                <a:solidFill>
                  <a:schemeClr val="tx1"/>
                </a:solidFill>
                <a:latin typeface="Arial" panose="020B0604020202020204" pitchFamily="34" charset="0"/>
                <a:cs typeface="Arial" panose="020B0604020202020204" pitchFamily="34" charset="0"/>
              </a:rPr>
              <a:t>Drapanauskait</a:t>
            </a:r>
            <a:r>
              <a:rPr lang="lt-LT" sz="1100" dirty="0">
                <a:solidFill>
                  <a:schemeClr val="tx1"/>
                </a:solidFill>
                <a:latin typeface="Arial" panose="020B0604020202020204" pitchFamily="34" charset="0"/>
                <a:cs typeface="Arial" panose="020B0604020202020204" pitchFamily="34" charset="0"/>
              </a:rPr>
              <a:t>ė D., Barčauskaitė K., Bunevičienė K., Urbonavičius M., Varnagiris Š., Baltrusaitis J. </a:t>
            </a:r>
            <a:r>
              <a:rPr lang="en-US" sz="1100" dirty="0">
                <a:solidFill>
                  <a:schemeClr val="tx1"/>
                </a:solidFill>
                <a:latin typeface="Arial" panose="020B0604020202020204" pitchFamily="34" charset="0"/>
                <a:cs typeface="Arial" panose="020B0604020202020204" pitchFamily="34" charset="0"/>
              </a:rPr>
              <a:t>2024. Recovery of nutrients from biofuel ash via organic acid-facilitated solid-liquid extraction. </a:t>
            </a:r>
            <a:r>
              <a:rPr lang="en-US" sz="1100" i="1" dirty="0">
                <a:solidFill>
                  <a:schemeClr val="tx1"/>
                </a:solidFill>
                <a:latin typeface="Arial" panose="020B0604020202020204" pitchFamily="34" charset="0"/>
                <a:cs typeface="Arial" panose="020B0604020202020204" pitchFamily="34" charset="0"/>
              </a:rPr>
              <a:t>Chemosphere</a:t>
            </a:r>
            <a:r>
              <a:rPr lang="en-US" sz="1100" dirty="0">
                <a:solidFill>
                  <a:schemeClr val="tx1"/>
                </a:solidFill>
                <a:latin typeface="Arial" panose="020B0604020202020204" pitchFamily="34" charset="0"/>
                <a:cs typeface="Arial" panose="020B0604020202020204" pitchFamily="34" charset="0"/>
              </a:rPr>
              <a:t>, 363, 142945. https://doi.org/10.1016/j.chemosphere.2024.142945</a:t>
            </a:r>
          </a:p>
        </p:txBody>
      </p:sp>
      <p:sp>
        <p:nvSpPr>
          <p:cNvPr id="2" name="Rectangle 1">
            <a:extLst>
              <a:ext uri="{FF2B5EF4-FFF2-40B4-BE49-F238E27FC236}">
                <a16:creationId xmlns:a16="http://schemas.microsoft.com/office/drawing/2014/main" id="{4C3BC2DD-7AF8-7F1E-3789-B3772CE1BBD3}"/>
              </a:ext>
            </a:extLst>
          </p:cNvPr>
          <p:cNvSpPr/>
          <p:nvPr/>
        </p:nvSpPr>
        <p:spPr>
          <a:xfrm>
            <a:off x="5364088" y="2867102"/>
            <a:ext cx="144016" cy="57606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ntrinis pavadinimas 2">
            <a:extLst>
              <a:ext uri="{FF2B5EF4-FFF2-40B4-BE49-F238E27FC236}">
                <a16:creationId xmlns:a16="http://schemas.microsoft.com/office/drawing/2014/main" id="{C9C63B6F-055F-0799-BF47-5A0E8534179F}"/>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43302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reparation 9">
            <a:extLst>
              <a:ext uri="{FF2B5EF4-FFF2-40B4-BE49-F238E27FC236}">
                <a16:creationId xmlns:a16="http://schemas.microsoft.com/office/drawing/2014/main" id="{7564AF59-7732-6620-F39C-A808BBCCD9B5}"/>
              </a:ext>
            </a:extLst>
          </p:cNvPr>
          <p:cNvSpPr/>
          <p:nvPr/>
        </p:nvSpPr>
        <p:spPr>
          <a:xfrm rot="5400000">
            <a:off x="8423280" y="538090"/>
            <a:ext cx="648072" cy="576064"/>
          </a:xfrm>
          <a:prstGeom prst="flowChartPreparation">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C3B1572-0CFB-516A-8D2E-DD831C5DD570}"/>
              </a:ext>
            </a:extLst>
          </p:cNvPr>
          <p:cNvGrpSpPr/>
          <p:nvPr/>
        </p:nvGrpSpPr>
        <p:grpSpPr>
          <a:xfrm>
            <a:off x="-1148" y="-5752"/>
            <a:ext cx="8892480" cy="339502"/>
            <a:chOff x="0" y="0"/>
            <a:chExt cx="8892480" cy="339502"/>
          </a:xfrm>
        </p:grpSpPr>
        <p:sp>
          <p:nvSpPr>
            <p:cNvPr id="16" name="Flowchart: Process 15">
              <a:extLst>
                <a:ext uri="{FF2B5EF4-FFF2-40B4-BE49-F238E27FC236}">
                  <a16:creationId xmlns:a16="http://schemas.microsoft.com/office/drawing/2014/main" id="{2DE3FDD4-D2C1-4865-E1FC-3650F4D70ED3}"/>
                </a:ext>
              </a:extLst>
            </p:cNvPr>
            <p:cNvSpPr/>
            <p:nvPr/>
          </p:nvSpPr>
          <p:spPr>
            <a:xfrm>
              <a:off x="0" y="0"/>
              <a:ext cx="8604448" cy="339502"/>
            </a:xfrm>
            <a:prstGeom prst="flowChartProcess">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3A85B954-EEEF-1397-86D5-66E912432F68}"/>
                </a:ext>
              </a:extLst>
            </p:cNvPr>
            <p:cNvSpPr/>
            <p:nvPr/>
          </p:nvSpPr>
          <p:spPr>
            <a:xfrm>
              <a:off x="8604448" y="0"/>
              <a:ext cx="288032" cy="339502"/>
            </a:xfrm>
            <a:prstGeom prst="flowChartDelay">
              <a:avLst/>
            </a:prstGeom>
            <a:ln>
              <a:solidFill>
                <a:schemeClr val="tx2">
                  <a:lumMod val="40000"/>
                  <a:lumOff val="60000"/>
                </a:schemeClr>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FB4F2D80-D3ED-EB05-8A37-51BC08E8279E}"/>
              </a:ext>
            </a:extLst>
          </p:cNvPr>
          <p:cNvSpPr txBox="1"/>
          <p:nvPr/>
        </p:nvSpPr>
        <p:spPr>
          <a:xfrm>
            <a:off x="107505" y="4011910"/>
            <a:ext cx="8783827" cy="523220"/>
          </a:xfrm>
          <a:prstGeom prst="rect">
            <a:avLst/>
          </a:prstGeom>
          <a:noFill/>
        </p:spPr>
        <p:txBody>
          <a:bodyPr wrap="square">
            <a:spAutoFit/>
          </a:bodyPr>
          <a:lstStyle/>
          <a:p>
            <a:pPr algn="just">
              <a:spcAft>
                <a:spcPts val="800"/>
              </a:spcAft>
            </a:pPr>
            <a:r>
              <a:rPr lang="en-US" sz="1400" b="1" dirty="0">
                <a:effectLst/>
                <a:latin typeface="Arial" panose="020B0604020202020204" pitchFamily="34" charset="0"/>
                <a:ea typeface="Calibri" panose="020F0502020204030204" pitchFamily="34" charset="0"/>
                <a:cs typeface="Arial" panose="020B0604020202020204" pitchFamily="34" charset="0"/>
              </a:rPr>
              <a:t>Figure 4. </a:t>
            </a:r>
            <a:r>
              <a:rPr lang="en-US" sz="1400" dirty="0">
                <a:effectLst/>
                <a:latin typeface="Arial" panose="020B0604020202020204" pitchFamily="34" charset="0"/>
                <a:ea typeface="Calibri" panose="020F0502020204030204" pitchFamily="34" charset="0"/>
                <a:cs typeface="Arial" panose="020B0604020202020204" pitchFamily="34" charset="0"/>
              </a:rPr>
              <a:t>Recovery of Mg from biofuel ash after extraction with different leaching agents. Note: </a:t>
            </a:r>
            <a:r>
              <a:rPr lang="en-US" sz="1400" i="1" dirty="0">
                <a:effectLst/>
                <a:latin typeface="Arial" panose="020B0604020202020204" pitchFamily="34" charset="0"/>
                <a:ea typeface="Calibri" panose="020F0502020204030204" pitchFamily="34" charset="0"/>
                <a:cs typeface="Arial" panose="020B0604020202020204" pitchFamily="34" charset="0"/>
              </a:rPr>
              <a:t>H</a:t>
            </a:r>
            <a:r>
              <a:rPr lang="en-US" sz="1400" i="1" baseline="-25000" dirty="0">
                <a:effectLst/>
                <a:latin typeface="Arial" panose="020B0604020202020204" pitchFamily="34" charset="0"/>
                <a:ea typeface="Calibri" panose="020F0502020204030204" pitchFamily="34" charset="0"/>
                <a:cs typeface="Arial" panose="020B0604020202020204" pitchFamily="34" charset="0"/>
              </a:rPr>
              <a:t>2</a:t>
            </a:r>
            <a:r>
              <a:rPr lang="en-US" sz="1400" i="1" dirty="0">
                <a:effectLst/>
                <a:latin typeface="Arial" panose="020B0604020202020204" pitchFamily="34" charset="0"/>
                <a:ea typeface="Calibri" panose="020F0502020204030204" pitchFamily="34" charset="0"/>
                <a:cs typeface="Arial" panose="020B0604020202020204" pitchFamily="34" charset="0"/>
              </a:rPr>
              <a:t>O</a:t>
            </a:r>
            <a:r>
              <a:rPr lang="en-US" sz="1400" dirty="0">
                <a:effectLst/>
                <a:latin typeface="Arial" panose="020B0604020202020204" pitchFamily="34" charset="0"/>
                <a:ea typeface="Calibri" panose="020F0502020204030204" pitchFamily="34" charset="0"/>
                <a:cs typeface="Arial" panose="020B0604020202020204" pitchFamily="34" charset="0"/>
              </a:rPr>
              <a:t> deionized water, </a:t>
            </a:r>
            <a:r>
              <a:rPr lang="en-US" sz="1400" i="1" dirty="0">
                <a:effectLst/>
                <a:latin typeface="Arial" panose="020B0604020202020204" pitchFamily="34" charset="0"/>
                <a:ea typeface="Calibri" panose="020F0502020204030204" pitchFamily="34" charset="0"/>
                <a:cs typeface="Arial" panose="020B0604020202020204" pitchFamily="34" charset="0"/>
              </a:rPr>
              <a:t>SA</a:t>
            </a:r>
            <a:r>
              <a:rPr lang="en-US" sz="1400" dirty="0">
                <a:effectLst/>
                <a:latin typeface="Arial" panose="020B0604020202020204" pitchFamily="34" charset="0"/>
                <a:ea typeface="Calibri" panose="020F0502020204030204" pitchFamily="34" charset="0"/>
                <a:cs typeface="Arial" panose="020B0604020202020204" pitchFamily="34" charset="0"/>
              </a:rPr>
              <a:t> 0.1 M salicylic acid, </a:t>
            </a:r>
            <a:r>
              <a:rPr lang="en-US" sz="1400" i="1" dirty="0">
                <a:effectLst/>
                <a:latin typeface="Arial" panose="020B0604020202020204" pitchFamily="34" charset="0"/>
                <a:ea typeface="Calibri" panose="020F0502020204030204" pitchFamily="34" charset="0"/>
                <a:cs typeface="Arial" panose="020B0604020202020204" pitchFamily="34" charset="0"/>
              </a:rPr>
              <a:t>CA</a:t>
            </a:r>
            <a:r>
              <a:rPr lang="en-US" sz="1400" dirty="0">
                <a:effectLst/>
                <a:latin typeface="Arial" panose="020B0604020202020204" pitchFamily="34" charset="0"/>
                <a:ea typeface="Calibri" panose="020F0502020204030204" pitchFamily="34" charset="0"/>
                <a:cs typeface="Arial" panose="020B0604020202020204" pitchFamily="34" charset="0"/>
              </a:rPr>
              <a:t> 0.1 M citric acid, </a:t>
            </a:r>
            <a:r>
              <a:rPr lang="en-US" sz="1400" i="1" dirty="0" err="1">
                <a:effectLst/>
                <a:latin typeface="Arial" panose="020B0604020202020204" pitchFamily="34" charset="0"/>
                <a:ea typeface="Calibri" panose="020F0502020204030204" pitchFamily="34" charset="0"/>
                <a:cs typeface="Arial" panose="020B0604020202020204" pitchFamily="34" charset="0"/>
              </a:rPr>
              <a:t>OxA</a:t>
            </a:r>
            <a:r>
              <a:rPr lang="en-US" sz="1400" dirty="0">
                <a:effectLst/>
                <a:latin typeface="Arial" panose="020B0604020202020204" pitchFamily="34" charset="0"/>
                <a:ea typeface="Calibri" panose="020F0502020204030204" pitchFamily="34" charset="0"/>
                <a:cs typeface="Arial" panose="020B0604020202020204" pitchFamily="34" charset="0"/>
              </a:rPr>
              <a:t> 0.1 M oxalic acid</a:t>
            </a:r>
          </a:p>
        </p:txBody>
      </p:sp>
      <p:sp>
        <p:nvSpPr>
          <p:cNvPr id="19" name="Title 1">
            <a:extLst>
              <a:ext uri="{FF2B5EF4-FFF2-40B4-BE49-F238E27FC236}">
                <a16:creationId xmlns:a16="http://schemas.microsoft.com/office/drawing/2014/main" id="{C8EDE9C8-0795-851C-4BD2-E91B88A17175}"/>
              </a:ext>
            </a:extLst>
          </p:cNvPr>
          <p:cNvSpPr txBox="1">
            <a:spLocks/>
          </p:cNvSpPr>
          <p:nvPr/>
        </p:nvSpPr>
        <p:spPr>
          <a:xfrm>
            <a:off x="0" y="4443958"/>
            <a:ext cx="7935448"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tx1">
                    <a:lumMod val="65000"/>
                    <a:lumOff val="35000"/>
                  </a:schemeClr>
                </a:solidFill>
                <a:latin typeface="Cambria" panose="02040503050406030204" pitchFamily="18" charset="0"/>
                <a:ea typeface="+mj-ea"/>
                <a:cs typeface="+mj-cs"/>
              </a:defRPr>
            </a:lvl1pPr>
          </a:lstStyle>
          <a:p>
            <a:pPr algn="just"/>
            <a:r>
              <a:rPr lang="en-US" sz="1100" dirty="0">
                <a:solidFill>
                  <a:schemeClr val="tx1"/>
                </a:solidFill>
                <a:latin typeface="Arial" panose="020B0604020202020204" pitchFamily="34" charset="0"/>
                <a:cs typeface="Arial" panose="020B0604020202020204" pitchFamily="34" charset="0"/>
              </a:rPr>
              <a:t>Drapanauskait</a:t>
            </a:r>
            <a:r>
              <a:rPr lang="lt-LT" sz="1100" dirty="0">
                <a:solidFill>
                  <a:schemeClr val="tx1"/>
                </a:solidFill>
                <a:latin typeface="Arial" panose="020B0604020202020204" pitchFamily="34" charset="0"/>
                <a:cs typeface="Arial" panose="020B0604020202020204" pitchFamily="34" charset="0"/>
              </a:rPr>
              <a:t>ė D., Barčauskaitė K., Bunevičienė K., Urbonavičius M., Varnagiris Š., Baltrusaitis J. </a:t>
            </a:r>
            <a:r>
              <a:rPr lang="en-US" sz="1100" dirty="0">
                <a:solidFill>
                  <a:schemeClr val="tx1"/>
                </a:solidFill>
                <a:latin typeface="Arial" panose="020B0604020202020204" pitchFamily="34" charset="0"/>
                <a:cs typeface="Arial" panose="020B0604020202020204" pitchFamily="34" charset="0"/>
              </a:rPr>
              <a:t>2024. Recovery of nutrients from biofuel ash via organic acid-facilitated solid-liquid extraction. </a:t>
            </a:r>
            <a:r>
              <a:rPr lang="en-US" sz="1100" i="1" dirty="0">
                <a:solidFill>
                  <a:schemeClr val="tx1"/>
                </a:solidFill>
                <a:latin typeface="Arial" panose="020B0604020202020204" pitchFamily="34" charset="0"/>
                <a:cs typeface="Arial" panose="020B0604020202020204" pitchFamily="34" charset="0"/>
              </a:rPr>
              <a:t>Chemosphere</a:t>
            </a:r>
            <a:r>
              <a:rPr lang="en-US" sz="1100" dirty="0">
                <a:solidFill>
                  <a:schemeClr val="tx1"/>
                </a:solidFill>
                <a:latin typeface="Arial" panose="020B0604020202020204" pitchFamily="34" charset="0"/>
                <a:cs typeface="Arial" panose="020B0604020202020204" pitchFamily="34" charset="0"/>
              </a:rPr>
              <a:t>, 363, 142945. https://doi.org/10.1016/j.chemosphere.2024.142945</a:t>
            </a:r>
          </a:p>
        </p:txBody>
      </p:sp>
      <p:sp>
        <p:nvSpPr>
          <p:cNvPr id="20" name="TextBox 19">
            <a:extLst>
              <a:ext uri="{FF2B5EF4-FFF2-40B4-BE49-F238E27FC236}">
                <a16:creationId xmlns:a16="http://schemas.microsoft.com/office/drawing/2014/main" id="{B917693E-A742-7954-27DA-37FE0D4D1376}"/>
              </a:ext>
            </a:extLst>
          </p:cNvPr>
          <p:cNvSpPr txBox="1"/>
          <p:nvPr/>
        </p:nvSpPr>
        <p:spPr>
          <a:xfrm>
            <a:off x="8425068" y="542454"/>
            <a:ext cx="718932"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Mg</a:t>
            </a:r>
          </a:p>
        </p:txBody>
      </p:sp>
      <p:pic>
        <p:nvPicPr>
          <p:cNvPr id="2" name="Content Placeholder 12" descr="A graph of different types of substances&#10;&#10;Description automatically generated with medium confidence">
            <a:extLst>
              <a:ext uri="{FF2B5EF4-FFF2-40B4-BE49-F238E27FC236}">
                <a16:creationId xmlns:a16="http://schemas.microsoft.com/office/drawing/2014/main" id="{E03630AA-09A5-7C4B-D52C-12FF944DF2B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7872" y="648742"/>
            <a:ext cx="4874440" cy="3322800"/>
          </a:xfrm>
          <a:prstGeom prst="rect">
            <a:avLst/>
          </a:prstGeom>
        </p:spPr>
      </p:pic>
      <p:sp>
        <p:nvSpPr>
          <p:cNvPr id="3" name="Rectangle 2">
            <a:extLst>
              <a:ext uri="{FF2B5EF4-FFF2-40B4-BE49-F238E27FC236}">
                <a16:creationId xmlns:a16="http://schemas.microsoft.com/office/drawing/2014/main" id="{AC6F0BDA-E5E4-2D21-360F-5A2F74F47451}"/>
              </a:ext>
            </a:extLst>
          </p:cNvPr>
          <p:cNvSpPr/>
          <p:nvPr/>
        </p:nvSpPr>
        <p:spPr>
          <a:xfrm>
            <a:off x="5436096" y="2787774"/>
            <a:ext cx="144016" cy="65539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ntrinis pavadinimas 2">
            <a:extLst>
              <a:ext uri="{FF2B5EF4-FFF2-40B4-BE49-F238E27FC236}">
                <a16:creationId xmlns:a16="http://schemas.microsoft.com/office/drawing/2014/main" id="{B01325C9-6FB2-9CC3-7B9C-E5508A563C39}"/>
              </a:ext>
            </a:extLst>
          </p:cNvPr>
          <p:cNvSpPr txBox="1">
            <a:spLocks/>
          </p:cNvSpPr>
          <p:nvPr/>
        </p:nvSpPr>
        <p:spPr>
          <a:xfrm>
            <a:off x="-36512" y="25290"/>
            <a:ext cx="8963209" cy="2738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006600"/>
              </a:buClr>
              <a:buSzPct val="70000"/>
              <a:buFont typeface="Cambria" panose="02040503050406030204" pitchFamily="18" charset="0"/>
              <a:buChar char="⦿"/>
              <a:defRPr sz="3200" kern="1200">
                <a:solidFill>
                  <a:schemeClr val="tx1">
                    <a:lumMod val="65000"/>
                    <a:lumOff val="35000"/>
                  </a:schemeClr>
                </a:solidFill>
                <a:latin typeface="Cambria" panose="02040503050406030204" pitchFamily="18" charset="0"/>
                <a:ea typeface="+mn-ea"/>
                <a:cs typeface="+mn-cs"/>
              </a:defRPr>
            </a:lvl1pPr>
            <a:lvl2pPr marL="742950" indent="-285750" algn="l" defTabSz="914400" rtl="0" eaLnBrk="1" latinLnBrk="0" hangingPunct="1">
              <a:spcBef>
                <a:spcPct val="20000"/>
              </a:spcBef>
              <a:buClr>
                <a:srgbClr val="006600"/>
              </a:buClr>
              <a:buSzPct val="105000"/>
              <a:buFont typeface="Arial" pitchFamily="34" charset="0"/>
              <a:buChar char="•"/>
              <a:defRPr sz="2800" kern="1200">
                <a:solidFill>
                  <a:schemeClr val="tx1">
                    <a:lumMod val="65000"/>
                    <a:lumOff val="35000"/>
                  </a:schemeClr>
                </a:solidFill>
                <a:latin typeface="Cambria" panose="02040503050406030204" pitchFamily="18" charset="0"/>
                <a:ea typeface="+mn-ea"/>
                <a:cs typeface="+mn-cs"/>
              </a:defRPr>
            </a:lvl2pPr>
            <a:lvl3pPr marL="1143000" indent="-228600" algn="l" defTabSz="914400" rtl="0" eaLnBrk="1" latinLnBrk="0" hangingPunct="1">
              <a:spcBef>
                <a:spcPct val="20000"/>
              </a:spcBef>
              <a:buClr>
                <a:srgbClr val="006600"/>
              </a:buClr>
              <a:buSzPct val="105000"/>
              <a:buFont typeface="Arial" pitchFamily="34" charset="0"/>
              <a:buChar char="•"/>
              <a:defRPr sz="2400" kern="1200">
                <a:solidFill>
                  <a:schemeClr val="tx1">
                    <a:lumMod val="65000"/>
                    <a:lumOff val="35000"/>
                  </a:schemeClr>
                </a:solidFill>
                <a:latin typeface="Cambria" panose="02040503050406030204" pitchFamily="18" charset="0"/>
                <a:ea typeface="+mn-ea"/>
                <a:cs typeface="+mn-cs"/>
              </a:defRPr>
            </a:lvl3pPr>
            <a:lvl4pPr marL="16002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4pPr>
            <a:lvl5pPr marL="2057400" indent="-228600" algn="l" defTabSz="914400" rtl="0" eaLnBrk="1" latinLnBrk="0" hangingPunct="1">
              <a:spcBef>
                <a:spcPct val="20000"/>
              </a:spcBef>
              <a:buClr>
                <a:srgbClr val="006600"/>
              </a:buClr>
              <a:buSzPct val="105000"/>
              <a:buFont typeface="Arial" pitchFamily="34" charset="0"/>
              <a:buChar char="•"/>
              <a:defRPr sz="2000" kern="1200">
                <a:solidFill>
                  <a:schemeClr val="tx1">
                    <a:lumMod val="65000"/>
                    <a:lumOff val="35000"/>
                  </a:schemeClr>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2">
                    <a:lumMod val="50000"/>
                  </a:schemeClr>
                </a:solidFill>
                <a:latin typeface="Arial" panose="020B0604020202020204" pitchFamily="34" charset="0"/>
                <a:cs typeface="Arial" panose="020B0604020202020204" pitchFamily="34" charset="0"/>
              </a:rPr>
              <a:t>18</a:t>
            </a:r>
            <a:r>
              <a:rPr lang="en-US" sz="1200" baseline="30000" dirty="0">
                <a:solidFill>
                  <a:schemeClr val="accent2">
                    <a:lumMod val="50000"/>
                  </a:schemeClr>
                </a:solidFill>
                <a:latin typeface="Arial" panose="020B0604020202020204" pitchFamily="34" charset="0"/>
                <a:cs typeface="Arial" panose="020B0604020202020204" pitchFamily="34" charset="0"/>
              </a:rPr>
              <a:t>th</a:t>
            </a:r>
            <a:r>
              <a:rPr lang="en-US" sz="1200" dirty="0">
                <a:solidFill>
                  <a:schemeClr val="accent2">
                    <a:lumMod val="50000"/>
                  </a:schemeClr>
                </a:solidFill>
                <a:latin typeface="Arial" panose="020B0604020202020204" pitchFamily="34" charset="0"/>
                <a:cs typeface="Arial" panose="020B0604020202020204" pitchFamily="34" charset="0"/>
              </a:rPr>
              <a:t> International Symposium on Soil and Plant Analysis</a:t>
            </a:r>
            <a:r>
              <a:rPr lang="lt-LT" sz="1200" dirty="0">
                <a:solidFill>
                  <a:schemeClr val="accent2">
                    <a:lumMod val="50000"/>
                  </a:schemeClr>
                </a:solidFill>
                <a:latin typeface="Arial" panose="020B0604020202020204" pitchFamily="34" charset="0"/>
                <a:cs typeface="Arial" panose="020B0604020202020204" pitchFamily="34" charset="0"/>
              </a:rPr>
              <a:t>. </a:t>
            </a:r>
            <a:r>
              <a:rPr lang="en-US" sz="1200" dirty="0">
                <a:solidFill>
                  <a:schemeClr val="accent2">
                    <a:lumMod val="50000"/>
                  </a:schemeClr>
                </a:solidFill>
                <a:latin typeface="Arial" panose="020B0604020202020204" pitchFamily="34" charset="0"/>
                <a:cs typeface="Arial" panose="020B0604020202020204" pitchFamily="34" charset="0"/>
              </a:rPr>
              <a:t>June 9-13, Durham, NC</a:t>
            </a:r>
            <a:r>
              <a:rPr lang="lt-LT" sz="1200" dirty="0">
                <a:solidFill>
                  <a:schemeClr val="accent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94587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ema">
  <a:themeElements>
    <a:clrScheme name="Pasirinktinis 7">
      <a:dk1>
        <a:sysClr val="windowText" lastClr="000000"/>
      </a:dk1>
      <a:lt1>
        <a:sysClr val="window" lastClr="FFFFFF"/>
      </a:lt1>
      <a:dk2>
        <a:srgbClr val="4C6311"/>
      </a:dk2>
      <a:lt2>
        <a:srgbClr val="D8D8D8"/>
      </a:lt2>
      <a:accent1>
        <a:srgbClr val="CF7317"/>
      </a:accent1>
      <a:accent2>
        <a:srgbClr val="72951A"/>
      </a:accent2>
      <a:accent3>
        <a:srgbClr val="C7E778"/>
      </a:accent3>
      <a:accent4>
        <a:srgbClr val="4C6311"/>
      </a:accent4>
      <a:accent5>
        <a:srgbClr val="E8C174"/>
      </a:accent5>
      <a:accent6>
        <a:srgbClr val="67390B"/>
      </a:accent6>
      <a:hlink>
        <a:srgbClr val="DA891C"/>
      </a:hlink>
      <a:folHlink>
        <a:srgbClr val="4C631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8F6F7404F888ED4C81E5046C8EC65CEF" ma:contentTypeVersion="15" ma:contentTypeDescription="Kurkite naują dokumentą." ma:contentTypeScope="" ma:versionID="44ff458578099506c02c5bbd8d11d4d6">
  <xsd:schema xmlns:xsd="http://www.w3.org/2001/XMLSchema" xmlns:xs="http://www.w3.org/2001/XMLSchema" xmlns:p="http://schemas.microsoft.com/office/2006/metadata/properties" xmlns:ns2="43b0af05-4b4a-42cd-8fc9-10c4e62b1239" xmlns:ns3="d7669e8d-9bde-4b87-9016-9b0f5b105dc9" targetNamespace="http://schemas.microsoft.com/office/2006/metadata/properties" ma:root="true" ma:fieldsID="c6180b711a21a0217c28fd8aa995b644" ns2:_="" ns3:_="">
    <xsd:import namespace="43b0af05-4b4a-42cd-8fc9-10c4e62b1239"/>
    <xsd:import namespace="d7669e8d-9bde-4b87-9016-9b0f5b105d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b0af05-4b4a-42cd-8fc9-10c4e62b12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Vaizdų žymės" ma:readOnly="false" ma:fieldId="{5cf76f15-5ced-4ddc-b409-7134ff3c332f}" ma:taxonomyMulti="true" ma:sspId="28b8f7f2-c0d1-4810-971d-ea6a1a4f274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669e8d-9bde-4b87-9016-9b0f5b105dc9" elementFormDefault="qualified">
    <xsd:import namespace="http://schemas.microsoft.com/office/2006/documentManagement/types"/>
    <xsd:import namespace="http://schemas.microsoft.com/office/infopath/2007/PartnerControls"/>
    <xsd:element name="SharedWithUsers" ma:index="11"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Bendrinta su išsamia informacija" ma:internalName="SharedWithDetails" ma:readOnly="true">
      <xsd:simpleType>
        <xsd:restriction base="dms:Note">
          <xsd:maxLength value="255"/>
        </xsd:restriction>
      </xsd:simpleType>
    </xsd:element>
    <xsd:element name="TaxCatchAll" ma:index="16" nillable="true" ma:displayName="Taxonomy Catch All Column" ma:hidden="true" ma:list="{6c3fb28b-5076-4b33-a669-5ef7c9c8eddf}" ma:internalName="TaxCatchAll" ma:showField="CatchAllData" ma:web="d7669e8d-9bde-4b87-9016-9b0f5b105d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b0af05-4b4a-42cd-8fc9-10c4e62b1239">
      <Terms xmlns="http://schemas.microsoft.com/office/infopath/2007/PartnerControls"/>
    </lcf76f155ced4ddcb4097134ff3c332f>
    <TaxCatchAll xmlns="d7669e8d-9bde-4b87-9016-9b0f5b105dc9" xsi:nil="true"/>
  </documentManagement>
</p:properties>
</file>

<file path=customXml/itemProps1.xml><?xml version="1.0" encoding="utf-8"?>
<ds:datastoreItem xmlns:ds="http://schemas.openxmlformats.org/officeDocument/2006/customXml" ds:itemID="{D530BD60-3C2D-40CE-A8DA-A126D8BA30C3}"/>
</file>

<file path=customXml/itemProps2.xml><?xml version="1.0" encoding="utf-8"?>
<ds:datastoreItem xmlns:ds="http://schemas.openxmlformats.org/officeDocument/2006/customXml" ds:itemID="{68C78FC4-E2CE-4E42-B894-63B0207B29F6}"/>
</file>

<file path=customXml/itemProps3.xml><?xml version="1.0" encoding="utf-8"?>
<ds:datastoreItem xmlns:ds="http://schemas.openxmlformats.org/officeDocument/2006/customXml" ds:itemID="{745DA5B2-6571-4C12-9E80-777142534127}"/>
</file>

<file path=docProps/app.xml><?xml version="1.0" encoding="utf-8"?>
<Properties xmlns="http://schemas.openxmlformats.org/officeDocument/2006/extended-properties" xmlns:vt="http://schemas.openxmlformats.org/officeDocument/2006/docPropsVTypes">
  <TotalTime>6399</TotalTime>
  <Words>2394</Words>
  <Application>Microsoft Office PowerPoint</Application>
  <PresentationFormat>On-screen Show (16:9)</PresentationFormat>
  <Paragraphs>120</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Cambria</vt:lpstr>
      <vt:lpstr>ElsevierGulliver</vt:lpstr>
      <vt:lpstr>Times New Roman</vt:lpstr>
      <vt:lpstr>Wingdings</vt:lpstr>
      <vt:lpstr>Office tema</vt:lpstr>
      <vt:lpstr>Biofuel ash use in agriculture: a source of nutrients</vt:lpstr>
      <vt:lpstr>Introduction</vt:lpstr>
      <vt:lpstr>Introduction</vt:lpstr>
      <vt:lpstr>PowerPoint Presentation</vt:lpstr>
      <vt:lpstr>Recovery of nutrients from biofuel ash via organic acid-facilitated solid-liquid extraction</vt:lpstr>
      <vt:lpstr>PowerPoint Presentation</vt:lpstr>
      <vt:lpstr>PowerPoint Presentation</vt:lpstr>
      <vt:lpstr>PowerPoint Presentation</vt:lpstr>
      <vt:lpstr>PowerPoint Presentation</vt:lpstr>
      <vt:lpstr>Final remark:   0.1 M citric acid was selected as the optimum leachant for beneficial nutrients (P, K, Ca, Mg).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Gintare</dc:creator>
  <cp:lastModifiedBy>Donata Drapanauskaitė</cp:lastModifiedBy>
  <cp:revision>67</cp:revision>
  <dcterms:created xsi:type="dcterms:W3CDTF">2017-12-19T07:28:23Z</dcterms:created>
  <dcterms:modified xsi:type="dcterms:W3CDTF">2025-06-10T22:50:51Z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0x0101008F6F7404F888ED4C81E5046C8EC65CEF</vt:lpwstr>
  </property>
</Properties>
</file>