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3" r:id="rId4"/>
    <p:sldId id="258" r:id="rId5"/>
    <p:sldId id="259" r:id="rId6"/>
    <p:sldId id="260" r:id="rId7"/>
    <p:sldId id="261" r:id="rId8"/>
    <p:sldId id="262" r:id="rId9"/>
    <p:sldId id="265" r:id="rId10"/>
    <p:sldId id="264" r:id="rId11"/>
    <p:sldId id="266" r:id="rId12"/>
    <p:sldId id="267" r:id="rId13"/>
    <p:sldId id="268" r:id="rId14"/>
    <p:sldId id="269" r:id="rId15"/>
    <p:sldId id="270" r:id="rId16"/>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353" autoAdjust="0"/>
  </p:normalViewPr>
  <p:slideViewPr>
    <p:cSldViewPr>
      <p:cViewPr varScale="1">
        <p:scale>
          <a:sx n="201" d="100"/>
          <a:sy n="201" d="100"/>
        </p:scale>
        <p:origin x="640" y="11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tarė Naujokienė" userId="8416de1e-beb9-40e9-8cce-f841abdb9da7" providerId="ADAL" clId="{94EC14ED-9ADF-4CE1-93A1-D3972BEF3A3F}"/>
    <pc:docChg chg="undo custSel addSld delSld modSld addMainMaster delMainMaster modMainMaster">
      <pc:chgData name="Gintarė Naujokienė" userId="8416de1e-beb9-40e9-8cce-f841abdb9da7" providerId="ADAL" clId="{94EC14ED-9ADF-4CE1-93A1-D3972BEF3A3F}" dt="2022-01-18T11:08:50.513" v="148" actId="680"/>
      <pc:docMkLst>
        <pc:docMk/>
      </pc:docMkLst>
      <pc:sldChg chg="new">
        <pc:chgData name="Gintarė Naujokienė" userId="8416de1e-beb9-40e9-8cce-f841abdb9da7" providerId="ADAL" clId="{94EC14ED-9ADF-4CE1-93A1-D3972BEF3A3F}" dt="2022-01-18T11:08:49.123" v="147" actId="680"/>
        <pc:sldMkLst>
          <pc:docMk/>
          <pc:sldMk cId="1654957222" sldId="256"/>
        </pc:sldMkLst>
      </pc:sldChg>
      <pc:sldChg chg="new del">
        <pc:chgData name="Gintarė Naujokienė" userId="8416de1e-beb9-40e9-8cce-f841abdb9da7" providerId="ADAL" clId="{94EC14ED-9ADF-4CE1-93A1-D3972BEF3A3F}" dt="2022-01-18T11:08:47.040" v="145" actId="47"/>
        <pc:sldMkLst>
          <pc:docMk/>
          <pc:sldMk cId="2842237867" sldId="256"/>
        </pc:sldMkLst>
      </pc:sldChg>
      <pc:sldChg chg="addSp delSp modSp del mod">
        <pc:chgData name="Gintarė Naujokienė" userId="8416de1e-beb9-40e9-8cce-f841abdb9da7" providerId="ADAL" clId="{94EC14ED-9ADF-4CE1-93A1-D3972BEF3A3F}" dt="2022-01-18T10:59:05.482" v="131" actId="2696"/>
        <pc:sldMkLst>
          <pc:docMk/>
          <pc:sldMk cId="3426747783" sldId="256"/>
        </pc:sldMkLst>
      </pc:sldChg>
      <pc:sldChg chg="new del">
        <pc:chgData name="Gintarė Naujokienė" userId="8416de1e-beb9-40e9-8cce-f841abdb9da7" providerId="ADAL" clId="{94EC14ED-9ADF-4CE1-93A1-D3972BEF3A3F}" dt="2022-01-18T11:07:26.052" v="140" actId="2696"/>
        <pc:sldMkLst>
          <pc:docMk/>
          <pc:sldMk cId="3437824684" sldId="256"/>
        </pc:sldMkLst>
      </pc:sldChg>
      <pc:sldChg chg="new">
        <pc:chgData name="Gintarė Naujokienė" userId="8416de1e-beb9-40e9-8cce-f841abdb9da7" providerId="ADAL" clId="{94EC14ED-9ADF-4CE1-93A1-D3972BEF3A3F}" dt="2022-01-18T11:08:50.513" v="148" actId="680"/>
        <pc:sldMkLst>
          <pc:docMk/>
          <pc:sldMk cId="569638794" sldId="257"/>
        </pc:sldMkLst>
      </pc:sldChg>
      <pc:sldChg chg="new del">
        <pc:chgData name="Gintarė Naujokienė" userId="8416de1e-beb9-40e9-8cce-f841abdb9da7" providerId="ADAL" clId="{94EC14ED-9ADF-4CE1-93A1-D3972BEF3A3F}" dt="2022-01-18T10:59:07.123" v="132" actId="2696"/>
        <pc:sldMkLst>
          <pc:docMk/>
          <pc:sldMk cId="779340256" sldId="257"/>
        </pc:sldMkLst>
      </pc:sldChg>
      <pc:sldChg chg="new del">
        <pc:chgData name="Gintarė Naujokienė" userId="8416de1e-beb9-40e9-8cce-f841abdb9da7" providerId="ADAL" clId="{94EC14ED-9ADF-4CE1-93A1-D3972BEF3A3F}" dt="2022-01-18T11:07:28.332" v="141" actId="2696"/>
        <pc:sldMkLst>
          <pc:docMk/>
          <pc:sldMk cId="1059335264" sldId="257"/>
        </pc:sldMkLst>
      </pc:sldChg>
      <pc:sldChg chg="modSp mod">
        <pc:chgData name="Gintarė Naujokienė" userId="8416de1e-beb9-40e9-8cce-f841abdb9da7" providerId="ADAL" clId="{94EC14ED-9ADF-4CE1-93A1-D3972BEF3A3F}" dt="2022-01-14T11:50:45.707" v="93" actId="20577"/>
        <pc:sldMkLst>
          <pc:docMk/>
          <pc:sldMk cId="1990871687" sldId="257"/>
        </pc:sldMkLst>
      </pc:sldChg>
      <pc:sldChg chg="del">
        <pc:chgData name="Gintarė Naujokienė" userId="8416de1e-beb9-40e9-8cce-f841abdb9da7" providerId="ADAL" clId="{94EC14ED-9ADF-4CE1-93A1-D3972BEF3A3F}" dt="2022-01-18T10:58:58.888" v="129" actId="2696"/>
        <pc:sldMkLst>
          <pc:docMk/>
          <pc:sldMk cId="2132964223" sldId="257"/>
        </pc:sldMkLst>
      </pc:sldChg>
      <pc:sldChg chg="new del">
        <pc:chgData name="Gintarė Naujokienė" userId="8416de1e-beb9-40e9-8cce-f841abdb9da7" providerId="ADAL" clId="{94EC14ED-9ADF-4CE1-93A1-D3972BEF3A3F}" dt="2022-01-18T11:06:31.217" v="136" actId="47"/>
        <pc:sldMkLst>
          <pc:docMk/>
          <pc:sldMk cId="3344542805" sldId="257"/>
        </pc:sldMkLst>
      </pc:sldChg>
      <pc:sldChg chg="new del">
        <pc:chgData name="Gintarė Naujokienė" userId="8416de1e-beb9-40e9-8cce-f841abdb9da7" providerId="ADAL" clId="{94EC14ED-9ADF-4CE1-93A1-D3972BEF3A3F}" dt="2022-01-18T11:08:47.576" v="146" actId="47"/>
        <pc:sldMkLst>
          <pc:docMk/>
          <pc:sldMk cId="3714416744" sldId="257"/>
        </pc:sldMkLst>
      </pc:sldChg>
      <pc:sldMasterChg chg="addSp delSp modSp mod modSldLayout">
        <pc:chgData name="Gintarė Naujokienė" userId="8416de1e-beb9-40e9-8cce-f841abdb9da7" providerId="ADAL" clId="{94EC14ED-9ADF-4CE1-93A1-D3972BEF3A3F}" dt="2022-01-18T11:08:35.528" v="144" actId="1076"/>
        <pc:sldMasterMkLst>
          <pc:docMk/>
          <pc:sldMasterMk cId="0" sldId="2147483648"/>
        </pc:sldMasterMkLst>
        <pc:sldLayoutChg chg="addSp delSp modSp mod">
          <pc:chgData name="Gintarė Naujokienė" userId="8416de1e-beb9-40e9-8cce-f841abdb9da7" providerId="ADAL" clId="{94EC14ED-9ADF-4CE1-93A1-D3972BEF3A3F}" dt="2022-01-18T11:08:35.528" v="144" actId="1076"/>
          <pc:sldLayoutMkLst>
            <pc:docMk/>
            <pc:sldMasterMk cId="0" sldId="2147483648"/>
            <pc:sldLayoutMk cId="0" sldId="2147483649"/>
          </pc:sldLayoutMkLst>
        </pc:sldLayoutChg>
        <pc:sldLayoutChg chg="addSp delSp modSp mod">
          <pc:chgData name="Gintarė Naujokienė" userId="8416de1e-beb9-40e9-8cce-f841abdb9da7" providerId="ADAL" clId="{94EC14ED-9ADF-4CE1-93A1-D3972BEF3A3F}" dt="2022-01-14T11:49:42.874" v="89" actId="21"/>
          <pc:sldLayoutMkLst>
            <pc:docMk/>
            <pc:sldMasterMk cId="0" sldId="2147483648"/>
            <pc:sldLayoutMk cId="0" sldId="2147483650"/>
          </pc:sldLayoutMkLst>
        </pc:sldLayoutChg>
        <pc:sldLayoutChg chg="delSp mod">
          <pc:chgData name="Gintarė Naujokienė" userId="8416de1e-beb9-40e9-8cce-f841abdb9da7" providerId="ADAL" clId="{94EC14ED-9ADF-4CE1-93A1-D3972BEF3A3F}" dt="2022-01-12T08:19:47.325" v="6" actId="478"/>
          <pc:sldLayoutMkLst>
            <pc:docMk/>
            <pc:sldMasterMk cId="0" sldId="2147483648"/>
            <pc:sldLayoutMk cId="0" sldId="2147483651"/>
          </pc:sldLayoutMkLst>
        </pc:sldLayoutChg>
      </pc:sldMasterChg>
      <pc:sldMasterChg chg="new del mod addSldLayout delSldLayout">
        <pc:chgData name="Gintarė Naujokienė" userId="8416de1e-beb9-40e9-8cce-f841abdb9da7" providerId="ADAL" clId="{94EC14ED-9ADF-4CE1-93A1-D3972BEF3A3F}" dt="2022-01-12T14:22:13.810" v="67" actId="6938"/>
        <pc:sldMasterMkLst>
          <pc:docMk/>
          <pc:sldMasterMk cId="997511297" sldId="2147483660"/>
        </pc:sldMasterMkLst>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22621320" sldId="2147483661"/>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443706911" sldId="2147483662"/>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1729525645" sldId="2147483663"/>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3218222847" sldId="2147483664"/>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3266766137" sldId="2147483665"/>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556555010" sldId="2147483666"/>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527143783" sldId="2147483667"/>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3739440250" sldId="2147483668"/>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837266177" sldId="2147483669"/>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4063762140" sldId="2147483670"/>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316544373" sldId="2147483671"/>
          </pc:sldLayoutMkLst>
        </pc:sldLayoutChg>
      </pc:sldMasterChg>
    </pc:docChg>
  </pc:docChgLst>
  <pc:docChgLst>
    <pc:chgData name="Kristina Bunevičienė" userId="29ed0d84-a9ed-46dc-b0ec-0b78cf062fc7" providerId="ADAL" clId="{45107DD7-B86D-4E65-825F-0CB4F01B39FF}"/>
    <pc:docChg chg="undo redo custSel modSld">
      <pc:chgData name="Kristina Bunevičienė" userId="29ed0d84-a9ed-46dc-b0ec-0b78cf062fc7" providerId="ADAL" clId="{45107DD7-B86D-4E65-825F-0CB4F01B39FF}" dt="2025-06-06T11:36:07.997" v="139" actId="1076"/>
      <pc:docMkLst>
        <pc:docMk/>
      </pc:docMkLst>
      <pc:sldChg chg="modAnim">
        <pc:chgData name="Kristina Bunevičienė" userId="29ed0d84-a9ed-46dc-b0ec-0b78cf062fc7" providerId="ADAL" clId="{45107DD7-B86D-4E65-825F-0CB4F01B39FF}" dt="2025-06-06T08:49:16.822" v="16"/>
        <pc:sldMkLst>
          <pc:docMk/>
          <pc:sldMk cId="1863257575" sldId="260"/>
        </pc:sldMkLst>
      </pc:sldChg>
      <pc:sldChg chg="addSp delSp modSp mod modAnim">
        <pc:chgData name="Kristina Bunevičienė" userId="29ed0d84-a9ed-46dc-b0ec-0b78cf062fc7" providerId="ADAL" clId="{45107DD7-B86D-4E65-825F-0CB4F01B39FF}" dt="2025-06-06T10:26:12.485" v="48" actId="208"/>
        <pc:sldMkLst>
          <pc:docMk/>
          <pc:sldMk cId="4043655005" sldId="264"/>
        </pc:sldMkLst>
        <pc:spChg chg="add mod">
          <ac:chgData name="Kristina Bunevičienė" userId="29ed0d84-a9ed-46dc-b0ec-0b78cf062fc7" providerId="ADAL" clId="{45107DD7-B86D-4E65-825F-0CB4F01B39FF}" dt="2025-06-06T10:25:22.838" v="44" actId="1076"/>
          <ac:spMkLst>
            <pc:docMk/>
            <pc:sldMk cId="4043655005" sldId="264"/>
            <ac:spMk id="2" creationId="{992FEED1-6E96-9502-D152-ACFB9F82726B}"/>
          </ac:spMkLst>
        </pc:spChg>
        <pc:spChg chg="add mod">
          <ac:chgData name="Kristina Bunevičienė" userId="29ed0d84-a9ed-46dc-b0ec-0b78cf062fc7" providerId="ADAL" clId="{45107DD7-B86D-4E65-825F-0CB4F01B39FF}" dt="2025-06-06T10:26:12.485" v="48" actId="208"/>
          <ac:spMkLst>
            <pc:docMk/>
            <pc:sldMk cId="4043655005" sldId="264"/>
            <ac:spMk id="3" creationId="{5D775919-7058-373D-D23A-CE4328C1EB56}"/>
          </ac:spMkLst>
        </pc:spChg>
        <pc:picChg chg="add mod">
          <ac:chgData name="Kristina Bunevičienė" userId="29ed0d84-a9ed-46dc-b0ec-0b78cf062fc7" providerId="ADAL" clId="{45107DD7-B86D-4E65-825F-0CB4F01B39FF}" dt="2025-06-02T17:46:36.724" v="12" actId="1076"/>
          <ac:picMkLst>
            <pc:docMk/>
            <pc:sldMk cId="4043655005" sldId="264"/>
            <ac:picMk id="10" creationId="{2A5C7A2B-3072-232F-F89E-B28FD2F86C24}"/>
          </ac:picMkLst>
        </pc:picChg>
      </pc:sldChg>
      <pc:sldChg chg="addSp modSp mod modAnim">
        <pc:chgData name="Kristina Bunevičienė" userId="29ed0d84-a9ed-46dc-b0ec-0b78cf062fc7" providerId="ADAL" clId="{45107DD7-B86D-4E65-825F-0CB4F01B39FF}" dt="2025-06-06T10:26:20.351" v="49" actId="208"/>
        <pc:sldMkLst>
          <pc:docMk/>
          <pc:sldMk cId="2258195417" sldId="265"/>
        </pc:sldMkLst>
        <pc:spChg chg="add mod">
          <ac:chgData name="Kristina Bunevičienė" userId="29ed0d84-a9ed-46dc-b0ec-0b78cf062fc7" providerId="ADAL" clId="{45107DD7-B86D-4E65-825F-0CB4F01B39FF}" dt="2025-06-06T10:19:08.142" v="28" actId="14100"/>
          <ac:spMkLst>
            <pc:docMk/>
            <pc:sldMk cId="2258195417" sldId="265"/>
            <ac:spMk id="2" creationId="{597BD5C6-79E2-DA5D-C5F8-143EF59B22E2}"/>
          </ac:spMkLst>
        </pc:spChg>
        <pc:spChg chg="add mod">
          <ac:chgData name="Kristina Bunevičienė" userId="29ed0d84-a9ed-46dc-b0ec-0b78cf062fc7" providerId="ADAL" clId="{45107DD7-B86D-4E65-825F-0CB4F01B39FF}" dt="2025-06-06T10:26:20.351" v="49" actId="208"/>
          <ac:spMkLst>
            <pc:docMk/>
            <pc:sldMk cId="2258195417" sldId="265"/>
            <ac:spMk id="3" creationId="{03B0AFD3-70B8-1C68-D380-9813D854AFB8}"/>
          </ac:spMkLst>
        </pc:spChg>
        <pc:picChg chg="mod">
          <ac:chgData name="Kristina Bunevičienė" userId="29ed0d84-a9ed-46dc-b0ec-0b78cf062fc7" providerId="ADAL" clId="{45107DD7-B86D-4E65-825F-0CB4F01B39FF}" dt="2025-06-06T10:19:22.222" v="31" actId="1076"/>
          <ac:picMkLst>
            <pc:docMk/>
            <pc:sldMk cId="2258195417" sldId="265"/>
            <ac:picMk id="13" creationId="{7034D5F4-DBDF-F87E-6ECB-621F45A89D6D}"/>
          </ac:picMkLst>
        </pc:picChg>
      </pc:sldChg>
      <pc:sldChg chg="addSp modSp mod modAnim">
        <pc:chgData name="Kristina Bunevičienė" userId="29ed0d84-a9ed-46dc-b0ec-0b78cf062fc7" providerId="ADAL" clId="{45107DD7-B86D-4E65-825F-0CB4F01B39FF}" dt="2025-06-06T11:30:05.680" v="132"/>
        <pc:sldMkLst>
          <pc:docMk/>
          <pc:sldMk cId="3895634887" sldId="266"/>
        </pc:sldMkLst>
        <pc:spChg chg="add mod">
          <ac:chgData name="Kristina Bunevičienė" userId="29ed0d84-a9ed-46dc-b0ec-0b78cf062fc7" providerId="ADAL" clId="{45107DD7-B86D-4E65-825F-0CB4F01B39FF}" dt="2025-06-06T10:49:48.433" v="59" actId="14100"/>
          <ac:spMkLst>
            <pc:docMk/>
            <pc:sldMk cId="3895634887" sldId="266"/>
            <ac:spMk id="8" creationId="{2B5EB26C-4CA0-0565-927B-DD2DE9C75B04}"/>
          </ac:spMkLst>
        </pc:spChg>
        <pc:spChg chg="add mod">
          <ac:chgData name="Kristina Bunevičienė" userId="29ed0d84-a9ed-46dc-b0ec-0b78cf062fc7" providerId="ADAL" clId="{45107DD7-B86D-4E65-825F-0CB4F01B39FF}" dt="2025-06-06T10:50:04.457" v="64" actId="1076"/>
          <ac:spMkLst>
            <pc:docMk/>
            <pc:sldMk cId="3895634887" sldId="266"/>
            <ac:spMk id="10" creationId="{0180C367-6C46-181D-9C2B-432BFC8DC533}"/>
          </ac:spMkLst>
        </pc:spChg>
        <pc:spChg chg="add mod">
          <ac:chgData name="Kristina Bunevičienė" userId="29ed0d84-a9ed-46dc-b0ec-0b78cf062fc7" providerId="ADAL" clId="{45107DD7-B86D-4E65-825F-0CB4F01B39FF}" dt="2025-06-06T10:50:07.238" v="65" actId="1076"/>
          <ac:spMkLst>
            <pc:docMk/>
            <pc:sldMk cId="3895634887" sldId="266"/>
            <ac:spMk id="11" creationId="{13CF0678-B58E-AAEA-F01F-E1BB2DBC2D8A}"/>
          </ac:spMkLst>
        </pc:spChg>
        <pc:spChg chg="add mod">
          <ac:chgData name="Kristina Bunevičienė" userId="29ed0d84-a9ed-46dc-b0ec-0b78cf062fc7" providerId="ADAL" clId="{45107DD7-B86D-4E65-825F-0CB4F01B39FF}" dt="2025-06-06T10:50:13.268" v="66" actId="1076"/>
          <ac:spMkLst>
            <pc:docMk/>
            <pc:sldMk cId="3895634887" sldId="266"/>
            <ac:spMk id="12" creationId="{C585692D-FCBB-922E-BC31-EC1422592744}"/>
          </ac:spMkLst>
        </pc:spChg>
        <pc:spChg chg="add mod">
          <ac:chgData name="Kristina Bunevičienė" userId="29ed0d84-a9ed-46dc-b0ec-0b78cf062fc7" providerId="ADAL" clId="{45107DD7-B86D-4E65-825F-0CB4F01B39FF}" dt="2025-06-06T10:50:20.422" v="67" actId="1076"/>
          <ac:spMkLst>
            <pc:docMk/>
            <pc:sldMk cId="3895634887" sldId="266"/>
            <ac:spMk id="13" creationId="{8032A6EF-BA31-9FB3-7213-ABFD1663C667}"/>
          </ac:spMkLst>
        </pc:spChg>
        <pc:spChg chg="add mod">
          <ac:chgData name="Kristina Bunevičienė" userId="29ed0d84-a9ed-46dc-b0ec-0b78cf062fc7" providerId="ADAL" clId="{45107DD7-B86D-4E65-825F-0CB4F01B39FF}" dt="2025-06-06T10:50:51.114" v="78" actId="1076"/>
          <ac:spMkLst>
            <pc:docMk/>
            <pc:sldMk cId="3895634887" sldId="266"/>
            <ac:spMk id="14" creationId="{872C8D3C-5708-DC90-E752-45AC28C3D480}"/>
          </ac:spMkLst>
        </pc:spChg>
        <pc:spChg chg="add mod">
          <ac:chgData name="Kristina Bunevičienė" userId="29ed0d84-a9ed-46dc-b0ec-0b78cf062fc7" providerId="ADAL" clId="{45107DD7-B86D-4E65-825F-0CB4F01B39FF}" dt="2025-06-06T10:50:47.490" v="77" actId="1076"/>
          <ac:spMkLst>
            <pc:docMk/>
            <pc:sldMk cId="3895634887" sldId="266"/>
            <ac:spMk id="15" creationId="{1F3F45AD-D1C9-C266-1E82-1FF26199E7B0}"/>
          </ac:spMkLst>
        </pc:spChg>
        <pc:spChg chg="add mod">
          <ac:chgData name="Kristina Bunevičienė" userId="29ed0d84-a9ed-46dc-b0ec-0b78cf062fc7" providerId="ADAL" clId="{45107DD7-B86D-4E65-825F-0CB4F01B39FF}" dt="2025-06-06T10:50:42.929" v="76" actId="1076"/>
          <ac:spMkLst>
            <pc:docMk/>
            <pc:sldMk cId="3895634887" sldId="266"/>
            <ac:spMk id="16" creationId="{62DE27D0-A185-A3C1-0F21-A40BEBFF3C92}"/>
          </ac:spMkLst>
        </pc:spChg>
        <pc:spChg chg="add mod">
          <ac:chgData name="Kristina Bunevičienė" userId="29ed0d84-a9ed-46dc-b0ec-0b78cf062fc7" providerId="ADAL" clId="{45107DD7-B86D-4E65-825F-0CB4F01B39FF}" dt="2025-06-06T10:50:39.881" v="75" actId="1076"/>
          <ac:spMkLst>
            <pc:docMk/>
            <pc:sldMk cId="3895634887" sldId="266"/>
            <ac:spMk id="18" creationId="{8CD3E0FA-1BA8-0D1D-7758-2B6E62CE23B1}"/>
          </ac:spMkLst>
        </pc:spChg>
        <pc:spChg chg="add mod">
          <ac:chgData name="Kristina Bunevičienė" userId="29ed0d84-a9ed-46dc-b0ec-0b78cf062fc7" providerId="ADAL" clId="{45107DD7-B86D-4E65-825F-0CB4F01B39FF}" dt="2025-06-06T10:50:37.148" v="74" actId="1076"/>
          <ac:spMkLst>
            <pc:docMk/>
            <pc:sldMk cId="3895634887" sldId="266"/>
            <ac:spMk id="19" creationId="{404FDBCD-D051-3C58-A42A-5B5500BBC653}"/>
          </ac:spMkLst>
        </pc:spChg>
        <pc:picChg chg="mod">
          <ac:chgData name="Kristina Bunevičienė" userId="29ed0d84-a9ed-46dc-b0ec-0b78cf062fc7" providerId="ADAL" clId="{45107DD7-B86D-4E65-825F-0CB4F01B39FF}" dt="2025-06-06T10:49:42.997" v="58" actId="1076"/>
          <ac:picMkLst>
            <pc:docMk/>
            <pc:sldMk cId="3895634887" sldId="266"/>
            <ac:picMk id="2" creationId="{F9BCFAD7-389A-E1B0-7938-81BAC18ADB8D}"/>
          </ac:picMkLst>
        </pc:picChg>
      </pc:sldChg>
      <pc:sldChg chg="addSp modSp mod modAnim">
        <pc:chgData name="Kristina Bunevičienė" userId="29ed0d84-a9ed-46dc-b0ec-0b78cf062fc7" providerId="ADAL" clId="{45107DD7-B86D-4E65-825F-0CB4F01B39FF}" dt="2025-06-06T11:35:36.956" v="137"/>
        <pc:sldMkLst>
          <pc:docMk/>
          <pc:sldMk cId="2150067723" sldId="267"/>
        </pc:sldMkLst>
        <pc:spChg chg="add mod">
          <ac:chgData name="Kristina Bunevičienė" userId="29ed0d84-a9ed-46dc-b0ec-0b78cf062fc7" providerId="ADAL" clId="{45107DD7-B86D-4E65-825F-0CB4F01B39FF}" dt="2025-06-06T11:15:58.344" v="83" actId="1076"/>
          <ac:spMkLst>
            <pc:docMk/>
            <pc:sldMk cId="2150067723" sldId="267"/>
            <ac:spMk id="2" creationId="{408AB78D-4EA2-B02F-BFCF-071A271DB654}"/>
          </ac:spMkLst>
        </pc:spChg>
        <pc:spChg chg="add mod">
          <ac:chgData name="Kristina Bunevičienė" userId="29ed0d84-a9ed-46dc-b0ec-0b78cf062fc7" providerId="ADAL" clId="{45107DD7-B86D-4E65-825F-0CB4F01B39FF}" dt="2025-06-06T11:17:03.490" v="91" actId="1076"/>
          <ac:spMkLst>
            <pc:docMk/>
            <pc:sldMk cId="2150067723" sldId="267"/>
            <ac:spMk id="3" creationId="{D423AEF7-94D7-6EDB-740E-3FBA6CED83A2}"/>
          </ac:spMkLst>
        </pc:spChg>
        <pc:spChg chg="add mod">
          <ac:chgData name="Kristina Bunevičienė" userId="29ed0d84-a9ed-46dc-b0ec-0b78cf062fc7" providerId="ADAL" clId="{45107DD7-B86D-4E65-825F-0CB4F01B39FF}" dt="2025-06-06T11:16:20.407" v="90" actId="1076"/>
          <ac:spMkLst>
            <pc:docMk/>
            <pc:sldMk cId="2150067723" sldId="267"/>
            <ac:spMk id="11" creationId="{159591B5-DC6C-F6BD-C3B6-5B8D6F15B8D9}"/>
          </ac:spMkLst>
        </pc:spChg>
        <pc:spChg chg="add mod">
          <ac:chgData name="Kristina Bunevičienė" userId="29ed0d84-a9ed-46dc-b0ec-0b78cf062fc7" providerId="ADAL" clId="{45107DD7-B86D-4E65-825F-0CB4F01B39FF}" dt="2025-06-06T11:16:16.080" v="89" actId="1076"/>
          <ac:spMkLst>
            <pc:docMk/>
            <pc:sldMk cId="2150067723" sldId="267"/>
            <ac:spMk id="12" creationId="{39527899-AF69-11A7-655F-852859A6B5C2}"/>
          </ac:spMkLst>
        </pc:spChg>
        <pc:spChg chg="add mod">
          <ac:chgData name="Kristina Bunevičienė" userId="29ed0d84-a9ed-46dc-b0ec-0b78cf062fc7" providerId="ADAL" clId="{45107DD7-B86D-4E65-825F-0CB4F01B39FF}" dt="2025-06-06T11:16:06.692" v="88" actId="1076"/>
          <ac:spMkLst>
            <pc:docMk/>
            <pc:sldMk cId="2150067723" sldId="267"/>
            <ac:spMk id="13" creationId="{BCBF42F9-8E6A-03CE-2D92-705DC605F13E}"/>
          </ac:spMkLst>
        </pc:spChg>
        <pc:spChg chg="add mod">
          <ac:chgData name="Kristina Bunevičienė" userId="29ed0d84-a9ed-46dc-b0ec-0b78cf062fc7" providerId="ADAL" clId="{45107DD7-B86D-4E65-825F-0CB4F01B39FF}" dt="2025-06-06T11:17:41.738" v="96" actId="14100"/>
          <ac:spMkLst>
            <pc:docMk/>
            <pc:sldMk cId="2150067723" sldId="267"/>
            <ac:spMk id="14" creationId="{7A680BC8-5472-E265-1A70-16629B5CF631}"/>
          </ac:spMkLst>
        </pc:spChg>
        <pc:spChg chg="add mod">
          <ac:chgData name="Kristina Bunevičienė" userId="29ed0d84-a9ed-46dc-b0ec-0b78cf062fc7" providerId="ADAL" clId="{45107DD7-B86D-4E65-825F-0CB4F01B39FF}" dt="2025-06-06T11:18:16.803" v="99" actId="208"/>
          <ac:spMkLst>
            <pc:docMk/>
            <pc:sldMk cId="2150067723" sldId="267"/>
            <ac:spMk id="15" creationId="{C8FD144C-A04C-691D-BCF6-EC3574C0FA5A}"/>
          </ac:spMkLst>
        </pc:spChg>
      </pc:sldChg>
      <pc:sldChg chg="addSp modSp mod modAnim">
        <pc:chgData name="Kristina Bunevičienė" userId="29ed0d84-a9ed-46dc-b0ec-0b78cf062fc7" providerId="ADAL" clId="{45107DD7-B86D-4E65-825F-0CB4F01B39FF}" dt="2025-06-06T11:26:10.508" v="118" actId="208"/>
        <pc:sldMkLst>
          <pc:docMk/>
          <pc:sldMk cId="136867026" sldId="268"/>
        </pc:sldMkLst>
        <pc:spChg chg="add mod">
          <ac:chgData name="Kristina Bunevičienė" userId="29ed0d84-a9ed-46dc-b0ec-0b78cf062fc7" providerId="ADAL" clId="{45107DD7-B86D-4E65-825F-0CB4F01B39FF}" dt="2025-06-06T11:25:35.839" v="113" actId="14100"/>
          <ac:spMkLst>
            <pc:docMk/>
            <pc:sldMk cId="136867026" sldId="268"/>
            <ac:spMk id="3" creationId="{B0B065F3-4AC8-9D84-1695-BF9C7FBD19E9}"/>
          </ac:spMkLst>
        </pc:spChg>
        <pc:spChg chg="add mod">
          <ac:chgData name="Kristina Bunevičienė" userId="29ed0d84-a9ed-46dc-b0ec-0b78cf062fc7" providerId="ADAL" clId="{45107DD7-B86D-4E65-825F-0CB4F01B39FF}" dt="2025-06-06T11:26:10.508" v="118" actId="208"/>
          <ac:spMkLst>
            <pc:docMk/>
            <pc:sldMk cId="136867026" sldId="268"/>
            <ac:spMk id="7" creationId="{8B9C9E8F-9941-6FA2-8124-904389135E4A}"/>
          </ac:spMkLst>
        </pc:spChg>
      </pc:sldChg>
      <pc:sldChg chg="modSp mod modAnim">
        <pc:chgData name="Kristina Bunevičienė" userId="29ed0d84-a9ed-46dc-b0ec-0b78cf062fc7" providerId="ADAL" clId="{45107DD7-B86D-4E65-825F-0CB4F01B39FF}" dt="2025-06-06T11:36:07.997" v="139" actId="1076"/>
        <pc:sldMkLst>
          <pc:docMk/>
          <pc:sldMk cId="153432869" sldId="269"/>
        </pc:sldMkLst>
        <pc:spChg chg="mod">
          <ac:chgData name="Kristina Bunevičienė" userId="29ed0d84-a9ed-46dc-b0ec-0b78cf062fc7" providerId="ADAL" clId="{45107DD7-B86D-4E65-825F-0CB4F01B39FF}" dt="2025-06-06T11:36:04.763" v="138" actId="1076"/>
          <ac:spMkLst>
            <pc:docMk/>
            <pc:sldMk cId="153432869" sldId="269"/>
            <ac:spMk id="6" creationId="{D95C317C-E8B0-6821-3F20-68B3E5D1F41C}"/>
          </ac:spMkLst>
        </pc:spChg>
        <pc:spChg chg="mod">
          <ac:chgData name="Kristina Bunevičienė" userId="29ed0d84-a9ed-46dc-b0ec-0b78cf062fc7" providerId="ADAL" clId="{45107DD7-B86D-4E65-825F-0CB4F01B39FF}" dt="2025-06-06T11:36:07.997" v="139" actId="1076"/>
          <ac:spMkLst>
            <pc:docMk/>
            <pc:sldMk cId="153432869" sldId="269"/>
            <ac:spMk id="9" creationId="{B28D0D3D-3250-1386-CDA3-9EE0426DD6D6}"/>
          </ac:spMkLst>
        </pc:spChg>
      </pc:sldChg>
    </pc:docChg>
  </pc:docChgLst>
  <pc:docChgLst>
    <pc:chgData name="Gintarė Naujokienė" userId="8416de1e-beb9-40e9-8cce-f841abdb9da7" providerId="ADAL" clId="{C3356820-510E-45E3-894D-16BFCAE15649}"/>
    <pc:docChg chg="undo custSel addSld modMainMaster">
      <pc:chgData name="Gintarė Naujokienė" userId="8416de1e-beb9-40e9-8cce-f841abdb9da7" providerId="ADAL" clId="{C3356820-510E-45E3-894D-16BFCAE15649}" dt="2021-12-16T13:58:06.267" v="9" actId="680"/>
      <pc:docMkLst>
        <pc:docMk/>
      </pc:docMkLst>
      <pc:sldChg chg="new">
        <pc:chgData name="Gintarė Naujokienė" userId="8416de1e-beb9-40e9-8cce-f841abdb9da7" providerId="ADAL" clId="{C3356820-510E-45E3-894D-16BFCAE15649}" dt="2021-12-16T13:58:06.267" v="9" actId="680"/>
        <pc:sldMkLst>
          <pc:docMk/>
          <pc:sldMk cId="606228574" sldId="258"/>
        </pc:sldMkLst>
      </pc:sldChg>
      <pc:sldMasterChg chg="addSp modSp modSldLayout">
        <pc:chgData name="Gintarė Naujokienė" userId="8416de1e-beb9-40e9-8cce-f841abdb9da7" providerId="ADAL" clId="{C3356820-510E-45E3-894D-16BFCAE15649}" dt="2021-12-16T13:57:22.711" v="8"/>
        <pc:sldMasterMkLst>
          <pc:docMk/>
          <pc:sldMasterMk cId="0" sldId="2147483648"/>
        </pc:sldMasterMkLst>
        <pc:sldLayoutChg chg="addSp modSp mod">
          <pc:chgData name="Gintarė Naujokienė" userId="8416de1e-beb9-40e9-8cce-f841abdb9da7" providerId="ADAL" clId="{C3356820-510E-45E3-894D-16BFCAE15649}" dt="2021-12-16T13:56:52.637" v="6" actId="1076"/>
          <pc:sldLayoutMkLst>
            <pc:docMk/>
            <pc:sldMasterMk cId="0" sldId="2147483648"/>
            <pc:sldLayoutMk cId="0" sldId="2147483650"/>
          </pc:sldLayoutMkLst>
        </pc:sldLayoutChg>
        <pc:sldLayoutChg chg="addSp modSp">
          <pc:chgData name="Gintarė Naujokienė" userId="8416de1e-beb9-40e9-8cce-f841abdb9da7" providerId="ADAL" clId="{C3356820-510E-45E3-894D-16BFCAE15649}" dt="2021-12-16T13:57:10.079" v="7"/>
          <pc:sldLayoutMkLst>
            <pc:docMk/>
            <pc:sldMasterMk cId="0" sldId="2147483648"/>
            <pc:sldLayoutMk cId="0" sldId="2147483651"/>
          </pc:sldLayoutMkLst>
        </pc:sldLayoutChg>
      </pc:sldMasterChg>
    </pc:docChg>
  </pc:docChgLst>
  <pc:docChgLst>
    <pc:chgData name="Kristina Bunevičienė" userId="29ed0d84-a9ed-46dc-b0ec-0b78cf062fc7" providerId="ADAL" clId="{4DF14EA2-7DE9-4AF9-9A0C-010A27F70759}"/>
    <pc:docChg chg="undo redo custSel addSld delSld modSld sldOrd">
      <pc:chgData name="Kristina Bunevičienė" userId="29ed0d84-a9ed-46dc-b0ec-0b78cf062fc7" providerId="ADAL" clId="{4DF14EA2-7DE9-4AF9-9A0C-010A27F70759}" dt="2025-06-03T12:57:22.754" v="2322"/>
      <pc:docMkLst>
        <pc:docMk/>
      </pc:docMkLst>
      <pc:sldChg chg="addSp delSp modSp mod">
        <pc:chgData name="Kristina Bunevičienė" userId="29ed0d84-a9ed-46dc-b0ec-0b78cf062fc7" providerId="ADAL" clId="{4DF14EA2-7DE9-4AF9-9A0C-010A27F70759}" dt="2025-05-28T13:33:24.311" v="1820" actId="207"/>
        <pc:sldMkLst>
          <pc:docMk/>
          <pc:sldMk cId="1654957222" sldId="256"/>
        </pc:sldMkLst>
        <pc:spChg chg="mod">
          <ac:chgData name="Kristina Bunevičienė" userId="29ed0d84-a9ed-46dc-b0ec-0b78cf062fc7" providerId="ADAL" clId="{4DF14EA2-7DE9-4AF9-9A0C-010A27F70759}" dt="2025-05-27T08:42:31.602" v="109" actId="1076"/>
          <ac:spMkLst>
            <pc:docMk/>
            <pc:sldMk cId="1654957222" sldId="256"/>
            <ac:spMk id="2" creationId="{EB164FB5-D19F-43EC-A818-25D24C7B2030}"/>
          </ac:spMkLst>
        </pc:spChg>
        <pc:spChg chg="mod">
          <ac:chgData name="Kristina Bunevičienė" userId="29ed0d84-a9ed-46dc-b0ec-0b78cf062fc7" providerId="ADAL" clId="{4DF14EA2-7DE9-4AF9-9A0C-010A27F70759}" dt="2025-05-28T13:33:24.311" v="1820" actId="207"/>
          <ac:spMkLst>
            <pc:docMk/>
            <pc:sldMk cId="1654957222" sldId="256"/>
            <ac:spMk id="3" creationId="{3ED2B088-2863-4FF1-B6BD-9538B75FC09B}"/>
          </ac:spMkLst>
        </pc:spChg>
        <pc:spChg chg="add mod">
          <ac:chgData name="Kristina Bunevičienė" userId="29ed0d84-a9ed-46dc-b0ec-0b78cf062fc7" providerId="ADAL" clId="{4DF14EA2-7DE9-4AF9-9A0C-010A27F70759}" dt="2025-05-27T08:58:06.143" v="208" actId="20577"/>
          <ac:spMkLst>
            <pc:docMk/>
            <pc:sldMk cId="1654957222" sldId="256"/>
            <ac:spMk id="15" creationId="{B0AC0BFD-5D69-FA46-42FF-E482B5E0FFEE}"/>
          </ac:spMkLst>
        </pc:spChg>
        <pc:picChg chg="add mod">
          <ac:chgData name="Kristina Bunevičienė" userId="29ed0d84-a9ed-46dc-b0ec-0b78cf062fc7" providerId="ADAL" clId="{4DF14EA2-7DE9-4AF9-9A0C-010A27F70759}" dt="2025-05-27T08:40:46.326" v="97" actId="1076"/>
          <ac:picMkLst>
            <pc:docMk/>
            <pc:sldMk cId="1654957222" sldId="256"/>
            <ac:picMk id="7" creationId="{04487525-AE7B-7927-779A-3AD847C59C60}"/>
          </ac:picMkLst>
        </pc:picChg>
        <pc:picChg chg="add mod">
          <ac:chgData name="Kristina Bunevičienė" userId="29ed0d84-a9ed-46dc-b0ec-0b78cf062fc7" providerId="ADAL" clId="{4DF14EA2-7DE9-4AF9-9A0C-010A27F70759}" dt="2025-05-27T08:40:54.103" v="99" actId="1076"/>
          <ac:picMkLst>
            <pc:docMk/>
            <pc:sldMk cId="1654957222" sldId="256"/>
            <ac:picMk id="12" creationId="{046084A0-4BB8-97C5-1B31-DF433C570CDD}"/>
          </ac:picMkLst>
        </pc:picChg>
        <pc:picChg chg="add mod">
          <ac:chgData name="Kristina Bunevičienė" userId="29ed0d84-a9ed-46dc-b0ec-0b78cf062fc7" providerId="ADAL" clId="{4DF14EA2-7DE9-4AF9-9A0C-010A27F70759}" dt="2025-05-27T08:40:49.656" v="98" actId="1076"/>
          <ac:picMkLst>
            <pc:docMk/>
            <pc:sldMk cId="1654957222" sldId="256"/>
            <ac:picMk id="14" creationId="{E5648524-B4EE-432D-7309-622BDE96D376}"/>
          </ac:picMkLst>
        </pc:picChg>
      </pc:sldChg>
      <pc:sldChg chg="addSp delSp modSp mod delAnim modAnim modNotesTx">
        <pc:chgData name="Kristina Bunevičienė" userId="29ed0d84-a9ed-46dc-b0ec-0b78cf062fc7" providerId="ADAL" clId="{4DF14EA2-7DE9-4AF9-9A0C-010A27F70759}" dt="2025-05-28T13:17:25.244" v="1717" actId="255"/>
        <pc:sldMkLst>
          <pc:docMk/>
          <pc:sldMk cId="569638794" sldId="257"/>
        </pc:sldMkLst>
        <pc:spChg chg="add mod">
          <ac:chgData name="Kristina Bunevičienė" userId="29ed0d84-a9ed-46dc-b0ec-0b78cf062fc7" providerId="ADAL" clId="{4DF14EA2-7DE9-4AF9-9A0C-010A27F70759}" dt="2025-05-27T10:19:58.704" v="240" actId="164"/>
          <ac:spMkLst>
            <pc:docMk/>
            <pc:sldMk cId="569638794" sldId="257"/>
            <ac:spMk id="6" creationId="{CA8CA159-B2CD-7A4A-BAA3-AEDD0E515FA0}"/>
          </ac:spMkLst>
        </pc:spChg>
        <pc:spChg chg="add mod">
          <ac:chgData name="Kristina Bunevičienė" userId="29ed0d84-a9ed-46dc-b0ec-0b78cf062fc7" providerId="ADAL" clId="{4DF14EA2-7DE9-4AF9-9A0C-010A27F70759}" dt="2025-05-28T11:10:15.596" v="1244" actId="114"/>
          <ac:spMkLst>
            <pc:docMk/>
            <pc:sldMk cId="569638794" sldId="257"/>
            <ac:spMk id="8" creationId="{1D0F6A31-3F28-9298-3D6D-DD55F2E446FA}"/>
          </ac:spMkLst>
        </pc:spChg>
        <pc:spChg chg="add mod">
          <ac:chgData name="Kristina Bunevičienė" userId="29ed0d84-a9ed-46dc-b0ec-0b78cf062fc7" providerId="ADAL" clId="{4DF14EA2-7DE9-4AF9-9A0C-010A27F70759}" dt="2025-05-28T13:17:25.244" v="1717" actId="255"/>
          <ac:spMkLst>
            <pc:docMk/>
            <pc:sldMk cId="569638794" sldId="257"/>
            <ac:spMk id="9" creationId="{EAF57172-0A18-E48C-A7FD-358E5FEB426E}"/>
          </ac:spMkLst>
        </pc:spChg>
        <pc:grpChg chg="add mod">
          <ac:chgData name="Kristina Bunevičienė" userId="29ed0d84-a9ed-46dc-b0ec-0b78cf062fc7" providerId="ADAL" clId="{4DF14EA2-7DE9-4AF9-9A0C-010A27F70759}" dt="2025-05-28T10:54:27.829" v="1160" actId="1076"/>
          <ac:grpSpMkLst>
            <pc:docMk/>
            <pc:sldMk cId="569638794" sldId="257"/>
            <ac:grpSpMk id="11" creationId="{AC407C2C-C1F9-F6B0-1F78-F11F34EAC342}"/>
          </ac:grpSpMkLst>
        </pc:grpChg>
        <pc:picChg chg="add mod">
          <ac:chgData name="Kristina Bunevičienė" userId="29ed0d84-a9ed-46dc-b0ec-0b78cf062fc7" providerId="ADAL" clId="{4DF14EA2-7DE9-4AF9-9A0C-010A27F70759}" dt="2025-05-27T10:36:51.446" v="252" actId="1076"/>
          <ac:picMkLst>
            <pc:docMk/>
            <pc:sldMk cId="569638794" sldId="257"/>
            <ac:picMk id="5" creationId="{A856F188-43FD-FAA5-665F-38BDEFCA53FC}"/>
          </ac:picMkLst>
        </pc:picChg>
      </pc:sldChg>
      <pc:sldChg chg="addSp delSp modSp add mod delAnim modNotesTx">
        <pc:chgData name="Kristina Bunevičienė" userId="29ed0d84-a9ed-46dc-b0ec-0b78cf062fc7" providerId="ADAL" clId="{4DF14EA2-7DE9-4AF9-9A0C-010A27F70759}" dt="2025-05-30T08:25:38.832" v="2180" actId="20577"/>
        <pc:sldMkLst>
          <pc:docMk/>
          <pc:sldMk cId="3999388500" sldId="258"/>
        </pc:sldMkLst>
        <pc:spChg chg="add mod">
          <ac:chgData name="Kristina Bunevičienė" userId="29ed0d84-a9ed-46dc-b0ec-0b78cf062fc7" providerId="ADAL" clId="{4DF14EA2-7DE9-4AF9-9A0C-010A27F70759}" dt="2025-05-30T08:18:15.727" v="2155" actId="20577"/>
          <ac:spMkLst>
            <pc:docMk/>
            <pc:sldMk cId="3999388500" sldId="258"/>
            <ac:spMk id="2" creationId="{356C9D8C-F799-FCE0-67D5-A9C15F144511}"/>
          </ac:spMkLst>
        </pc:spChg>
        <pc:spChg chg="add mod">
          <ac:chgData name="Kristina Bunevičienė" userId="29ed0d84-a9ed-46dc-b0ec-0b78cf062fc7" providerId="ADAL" clId="{4DF14EA2-7DE9-4AF9-9A0C-010A27F70759}" dt="2025-05-30T08:25:38.832" v="2180" actId="20577"/>
          <ac:spMkLst>
            <pc:docMk/>
            <pc:sldMk cId="3999388500" sldId="258"/>
            <ac:spMk id="13" creationId="{0C75880D-347B-615A-C1EF-40F50E62F502}"/>
          </ac:spMkLst>
        </pc:spChg>
        <pc:picChg chg="add mod">
          <ac:chgData name="Kristina Bunevičienė" userId="29ed0d84-a9ed-46dc-b0ec-0b78cf062fc7" providerId="ADAL" clId="{4DF14EA2-7DE9-4AF9-9A0C-010A27F70759}" dt="2025-05-27T11:07:41.462" v="498" actId="1076"/>
          <ac:picMkLst>
            <pc:docMk/>
            <pc:sldMk cId="3999388500" sldId="258"/>
            <ac:picMk id="12" creationId="{5F8B68C2-C54B-2F78-7C6B-11966C970633}"/>
          </ac:picMkLst>
        </pc:picChg>
      </pc:sldChg>
      <pc:sldChg chg="addSp delSp modSp add mod modNotesTx">
        <pc:chgData name="Kristina Bunevičienė" userId="29ed0d84-a9ed-46dc-b0ec-0b78cf062fc7" providerId="ADAL" clId="{4DF14EA2-7DE9-4AF9-9A0C-010A27F70759}" dt="2025-05-30T08:25:43.273" v="2181" actId="20577"/>
        <pc:sldMkLst>
          <pc:docMk/>
          <pc:sldMk cId="1830266047" sldId="259"/>
        </pc:sldMkLst>
        <pc:spChg chg="add mod">
          <ac:chgData name="Kristina Bunevičienė" userId="29ed0d84-a9ed-46dc-b0ec-0b78cf062fc7" providerId="ADAL" clId="{4DF14EA2-7DE9-4AF9-9A0C-010A27F70759}" dt="2025-05-30T08:25:43.273" v="2181" actId="20577"/>
          <ac:spMkLst>
            <pc:docMk/>
            <pc:sldMk cId="1830266047" sldId="259"/>
            <ac:spMk id="3" creationId="{5E8A4371-EC2B-1E05-ECBA-9D0AB357F04B}"/>
          </ac:spMkLst>
        </pc:spChg>
        <pc:spChg chg="add mod">
          <ac:chgData name="Kristina Bunevičienė" userId="29ed0d84-a9ed-46dc-b0ec-0b78cf062fc7" providerId="ADAL" clId="{4DF14EA2-7DE9-4AF9-9A0C-010A27F70759}" dt="2025-05-30T08:24:49.134" v="2156"/>
          <ac:spMkLst>
            <pc:docMk/>
            <pc:sldMk cId="1830266047" sldId="259"/>
            <ac:spMk id="8" creationId="{D75225D0-386B-8FDF-CB09-CE0DDED7C538}"/>
          </ac:spMkLst>
        </pc:spChg>
        <pc:spChg chg="add mod">
          <ac:chgData name="Kristina Bunevičienė" userId="29ed0d84-a9ed-46dc-b0ec-0b78cf062fc7" providerId="ADAL" clId="{4DF14EA2-7DE9-4AF9-9A0C-010A27F70759}" dt="2025-05-30T08:25:14.850" v="2177" actId="1076"/>
          <ac:spMkLst>
            <pc:docMk/>
            <pc:sldMk cId="1830266047" sldId="259"/>
            <ac:spMk id="9" creationId="{AA2A86B4-036A-0046-57AB-DB1EF30E0119}"/>
          </ac:spMkLst>
        </pc:spChg>
        <pc:picChg chg="add mod">
          <ac:chgData name="Kristina Bunevičienė" userId="29ed0d84-a9ed-46dc-b0ec-0b78cf062fc7" providerId="ADAL" clId="{4DF14EA2-7DE9-4AF9-9A0C-010A27F70759}" dt="2025-05-28T13:15:31.889" v="1646" actId="1076"/>
          <ac:picMkLst>
            <pc:docMk/>
            <pc:sldMk cId="1830266047" sldId="259"/>
            <ac:picMk id="2" creationId="{2DA854A3-9DF0-2C0C-21C4-432C228124CB}"/>
          </ac:picMkLst>
        </pc:picChg>
      </pc:sldChg>
      <pc:sldChg chg="addSp delSp modSp add mod modNotesTx">
        <pc:chgData name="Kristina Bunevičienė" userId="29ed0d84-a9ed-46dc-b0ec-0b78cf062fc7" providerId="ADAL" clId="{4DF14EA2-7DE9-4AF9-9A0C-010A27F70759}" dt="2025-06-03T12:57:22.754" v="2322"/>
        <pc:sldMkLst>
          <pc:docMk/>
          <pc:sldMk cId="1863257575" sldId="260"/>
        </pc:sldMkLst>
        <pc:spChg chg="add mod">
          <ac:chgData name="Kristina Bunevičienė" userId="29ed0d84-a9ed-46dc-b0ec-0b78cf062fc7" providerId="ADAL" clId="{4DF14EA2-7DE9-4AF9-9A0C-010A27F70759}" dt="2025-05-28T11:18:31.523" v="1273" actId="14100"/>
          <ac:spMkLst>
            <pc:docMk/>
            <pc:sldMk cId="1863257575" sldId="260"/>
            <ac:spMk id="4" creationId="{19E94434-B6D7-BC9C-BCAD-4E34A7A45AAC}"/>
          </ac:spMkLst>
        </pc:spChg>
        <pc:spChg chg="mod">
          <ac:chgData name="Kristina Bunevičienė" userId="29ed0d84-a9ed-46dc-b0ec-0b78cf062fc7" providerId="ADAL" clId="{4DF14EA2-7DE9-4AF9-9A0C-010A27F70759}" dt="2025-05-30T08:27:34.677" v="2203" actId="1076"/>
          <ac:spMkLst>
            <pc:docMk/>
            <pc:sldMk cId="1863257575" sldId="260"/>
            <ac:spMk id="7" creationId="{EE482B5F-CB29-77DE-3EEC-D35F5C1B9116}"/>
          </ac:spMkLst>
        </pc:spChg>
        <pc:spChg chg="add mod">
          <ac:chgData name="Kristina Bunevičienė" userId="29ed0d84-a9ed-46dc-b0ec-0b78cf062fc7" providerId="ADAL" clId="{4DF14EA2-7DE9-4AF9-9A0C-010A27F70759}" dt="2025-05-28T11:17:47.652" v="1259" actId="1076"/>
          <ac:spMkLst>
            <pc:docMk/>
            <pc:sldMk cId="1863257575" sldId="260"/>
            <ac:spMk id="11" creationId="{B675DE18-67F8-2A3F-6B0A-81EEAA606A41}"/>
          </ac:spMkLst>
        </pc:spChg>
        <pc:spChg chg="add mod">
          <ac:chgData name="Kristina Bunevičienė" userId="29ed0d84-a9ed-46dc-b0ec-0b78cf062fc7" providerId="ADAL" clId="{4DF14EA2-7DE9-4AF9-9A0C-010A27F70759}" dt="2025-05-28T12:42:58.489" v="1493" actId="208"/>
          <ac:spMkLst>
            <pc:docMk/>
            <pc:sldMk cId="1863257575" sldId="260"/>
            <ac:spMk id="13" creationId="{41E07B50-ACE2-3992-5A6A-EFD1B1BA4313}"/>
          </ac:spMkLst>
        </pc:spChg>
        <pc:spChg chg="add mod">
          <ac:chgData name="Kristina Bunevičienė" userId="29ed0d84-a9ed-46dc-b0ec-0b78cf062fc7" providerId="ADAL" clId="{4DF14EA2-7DE9-4AF9-9A0C-010A27F70759}" dt="2025-05-28T12:43:11.809" v="1494" actId="208"/>
          <ac:spMkLst>
            <pc:docMk/>
            <pc:sldMk cId="1863257575" sldId="260"/>
            <ac:spMk id="14" creationId="{35C0257B-0D90-2614-B093-48936A83300C}"/>
          </ac:spMkLst>
        </pc:spChg>
        <pc:spChg chg="add mod">
          <ac:chgData name="Kristina Bunevičienė" userId="29ed0d84-a9ed-46dc-b0ec-0b78cf062fc7" providerId="ADAL" clId="{4DF14EA2-7DE9-4AF9-9A0C-010A27F70759}" dt="2025-05-27T11:49:30.689" v="720" actId="1076"/>
          <ac:spMkLst>
            <pc:docMk/>
            <pc:sldMk cId="1863257575" sldId="260"/>
            <ac:spMk id="17" creationId="{2D7406FA-0A0E-B139-C7A1-FC361AC48EE2}"/>
          </ac:spMkLst>
        </pc:spChg>
        <pc:spChg chg="add mod">
          <ac:chgData name="Kristina Bunevičienė" userId="29ed0d84-a9ed-46dc-b0ec-0b78cf062fc7" providerId="ADAL" clId="{4DF14EA2-7DE9-4AF9-9A0C-010A27F70759}" dt="2025-05-30T08:27:51.614" v="2205" actId="1076"/>
          <ac:spMkLst>
            <pc:docMk/>
            <pc:sldMk cId="1863257575" sldId="260"/>
            <ac:spMk id="22" creationId="{6CC402A0-3501-325B-5238-6EFFCD9135D8}"/>
          </ac:spMkLst>
        </pc:spChg>
        <pc:spChg chg="add mod">
          <ac:chgData name="Kristina Bunevičienė" userId="29ed0d84-a9ed-46dc-b0ec-0b78cf062fc7" providerId="ADAL" clId="{4DF14EA2-7DE9-4AF9-9A0C-010A27F70759}" dt="2025-05-28T13:16:31.531" v="1683" actId="1076"/>
          <ac:spMkLst>
            <pc:docMk/>
            <pc:sldMk cId="1863257575" sldId="260"/>
            <ac:spMk id="26" creationId="{84798197-2592-231F-D3C7-F0A3A16E2CE4}"/>
          </ac:spMkLst>
        </pc:spChg>
        <pc:spChg chg="add mod">
          <ac:chgData name="Kristina Bunevičienė" userId="29ed0d84-a9ed-46dc-b0ec-0b78cf062fc7" providerId="ADAL" clId="{4DF14EA2-7DE9-4AF9-9A0C-010A27F70759}" dt="2025-05-28T12:42:31.867" v="1487" actId="208"/>
          <ac:spMkLst>
            <pc:docMk/>
            <pc:sldMk cId="1863257575" sldId="260"/>
            <ac:spMk id="27" creationId="{29BCCE1D-0E63-9908-B66E-48A65DFC9650}"/>
          </ac:spMkLst>
        </pc:spChg>
        <pc:spChg chg="add mod">
          <ac:chgData name="Kristina Bunevičienė" userId="29ed0d84-a9ed-46dc-b0ec-0b78cf062fc7" providerId="ADAL" clId="{4DF14EA2-7DE9-4AF9-9A0C-010A27F70759}" dt="2025-05-28T11:17:59.751" v="1263" actId="1076"/>
          <ac:spMkLst>
            <pc:docMk/>
            <pc:sldMk cId="1863257575" sldId="260"/>
            <ac:spMk id="30" creationId="{58806724-7CD9-89D8-6575-7FD19C775671}"/>
          </ac:spMkLst>
        </pc:spChg>
        <pc:spChg chg="add mod">
          <ac:chgData name="Kristina Bunevičienė" userId="29ed0d84-a9ed-46dc-b0ec-0b78cf062fc7" providerId="ADAL" clId="{4DF14EA2-7DE9-4AF9-9A0C-010A27F70759}" dt="2025-05-28T11:18:07.709" v="1265" actId="1076"/>
          <ac:spMkLst>
            <pc:docMk/>
            <pc:sldMk cId="1863257575" sldId="260"/>
            <ac:spMk id="31" creationId="{42B7C277-1FF5-3EE2-AC60-44D65AAE8004}"/>
          </ac:spMkLst>
        </pc:spChg>
        <pc:spChg chg="add mod">
          <ac:chgData name="Kristina Bunevičienė" userId="29ed0d84-a9ed-46dc-b0ec-0b78cf062fc7" providerId="ADAL" clId="{4DF14EA2-7DE9-4AF9-9A0C-010A27F70759}" dt="2025-05-27T11:49:36.839" v="721" actId="1076"/>
          <ac:spMkLst>
            <pc:docMk/>
            <pc:sldMk cId="1863257575" sldId="260"/>
            <ac:spMk id="34" creationId="{3A7BBD22-E144-0501-AA83-AA484DC30BEB}"/>
          </ac:spMkLst>
        </pc:spChg>
        <pc:spChg chg="add mod">
          <ac:chgData name="Kristina Bunevičienė" userId="29ed0d84-a9ed-46dc-b0ec-0b78cf062fc7" providerId="ADAL" clId="{4DF14EA2-7DE9-4AF9-9A0C-010A27F70759}" dt="2025-05-27T11:49:04.573" v="716" actId="1076"/>
          <ac:spMkLst>
            <pc:docMk/>
            <pc:sldMk cId="1863257575" sldId="260"/>
            <ac:spMk id="35" creationId="{264BEEAA-3B31-DD1C-C987-4036ED016DBD}"/>
          </ac:spMkLst>
        </pc:spChg>
        <pc:spChg chg="add mod">
          <ac:chgData name="Kristina Bunevičienė" userId="29ed0d84-a9ed-46dc-b0ec-0b78cf062fc7" providerId="ADAL" clId="{4DF14EA2-7DE9-4AF9-9A0C-010A27F70759}" dt="2025-06-03T12:57:22.754" v="2322"/>
          <ac:spMkLst>
            <pc:docMk/>
            <pc:sldMk cId="1863257575" sldId="260"/>
            <ac:spMk id="38" creationId="{51F1F25F-C27A-CA79-E94D-B29B681C9AED}"/>
          </ac:spMkLst>
        </pc:spChg>
        <pc:spChg chg="add mod">
          <ac:chgData name="Kristina Bunevičienė" userId="29ed0d84-a9ed-46dc-b0ec-0b78cf062fc7" providerId="ADAL" clId="{4DF14EA2-7DE9-4AF9-9A0C-010A27F70759}" dt="2025-05-30T08:26:44.816" v="2195" actId="1076"/>
          <ac:spMkLst>
            <pc:docMk/>
            <pc:sldMk cId="1863257575" sldId="260"/>
            <ac:spMk id="39" creationId="{54F200CC-C3B1-BCF9-99FB-CD9D600EAC6A}"/>
          </ac:spMkLst>
        </pc:spChg>
        <pc:spChg chg="add mod">
          <ac:chgData name="Kristina Bunevičienė" userId="29ed0d84-a9ed-46dc-b0ec-0b78cf062fc7" providerId="ADAL" clId="{4DF14EA2-7DE9-4AF9-9A0C-010A27F70759}" dt="2025-05-30T08:26:50.349" v="2196" actId="1076"/>
          <ac:spMkLst>
            <pc:docMk/>
            <pc:sldMk cId="1863257575" sldId="260"/>
            <ac:spMk id="40" creationId="{33E0AB2E-4516-334E-4A9D-1BED23FA8609}"/>
          </ac:spMkLst>
        </pc:spChg>
        <pc:spChg chg="add mod">
          <ac:chgData name="Kristina Bunevičienė" userId="29ed0d84-a9ed-46dc-b0ec-0b78cf062fc7" providerId="ADAL" clId="{4DF14EA2-7DE9-4AF9-9A0C-010A27F70759}" dt="2025-05-27T12:09:22.657" v="869" actId="1076"/>
          <ac:spMkLst>
            <pc:docMk/>
            <pc:sldMk cId="1863257575" sldId="260"/>
            <ac:spMk id="42" creationId="{B72A58B9-5FEC-8C10-C9F3-82F7CCF37EB7}"/>
          </ac:spMkLst>
        </pc:spChg>
        <pc:picChg chg="mod">
          <ac:chgData name="Kristina Bunevičienė" userId="29ed0d84-a9ed-46dc-b0ec-0b78cf062fc7" providerId="ADAL" clId="{4DF14EA2-7DE9-4AF9-9A0C-010A27F70759}" dt="2025-05-27T11:42:38.091" v="688" actId="1076"/>
          <ac:picMkLst>
            <pc:docMk/>
            <pc:sldMk cId="1863257575" sldId="260"/>
            <ac:picMk id="3" creationId="{ABDCF6AC-C439-0590-456B-D60B3720DEB6}"/>
          </ac:picMkLst>
        </pc:picChg>
        <pc:picChg chg="add mod">
          <ac:chgData name="Kristina Bunevičienė" userId="29ed0d84-a9ed-46dc-b0ec-0b78cf062fc7" providerId="ADAL" clId="{4DF14EA2-7DE9-4AF9-9A0C-010A27F70759}" dt="2025-05-27T11:50:28.564" v="733" actId="1076"/>
          <ac:picMkLst>
            <pc:docMk/>
            <pc:sldMk cId="1863257575" sldId="260"/>
            <ac:picMk id="6" creationId="{6D4A8DAD-37D8-B856-4E72-A7F480FF3DF7}"/>
          </ac:picMkLst>
        </pc:picChg>
        <pc:picChg chg="add mod">
          <ac:chgData name="Kristina Bunevičienė" userId="29ed0d84-a9ed-46dc-b0ec-0b78cf062fc7" providerId="ADAL" clId="{4DF14EA2-7DE9-4AF9-9A0C-010A27F70759}" dt="2025-05-28T11:17:50.630" v="1260" actId="1076"/>
          <ac:picMkLst>
            <pc:docMk/>
            <pc:sldMk cId="1863257575" sldId="260"/>
            <ac:picMk id="8" creationId="{6A532624-074C-B453-E42F-2F4786B570A2}"/>
          </ac:picMkLst>
        </pc:picChg>
        <pc:picChg chg="add mod">
          <ac:chgData name="Kristina Bunevičienė" userId="29ed0d84-a9ed-46dc-b0ec-0b78cf062fc7" providerId="ADAL" clId="{4DF14EA2-7DE9-4AF9-9A0C-010A27F70759}" dt="2025-05-28T12:41:45.639" v="1478" actId="1076"/>
          <ac:picMkLst>
            <pc:docMk/>
            <pc:sldMk cId="1863257575" sldId="260"/>
            <ac:picMk id="16" creationId="{3B87C1EE-1DAA-BB7F-8922-42621714F4A9}"/>
          </ac:picMkLst>
        </pc:picChg>
        <pc:picChg chg="add mod">
          <ac:chgData name="Kristina Bunevičienė" userId="29ed0d84-a9ed-46dc-b0ec-0b78cf062fc7" providerId="ADAL" clId="{4DF14EA2-7DE9-4AF9-9A0C-010A27F70759}" dt="2025-05-27T11:49:27.212" v="719" actId="1076"/>
          <ac:picMkLst>
            <pc:docMk/>
            <pc:sldMk cId="1863257575" sldId="260"/>
            <ac:picMk id="33" creationId="{11AA3C6E-4BB6-9B50-5B91-395AC5043552}"/>
          </ac:picMkLst>
        </pc:picChg>
      </pc:sldChg>
      <pc:sldChg chg="addSp delSp modSp add mod ord">
        <pc:chgData name="Kristina Bunevičienė" userId="29ed0d84-a9ed-46dc-b0ec-0b78cf062fc7" providerId="ADAL" clId="{4DF14EA2-7DE9-4AF9-9A0C-010A27F70759}" dt="2025-05-30T08:29:46.911" v="2260" actId="20577"/>
        <pc:sldMkLst>
          <pc:docMk/>
          <pc:sldMk cId="3921391528" sldId="261"/>
        </pc:sldMkLst>
        <pc:spChg chg="add mod">
          <ac:chgData name="Kristina Bunevičienė" userId="29ed0d84-a9ed-46dc-b0ec-0b78cf062fc7" providerId="ADAL" clId="{4DF14EA2-7DE9-4AF9-9A0C-010A27F70759}" dt="2025-05-30T08:29:33.470" v="2258" actId="1076"/>
          <ac:spMkLst>
            <pc:docMk/>
            <pc:sldMk cId="3921391528" sldId="261"/>
            <ac:spMk id="3" creationId="{E14D459E-2202-77A6-5194-FC1C96AE6671}"/>
          </ac:spMkLst>
        </pc:spChg>
        <pc:spChg chg="add mod">
          <ac:chgData name="Kristina Bunevičienė" userId="29ed0d84-a9ed-46dc-b0ec-0b78cf062fc7" providerId="ADAL" clId="{4DF14EA2-7DE9-4AF9-9A0C-010A27F70759}" dt="2025-05-30T08:29:46.911" v="2260" actId="20577"/>
          <ac:spMkLst>
            <pc:docMk/>
            <pc:sldMk cId="3921391528" sldId="261"/>
            <ac:spMk id="7" creationId="{2586DBB2-9BCB-C341-50E4-462E16AF6B33}"/>
          </ac:spMkLst>
        </pc:spChg>
        <pc:spChg chg="mod">
          <ac:chgData name="Kristina Bunevičienė" userId="29ed0d84-a9ed-46dc-b0ec-0b78cf062fc7" providerId="ADAL" clId="{4DF14EA2-7DE9-4AF9-9A0C-010A27F70759}" dt="2025-05-28T13:17:04.497" v="1714" actId="1076"/>
          <ac:spMkLst>
            <pc:docMk/>
            <pc:sldMk cId="3921391528" sldId="261"/>
            <ac:spMk id="9" creationId="{20E87C7B-CF4B-7504-C981-96F28A136DF2}"/>
          </ac:spMkLst>
        </pc:spChg>
        <pc:spChg chg="add mod">
          <ac:chgData name="Kristina Bunevičienė" userId="29ed0d84-a9ed-46dc-b0ec-0b78cf062fc7" providerId="ADAL" clId="{4DF14EA2-7DE9-4AF9-9A0C-010A27F70759}" dt="2025-05-28T11:19:26.779" v="1281" actId="1076"/>
          <ac:spMkLst>
            <pc:docMk/>
            <pc:sldMk cId="3921391528" sldId="261"/>
            <ac:spMk id="11" creationId="{BD1D2361-38C1-99F8-800F-A32E81C5779A}"/>
          </ac:spMkLst>
        </pc:spChg>
        <pc:picChg chg="add mod">
          <ac:chgData name="Kristina Bunevičienė" userId="29ed0d84-a9ed-46dc-b0ec-0b78cf062fc7" providerId="ADAL" clId="{4DF14EA2-7DE9-4AF9-9A0C-010A27F70759}" dt="2025-05-28T13:17:16.017" v="1716" actId="1076"/>
          <ac:picMkLst>
            <pc:docMk/>
            <pc:sldMk cId="3921391528" sldId="261"/>
            <ac:picMk id="2" creationId="{0BE6CF32-1503-C330-3FA9-228165C88858}"/>
          </ac:picMkLst>
        </pc:picChg>
        <pc:picChg chg="add mod">
          <ac:chgData name="Kristina Bunevičienė" userId="29ed0d84-a9ed-46dc-b0ec-0b78cf062fc7" providerId="ADAL" clId="{4DF14EA2-7DE9-4AF9-9A0C-010A27F70759}" dt="2025-05-30T08:29:37.583" v="2259" actId="1076"/>
          <ac:picMkLst>
            <pc:docMk/>
            <pc:sldMk cId="3921391528" sldId="261"/>
            <ac:picMk id="15" creationId="{63FDE409-628D-C099-801A-8BB1672091D7}"/>
          </ac:picMkLst>
        </pc:picChg>
        <pc:picChg chg="add mod">
          <ac:chgData name="Kristina Bunevičienė" userId="29ed0d84-a9ed-46dc-b0ec-0b78cf062fc7" providerId="ADAL" clId="{4DF14EA2-7DE9-4AF9-9A0C-010A27F70759}" dt="2025-05-30T08:29:37.583" v="2259" actId="1076"/>
          <ac:picMkLst>
            <pc:docMk/>
            <pc:sldMk cId="3921391528" sldId="261"/>
            <ac:picMk id="17" creationId="{C481EE10-ABF6-3CE1-154D-74CCF7C504AC}"/>
          </ac:picMkLst>
        </pc:picChg>
      </pc:sldChg>
      <pc:sldChg chg="addSp delSp modSp add mod modAnim">
        <pc:chgData name="Kristina Bunevičienė" userId="29ed0d84-a9ed-46dc-b0ec-0b78cf062fc7" providerId="ADAL" clId="{4DF14EA2-7DE9-4AF9-9A0C-010A27F70759}" dt="2025-05-30T08:31:39.653" v="2285" actId="20577"/>
        <pc:sldMkLst>
          <pc:docMk/>
          <pc:sldMk cId="3960545572" sldId="262"/>
        </pc:sldMkLst>
        <pc:spChg chg="mod">
          <ac:chgData name="Kristina Bunevičienė" userId="29ed0d84-a9ed-46dc-b0ec-0b78cf062fc7" providerId="ADAL" clId="{4DF14EA2-7DE9-4AF9-9A0C-010A27F70759}" dt="2025-05-28T13:01:31.182" v="1559" actId="1076"/>
          <ac:spMkLst>
            <pc:docMk/>
            <pc:sldMk cId="3960545572" sldId="262"/>
            <ac:spMk id="9" creationId="{01FBFEB9-EBD2-CED9-C5E0-C19F2401964B}"/>
          </ac:spMkLst>
        </pc:spChg>
        <pc:spChg chg="add mod">
          <ac:chgData name="Kristina Bunevičienė" userId="29ed0d84-a9ed-46dc-b0ec-0b78cf062fc7" providerId="ADAL" clId="{4DF14EA2-7DE9-4AF9-9A0C-010A27F70759}" dt="2025-05-30T08:31:27.890" v="2277" actId="20577"/>
          <ac:spMkLst>
            <pc:docMk/>
            <pc:sldMk cId="3960545572" sldId="262"/>
            <ac:spMk id="15" creationId="{61B8F792-4DC9-757B-CFD8-4F356C4683A8}"/>
          </ac:spMkLst>
        </pc:spChg>
        <pc:spChg chg="add mod">
          <ac:chgData name="Kristina Bunevičienė" userId="29ed0d84-a9ed-46dc-b0ec-0b78cf062fc7" providerId="ADAL" clId="{4DF14EA2-7DE9-4AF9-9A0C-010A27F70759}" dt="2025-05-30T08:31:32.317" v="2281" actId="20577"/>
          <ac:spMkLst>
            <pc:docMk/>
            <pc:sldMk cId="3960545572" sldId="262"/>
            <ac:spMk id="17" creationId="{C6E74157-0E54-E257-05BA-589ABEEAA324}"/>
          </ac:spMkLst>
        </pc:spChg>
        <pc:spChg chg="add mod">
          <ac:chgData name="Kristina Bunevičienė" userId="29ed0d84-a9ed-46dc-b0ec-0b78cf062fc7" providerId="ADAL" clId="{4DF14EA2-7DE9-4AF9-9A0C-010A27F70759}" dt="2025-05-30T08:31:39.653" v="2285" actId="20577"/>
          <ac:spMkLst>
            <pc:docMk/>
            <pc:sldMk cId="3960545572" sldId="262"/>
            <ac:spMk id="18" creationId="{AD1091C1-7DEE-60CE-2216-31ACC8871EE8}"/>
          </ac:spMkLst>
        </pc:spChg>
        <pc:spChg chg="add mod">
          <ac:chgData name="Kristina Bunevičienė" userId="29ed0d84-a9ed-46dc-b0ec-0b78cf062fc7" providerId="ADAL" clId="{4DF14EA2-7DE9-4AF9-9A0C-010A27F70759}" dt="2025-05-28T13:08:17.075" v="1607" actId="1076"/>
          <ac:spMkLst>
            <pc:docMk/>
            <pc:sldMk cId="3960545572" sldId="262"/>
            <ac:spMk id="37" creationId="{BA8FE4BC-5C20-B34E-509C-62B2B782CF28}"/>
          </ac:spMkLst>
        </pc:spChg>
        <pc:picChg chg="add mod">
          <ac:chgData name="Kristina Bunevičienė" userId="29ed0d84-a9ed-46dc-b0ec-0b78cf062fc7" providerId="ADAL" clId="{4DF14EA2-7DE9-4AF9-9A0C-010A27F70759}" dt="2025-05-30T08:30:37.322" v="2269" actId="1076"/>
          <ac:picMkLst>
            <pc:docMk/>
            <pc:sldMk cId="3960545572" sldId="262"/>
            <ac:picMk id="3" creationId="{ED60BE9A-5279-D975-93D8-D4E41DFEFC46}"/>
          </ac:picMkLst>
        </pc:picChg>
        <pc:picChg chg="add mod">
          <ac:chgData name="Kristina Bunevičienė" userId="29ed0d84-a9ed-46dc-b0ec-0b78cf062fc7" providerId="ADAL" clId="{4DF14EA2-7DE9-4AF9-9A0C-010A27F70759}" dt="2025-05-28T13:07:26.440" v="1600" actId="1076"/>
          <ac:picMkLst>
            <pc:docMk/>
            <pc:sldMk cId="3960545572" sldId="262"/>
            <ac:picMk id="6" creationId="{D3D56FAE-EA08-2BD4-A9E6-7A775AE661E9}"/>
          </ac:picMkLst>
        </pc:picChg>
        <pc:picChg chg="add mod modCrop">
          <ac:chgData name="Kristina Bunevičienė" userId="29ed0d84-a9ed-46dc-b0ec-0b78cf062fc7" providerId="ADAL" clId="{4DF14EA2-7DE9-4AF9-9A0C-010A27F70759}" dt="2025-05-28T11:45:38.945" v="1399" actId="1076"/>
          <ac:picMkLst>
            <pc:docMk/>
            <pc:sldMk cId="3960545572" sldId="262"/>
            <ac:picMk id="7" creationId="{BFA97595-50E1-AF87-3166-D31D125B5097}"/>
          </ac:picMkLst>
        </pc:picChg>
        <pc:picChg chg="add mod">
          <ac:chgData name="Kristina Bunevičienė" userId="29ed0d84-a9ed-46dc-b0ec-0b78cf062fc7" providerId="ADAL" clId="{4DF14EA2-7DE9-4AF9-9A0C-010A27F70759}" dt="2025-05-28T13:07:26.440" v="1600" actId="1076"/>
          <ac:picMkLst>
            <pc:docMk/>
            <pc:sldMk cId="3960545572" sldId="262"/>
            <ac:picMk id="8" creationId="{2F1EF192-2C7F-41A3-B3C5-B516E02156BE}"/>
          </ac:picMkLst>
        </pc:picChg>
        <pc:picChg chg="add mod">
          <ac:chgData name="Kristina Bunevičienė" userId="29ed0d84-a9ed-46dc-b0ec-0b78cf062fc7" providerId="ADAL" clId="{4DF14EA2-7DE9-4AF9-9A0C-010A27F70759}" dt="2025-05-28T11:45:38.945" v="1399" actId="1076"/>
          <ac:picMkLst>
            <pc:docMk/>
            <pc:sldMk cId="3960545572" sldId="262"/>
            <ac:picMk id="12" creationId="{40FE1119-43FF-E0C2-D987-584FDFE669C7}"/>
          </ac:picMkLst>
        </pc:picChg>
        <pc:picChg chg="add mod">
          <ac:chgData name="Kristina Bunevičienė" userId="29ed0d84-a9ed-46dc-b0ec-0b78cf062fc7" providerId="ADAL" clId="{4DF14EA2-7DE9-4AF9-9A0C-010A27F70759}" dt="2025-05-28T11:45:38.945" v="1399" actId="1076"/>
          <ac:picMkLst>
            <pc:docMk/>
            <pc:sldMk cId="3960545572" sldId="262"/>
            <ac:picMk id="14" creationId="{E26995E4-2D9A-A0F9-932E-C300736498FA}"/>
          </ac:picMkLst>
        </pc:picChg>
        <pc:picChg chg="add mod">
          <ac:chgData name="Kristina Bunevičienė" userId="29ed0d84-a9ed-46dc-b0ec-0b78cf062fc7" providerId="ADAL" clId="{4DF14EA2-7DE9-4AF9-9A0C-010A27F70759}" dt="2025-05-30T08:30:37.322" v="2269" actId="1076"/>
          <ac:picMkLst>
            <pc:docMk/>
            <pc:sldMk cId="3960545572" sldId="262"/>
            <ac:picMk id="16" creationId="{C3FB056B-70A6-627E-187C-A4D6375A84F9}"/>
          </ac:picMkLst>
        </pc:picChg>
        <pc:cxnChg chg="add mod">
          <ac:chgData name="Kristina Bunevičienė" userId="29ed0d84-a9ed-46dc-b0ec-0b78cf062fc7" providerId="ADAL" clId="{4DF14EA2-7DE9-4AF9-9A0C-010A27F70759}" dt="2025-05-30T08:30:40.669" v="2270" actId="1076"/>
          <ac:cxnSpMkLst>
            <pc:docMk/>
            <pc:sldMk cId="3960545572" sldId="262"/>
            <ac:cxnSpMk id="30" creationId="{8BC4C65A-61E9-A66A-39E6-5539DC19D980}"/>
          </ac:cxnSpMkLst>
        </pc:cxnChg>
        <pc:cxnChg chg="add mod">
          <ac:chgData name="Kristina Bunevičienė" userId="29ed0d84-a9ed-46dc-b0ec-0b78cf062fc7" providerId="ADAL" clId="{4DF14EA2-7DE9-4AF9-9A0C-010A27F70759}" dt="2025-05-28T13:07:29.714" v="1601" actId="14100"/>
          <ac:cxnSpMkLst>
            <pc:docMk/>
            <pc:sldMk cId="3960545572" sldId="262"/>
            <ac:cxnSpMk id="32" creationId="{A9340BEF-27A5-A676-1734-E75717A7BDF9}"/>
          </ac:cxnSpMkLst>
        </pc:cxnChg>
        <pc:cxnChg chg="add mod">
          <ac:chgData name="Kristina Bunevičienė" userId="29ed0d84-a9ed-46dc-b0ec-0b78cf062fc7" providerId="ADAL" clId="{4DF14EA2-7DE9-4AF9-9A0C-010A27F70759}" dt="2025-05-30T08:30:52.167" v="2272" actId="1076"/>
          <ac:cxnSpMkLst>
            <pc:docMk/>
            <pc:sldMk cId="3960545572" sldId="262"/>
            <ac:cxnSpMk id="39" creationId="{F26ADD83-BCC7-370F-9BBC-F3382213622C}"/>
          </ac:cxnSpMkLst>
        </pc:cxnChg>
      </pc:sldChg>
      <pc:sldChg chg="addSp delSp modSp add mod delAnim modAnim modNotesTx">
        <pc:chgData name="Kristina Bunevičienė" userId="29ed0d84-a9ed-46dc-b0ec-0b78cf062fc7" providerId="ADAL" clId="{4DF14EA2-7DE9-4AF9-9A0C-010A27F70759}" dt="2025-06-03T12:44:22.112" v="2321" actId="20577"/>
        <pc:sldMkLst>
          <pc:docMk/>
          <pc:sldMk cId="3587836272" sldId="263"/>
        </pc:sldMkLst>
        <pc:spChg chg="add mod">
          <ac:chgData name="Kristina Bunevičienė" userId="29ed0d84-a9ed-46dc-b0ec-0b78cf062fc7" providerId="ADAL" clId="{4DF14EA2-7DE9-4AF9-9A0C-010A27F70759}" dt="2025-05-30T08:13:34.338" v="2123" actId="1076"/>
          <ac:spMkLst>
            <pc:docMk/>
            <pc:sldMk cId="3587836272" sldId="263"/>
            <ac:spMk id="6" creationId="{08D8EC07-7F45-7209-2C0C-968B42BE7E7A}"/>
          </ac:spMkLst>
        </pc:spChg>
        <pc:spChg chg="mod">
          <ac:chgData name="Kristina Bunevičienė" userId="29ed0d84-a9ed-46dc-b0ec-0b78cf062fc7" providerId="ADAL" clId="{4DF14EA2-7DE9-4AF9-9A0C-010A27F70759}" dt="2025-06-03T12:44:22.112" v="2321" actId="20577"/>
          <ac:spMkLst>
            <pc:docMk/>
            <pc:sldMk cId="3587836272" sldId="263"/>
            <ac:spMk id="12" creationId="{1C780B06-4907-8836-EB01-D8685BAA842F}"/>
          </ac:spMkLst>
        </pc:spChg>
        <pc:spChg chg="add mod">
          <ac:chgData name="Kristina Bunevičienė" userId="29ed0d84-a9ed-46dc-b0ec-0b78cf062fc7" providerId="ADAL" clId="{4DF14EA2-7DE9-4AF9-9A0C-010A27F70759}" dt="2025-05-30T08:13:54.808" v="2131" actId="1076"/>
          <ac:spMkLst>
            <pc:docMk/>
            <pc:sldMk cId="3587836272" sldId="263"/>
            <ac:spMk id="13" creationId="{09F3F200-E8B3-02AD-2F93-B11D35683BA1}"/>
          </ac:spMkLst>
        </pc:spChg>
        <pc:spChg chg="add mod">
          <ac:chgData name="Kristina Bunevičienė" userId="29ed0d84-a9ed-46dc-b0ec-0b78cf062fc7" providerId="ADAL" clId="{4DF14EA2-7DE9-4AF9-9A0C-010A27F70759}" dt="2025-05-30T08:14:15.709" v="2139" actId="1076"/>
          <ac:spMkLst>
            <pc:docMk/>
            <pc:sldMk cId="3587836272" sldId="263"/>
            <ac:spMk id="14" creationId="{11815243-866D-674A-4011-9B033A03767C}"/>
          </ac:spMkLst>
        </pc:spChg>
        <pc:spChg chg="add mod">
          <ac:chgData name="Kristina Bunevičienė" userId="29ed0d84-a9ed-46dc-b0ec-0b78cf062fc7" providerId="ADAL" clId="{4DF14EA2-7DE9-4AF9-9A0C-010A27F70759}" dt="2025-05-30T08:25:34.727" v="2179" actId="20577"/>
          <ac:spMkLst>
            <pc:docMk/>
            <pc:sldMk cId="3587836272" sldId="263"/>
            <ac:spMk id="15" creationId="{1D74B210-A819-E55A-9CD0-6814007385F3}"/>
          </ac:spMkLst>
        </pc:spChg>
        <pc:spChg chg="add mod">
          <ac:chgData name="Kristina Bunevičienė" userId="29ed0d84-a9ed-46dc-b0ec-0b78cf062fc7" providerId="ADAL" clId="{4DF14EA2-7DE9-4AF9-9A0C-010A27F70759}" dt="2025-05-30T08:25:29.896" v="2178" actId="20577"/>
          <ac:spMkLst>
            <pc:docMk/>
            <pc:sldMk cId="3587836272" sldId="263"/>
            <ac:spMk id="16" creationId="{C9F47675-4247-EE97-F03D-E0AAD66A4785}"/>
          </ac:spMkLst>
        </pc:spChg>
        <pc:spChg chg="add mod">
          <ac:chgData name="Kristina Bunevičienė" userId="29ed0d84-a9ed-46dc-b0ec-0b78cf062fc7" providerId="ADAL" clId="{4DF14EA2-7DE9-4AF9-9A0C-010A27F70759}" dt="2025-05-28T11:14:49.239" v="1249" actId="1076"/>
          <ac:spMkLst>
            <pc:docMk/>
            <pc:sldMk cId="3587836272" sldId="263"/>
            <ac:spMk id="17" creationId="{DCAFF39E-192A-D3BD-22BC-DD0B8F4B99A7}"/>
          </ac:spMkLst>
        </pc:spChg>
        <pc:spChg chg="add mod">
          <ac:chgData name="Kristina Bunevičienė" userId="29ed0d84-a9ed-46dc-b0ec-0b78cf062fc7" providerId="ADAL" clId="{4DF14EA2-7DE9-4AF9-9A0C-010A27F70759}" dt="2025-05-28T11:14:56.546" v="1251" actId="1076"/>
          <ac:spMkLst>
            <pc:docMk/>
            <pc:sldMk cId="3587836272" sldId="263"/>
            <ac:spMk id="18" creationId="{FF8446A5-91AA-50B7-EC80-26051A4765B4}"/>
          </ac:spMkLst>
        </pc:spChg>
        <pc:spChg chg="add mod">
          <ac:chgData name="Kristina Bunevičienė" userId="29ed0d84-a9ed-46dc-b0ec-0b78cf062fc7" providerId="ADAL" clId="{4DF14EA2-7DE9-4AF9-9A0C-010A27F70759}" dt="2025-05-30T08:14:20.742" v="2141" actId="1076"/>
          <ac:spMkLst>
            <pc:docMk/>
            <pc:sldMk cId="3587836272" sldId="263"/>
            <ac:spMk id="19" creationId="{79A587A1-FF90-10C4-3D3E-573CED10500E}"/>
          </ac:spMkLst>
        </pc:spChg>
        <pc:picChg chg="add mod">
          <ac:chgData name="Kristina Bunevičienė" userId="29ed0d84-a9ed-46dc-b0ec-0b78cf062fc7" providerId="ADAL" clId="{4DF14EA2-7DE9-4AF9-9A0C-010A27F70759}" dt="2025-05-30T08:15:32.247" v="2152" actId="1076"/>
          <ac:picMkLst>
            <pc:docMk/>
            <pc:sldMk cId="3587836272" sldId="263"/>
            <ac:picMk id="3" creationId="{AD8800C8-18A5-DD04-1748-D672CD5C60C4}"/>
          </ac:picMkLst>
        </pc:picChg>
        <pc:picChg chg="add del mod">
          <ac:chgData name="Kristina Bunevičienė" userId="29ed0d84-a9ed-46dc-b0ec-0b78cf062fc7" providerId="ADAL" clId="{4DF14EA2-7DE9-4AF9-9A0C-010A27F70759}" dt="2025-05-30T08:13:22.576" v="2119" actId="478"/>
          <ac:picMkLst>
            <pc:docMk/>
            <pc:sldMk cId="3587836272" sldId="263"/>
            <ac:picMk id="7" creationId="{693DC21A-CB0A-2BF7-F036-B42CC93152C6}"/>
          </ac:picMkLst>
        </pc:picChg>
      </pc:sldChg>
      <pc:sldChg chg="addSp delSp modSp add mod delAnim modAnim">
        <pc:chgData name="Kristina Bunevičienė" userId="29ed0d84-a9ed-46dc-b0ec-0b78cf062fc7" providerId="ADAL" clId="{4DF14EA2-7DE9-4AF9-9A0C-010A27F70759}" dt="2025-06-03T12:18:33.681" v="2320" actId="20577"/>
        <pc:sldMkLst>
          <pc:docMk/>
          <pc:sldMk cId="4043655005" sldId="264"/>
        </pc:sldMkLst>
        <pc:spChg chg="mod">
          <ac:chgData name="Kristina Bunevičienė" userId="29ed0d84-a9ed-46dc-b0ec-0b78cf062fc7" providerId="ADAL" clId="{4DF14EA2-7DE9-4AF9-9A0C-010A27F70759}" dt="2025-05-28T13:28:44.646" v="1760" actId="1076"/>
          <ac:spMkLst>
            <pc:docMk/>
            <pc:sldMk cId="4043655005" sldId="264"/>
            <ac:spMk id="9" creationId="{14F4FF41-3757-11B5-6E95-B1B9A27F07BD}"/>
          </ac:spMkLst>
        </pc:spChg>
        <pc:spChg chg="mod">
          <ac:chgData name="Kristina Bunevičienė" userId="29ed0d84-a9ed-46dc-b0ec-0b78cf062fc7" providerId="ADAL" clId="{4DF14EA2-7DE9-4AF9-9A0C-010A27F70759}" dt="2025-06-03T12:18:33.681" v="2320" actId="20577"/>
          <ac:spMkLst>
            <pc:docMk/>
            <pc:sldMk cId="4043655005" sldId="264"/>
            <ac:spMk id="17" creationId="{13A4ED48-DE95-66CC-677A-0A4E2E41AD9D}"/>
          </ac:spMkLst>
        </pc:spChg>
      </pc:sldChg>
      <pc:sldChg chg="addSp delSp modSp add mod ord modAnim">
        <pc:chgData name="Kristina Bunevičienė" userId="29ed0d84-a9ed-46dc-b0ec-0b78cf062fc7" providerId="ADAL" clId="{4DF14EA2-7DE9-4AF9-9A0C-010A27F70759}" dt="2025-06-03T12:18:27.768" v="2319" actId="20577"/>
        <pc:sldMkLst>
          <pc:docMk/>
          <pc:sldMk cId="2258195417" sldId="265"/>
        </pc:sldMkLst>
        <pc:spChg chg="add mod">
          <ac:chgData name="Kristina Bunevičienė" userId="29ed0d84-a9ed-46dc-b0ec-0b78cf062fc7" providerId="ADAL" clId="{4DF14EA2-7DE9-4AF9-9A0C-010A27F70759}" dt="2025-05-30T08:35:10.365" v="2306" actId="1076"/>
          <ac:spMkLst>
            <pc:docMk/>
            <pc:sldMk cId="2258195417" sldId="265"/>
            <ac:spMk id="6" creationId="{D1C824C4-2794-7860-46F7-309DD2F1454E}"/>
          </ac:spMkLst>
        </pc:spChg>
        <pc:spChg chg="mod">
          <ac:chgData name="Kristina Bunevičienė" userId="29ed0d84-a9ed-46dc-b0ec-0b78cf062fc7" providerId="ADAL" clId="{4DF14EA2-7DE9-4AF9-9A0C-010A27F70759}" dt="2025-05-30T08:35:18.877" v="2308" actId="1076"/>
          <ac:spMkLst>
            <pc:docMk/>
            <pc:sldMk cId="2258195417" sldId="265"/>
            <ac:spMk id="9" creationId="{1D5BDB2A-6579-085C-838C-375111FD27BB}"/>
          </ac:spMkLst>
        </pc:spChg>
        <pc:spChg chg="mod">
          <ac:chgData name="Kristina Bunevičienė" userId="29ed0d84-a9ed-46dc-b0ec-0b78cf062fc7" providerId="ADAL" clId="{4DF14EA2-7DE9-4AF9-9A0C-010A27F70759}" dt="2025-06-03T12:18:27.768" v="2319" actId="20577"/>
          <ac:spMkLst>
            <pc:docMk/>
            <pc:sldMk cId="2258195417" sldId="265"/>
            <ac:spMk id="17" creationId="{44E22B32-6132-3DB9-B432-9C05BA857A5D}"/>
          </ac:spMkLst>
        </pc:spChg>
      </pc:sldChg>
      <pc:sldChg chg="addSp delSp modSp add del mod">
        <pc:chgData name="Kristina Bunevičienė" userId="29ed0d84-a9ed-46dc-b0ec-0b78cf062fc7" providerId="ADAL" clId="{4DF14EA2-7DE9-4AF9-9A0C-010A27F70759}" dt="2025-05-28T13:12:50.227" v="1624" actId="2696"/>
        <pc:sldMkLst>
          <pc:docMk/>
          <pc:sldMk cId="4125630754" sldId="265"/>
        </pc:sldMkLst>
      </pc:sldChg>
      <pc:sldChg chg="addSp modSp add mod modAnim">
        <pc:chgData name="Kristina Bunevičienė" userId="29ed0d84-a9ed-46dc-b0ec-0b78cf062fc7" providerId="ADAL" clId="{4DF14EA2-7DE9-4AF9-9A0C-010A27F70759}" dt="2025-06-03T12:16:53.671" v="2311"/>
        <pc:sldMkLst>
          <pc:docMk/>
          <pc:sldMk cId="3895634887" sldId="266"/>
        </pc:sldMkLst>
        <pc:spChg chg="add mod">
          <ac:chgData name="Kristina Bunevičienė" userId="29ed0d84-a9ed-46dc-b0ec-0b78cf062fc7" providerId="ADAL" clId="{4DF14EA2-7DE9-4AF9-9A0C-010A27F70759}" dt="2025-05-30T08:31:45.022" v="2288" actId="20577"/>
          <ac:spMkLst>
            <pc:docMk/>
            <pc:sldMk cId="3895634887" sldId="266"/>
            <ac:spMk id="6" creationId="{3E8364C2-B66E-0F52-A66E-0E842DE0139A}"/>
          </ac:spMkLst>
        </pc:spChg>
        <pc:spChg chg="add mod">
          <ac:chgData name="Kristina Bunevičienė" userId="29ed0d84-a9ed-46dc-b0ec-0b78cf062fc7" providerId="ADAL" clId="{4DF14EA2-7DE9-4AF9-9A0C-010A27F70759}" dt="2025-05-30T05:59:03.918" v="1896" actId="1076"/>
          <ac:spMkLst>
            <pc:docMk/>
            <pc:sldMk cId="3895634887" sldId="266"/>
            <ac:spMk id="7" creationId="{DA02BF63-521E-A3C8-E0B3-D74F322F8EAA}"/>
          </ac:spMkLst>
        </pc:spChg>
        <pc:spChg chg="mod">
          <ac:chgData name="Kristina Bunevičienė" userId="29ed0d84-a9ed-46dc-b0ec-0b78cf062fc7" providerId="ADAL" clId="{4DF14EA2-7DE9-4AF9-9A0C-010A27F70759}" dt="2025-05-30T05:58:53.463" v="1895" actId="1076"/>
          <ac:spMkLst>
            <pc:docMk/>
            <pc:sldMk cId="3895634887" sldId="266"/>
            <ac:spMk id="17" creationId="{467233DE-95CC-C24B-77D8-169762BA05A8}"/>
          </ac:spMkLst>
        </pc:spChg>
        <pc:picChg chg="add mod">
          <ac:chgData name="Kristina Bunevičienė" userId="29ed0d84-a9ed-46dc-b0ec-0b78cf062fc7" providerId="ADAL" clId="{4DF14EA2-7DE9-4AF9-9A0C-010A27F70759}" dt="2025-05-30T05:58:43.774" v="1894" actId="14100"/>
          <ac:picMkLst>
            <pc:docMk/>
            <pc:sldMk cId="3895634887" sldId="266"/>
            <ac:picMk id="2" creationId="{F9BCFAD7-389A-E1B0-7938-81BAC18ADB8D}"/>
          </ac:picMkLst>
        </pc:picChg>
        <pc:picChg chg="add mod">
          <ac:chgData name="Kristina Bunevičienė" userId="29ed0d84-a9ed-46dc-b0ec-0b78cf062fc7" providerId="ADAL" clId="{4DF14EA2-7DE9-4AF9-9A0C-010A27F70759}" dt="2025-05-30T05:58:35.004" v="1893" actId="1076"/>
          <ac:picMkLst>
            <pc:docMk/>
            <pc:sldMk cId="3895634887" sldId="266"/>
            <ac:picMk id="3" creationId="{9FB39AC8-45A2-7285-1EA8-6AB31BBB554B}"/>
          </ac:picMkLst>
        </pc:picChg>
      </pc:sldChg>
      <pc:sldChg chg="addSp delSp modSp add mod modAnim">
        <pc:chgData name="Kristina Bunevičienė" userId="29ed0d84-a9ed-46dc-b0ec-0b78cf062fc7" providerId="ADAL" clId="{4DF14EA2-7DE9-4AF9-9A0C-010A27F70759}" dt="2025-06-03T12:17:00.065" v="2314"/>
        <pc:sldMkLst>
          <pc:docMk/>
          <pc:sldMk cId="2150067723" sldId="267"/>
        </pc:sldMkLst>
        <pc:spChg chg="mod">
          <ac:chgData name="Kristina Bunevičienė" userId="29ed0d84-a9ed-46dc-b0ec-0b78cf062fc7" providerId="ADAL" clId="{4DF14EA2-7DE9-4AF9-9A0C-010A27F70759}" dt="2025-05-30T08:31:53.484" v="2292" actId="20577"/>
          <ac:spMkLst>
            <pc:docMk/>
            <pc:sldMk cId="2150067723" sldId="267"/>
            <ac:spMk id="6" creationId="{7A046745-2CA4-2F8E-459A-89B5A1B00565}"/>
          </ac:spMkLst>
        </pc:spChg>
        <pc:spChg chg="mod">
          <ac:chgData name="Kristina Bunevičienė" userId="29ed0d84-a9ed-46dc-b0ec-0b78cf062fc7" providerId="ADAL" clId="{4DF14EA2-7DE9-4AF9-9A0C-010A27F70759}" dt="2025-05-30T06:10:50.950" v="1921" actId="1076"/>
          <ac:spMkLst>
            <pc:docMk/>
            <pc:sldMk cId="2150067723" sldId="267"/>
            <ac:spMk id="7" creationId="{0A731FFC-E3B7-F7E2-761F-F85CADBF8EAA}"/>
          </ac:spMkLst>
        </pc:spChg>
        <pc:spChg chg="mod">
          <ac:chgData name="Kristina Bunevičienė" userId="29ed0d84-a9ed-46dc-b0ec-0b78cf062fc7" providerId="ADAL" clId="{4DF14EA2-7DE9-4AF9-9A0C-010A27F70759}" dt="2025-05-30T06:10:28.232" v="1919" actId="1076"/>
          <ac:spMkLst>
            <pc:docMk/>
            <pc:sldMk cId="2150067723" sldId="267"/>
            <ac:spMk id="17" creationId="{CD73D808-8C24-DA6D-C694-3931AB13EE71}"/>
          </ac:spMkLst>
        </pc:spChg>
        <pc:picChg chg="add mod">
          <ac:chgData name="Kristina Bunevičienė" userId="29ed0d84-a9ed-46dc-b0ec-0b78cf062fc7" providerId="ADAL" clId="{4DF14EA2-7DE9-4AF9-9A0C-010A27F70759}" dt="2025-05-30T06:04:51.248" v="1915" actId="1076"/>
          <ac:picMkLst>
            <pc:docMk/>
            <pc:sldMk cId="2150067723" sldId="267"/>
            <ac:picMk id="8" creationId="{DE3ED2B3-EFE2-8AE4-D2D2-9A493E2BCE45}"/>
          </ac:picMkLst>
        </pc:picChg>
        <pc:picChg chg="add mod">
          <ac:chgData name="Kristina Bunevičienė" userId="29ed0d84-a9ed-46dc-b0ec-0b78cf062fc7" providerId="ADAL" clId="{4DF14EA2-7DE9-4AF9-9A0C-010A27F70759}" dt="2025-05-30T06:10:19.259" v="1918" actId="1076"/>
          <ac:picMkLst>
            <pc:docMk/>
            <pc:sldMk cId="2150067723" sldId="267"/>
            <ac:picMk id="10" creationId="{FE5698EE-CB28-C25F-8277-5CBDAAAF2058}"/>
          </ac:picMkLst>
        </pc:picChg>
      </pc:sldChg>
      <pc:sldChg chg="addSp delSp modSp add mod delAnim modAnim">
        <pc:chgData name="Kristina Bunevičienė" userId="29ed0d84-a9ed-46dc-b0ec-0b78cf062fc7" providerId="ADAL" clId="{4DF14EA2-7DE9-4AF9-9A0C-010A27F70759}" dt="2025-06-03T12:17:03.404" v="2315"/>
        <pc:sldMkLst>
          <pc:docMk/>
          <pc:sldMk cId="136867026" sldId="268"/>
        </pc:sldMkLst>
        <pc:spChg chg="mod">
          <ac:chgData name="Kristina Bunevičienė" userId="29ed0d84-a9ed-46dc-b0ec-0b78cf062fc7" providerId="ADAL" clId="{4DF14EA2-7DE9-4AF9-9A0C-010A27F70759}" dt="2025-05-30T08:31:58.906" v="2296" actId="20577"/>
          <ac:spMkLst>
            <pc:docMk/>
            <pc:sldMk cId="136867026" sldId="268"/>
            <ac:spMk id="6" creationId="{56855581-095B-9BEB-8437-C86FAE86DBA2}"/>
          </ac:spMkLst>
        </pc:spChg>
        <pc:picChg chg="add mod">
          <ac:chgData name="Kristina Bunevičienė" userId="29ed0d84-a9ed-46dc-b0ec-0b78cf062fc7" providerId="ADAL" clId="{4DF14EA2-7DE9-4AF9-9A0C-010A27F70759}" dt="2025-05-30T07:25:19.725" v="1932" actId="1076"/>
          <ac:picMkLst>
            <pc:docMk/>
            <pc:sldMk cId="136867026" sldId="268"/>
            <ac:picMk id="2" creationId="{3418DACD-A02C-D167-0599-7B85CB6DCFF6}"/>
          </ac:picMkLst>
        </pc:picChg>
      </pc:sldChg>
      <pc:sldChg chg="addSp delSp modSp add mod">
        <pc:chgData name="Kristina Bunevičienė" userId="29ed0d84-a9ed-46dc-b0ec-0b78cf062fc7" providerId="ADAL" clId="{4DF14EA2-7DE9-4AF9-9A0C-010A27F70759}" dt="2025-05-30T08:34:50.731" v="2303" actId="1076"/>
        <pc:sldMkLst>
          <pc:docMk/>
          <pc:sldMk cId="153432869" sldId="269"/>
        </pc:sldMkLst>
        <pc:spChg chg="mod">
          <ac:chgData name="Kristina Bunevičienė" userId="29ed0d84-a9ed-46dc-b0ec-0b78cf062fc7" providerId="ADAL" clId="{4DF14EA2-7DE9-4AF9-9A0C-010A27F70759}" dt="2025-05-30T08:34:30.082" v="2300" actId="207"/>
          <ac:spMkLst>
            <pc:docMk/>
            <pc:sldMk cId="153432869" sldId="269"/>
            <ac:spMk id="6" creationId="{D95C317C-E8B0-6821-3F20-68B3E5D1F41C}"/>
          </ac:spMkLst>
        </pc:spChg>
        <pc:spChg chg="add mod">
          <ac:chgData name="Kristina Bunevičienė" userId="29ed0d84-a9ed-46dc-b0ec-0b78cf062fc7" providerId="ADAL" clId="{4DF14EA2-7DE9-4AF9-9A0C-010A27F70759}" dt="2025-05-30T08:34:50.731" v="2303" actId="1076"/>
          <ac:spMkLst>
            <pc:docMk/>
            <pc:sldMk cId="153432869" sldId="269"/>
            <ac:spMk id="7" creationId="{C3DB8520-840C-F502-E0C2-DEF32ACB95DE}"/>
          </ac:spMkLst>
        </pc:spChg>
        <pc:spChg chg="mod">
          <ac:chgData name="Kristina Bunevičienė" userId="29ed0d84-a9ed-46dc-b0ec-0b78cf062fc7" providerId="ADAL" clId="{4DF14EA2-7DE9-4AF9-9A0C-010A27F70759}" dt="2025-05-30T07:26:13.260" v="1948" actId="1076"/>
          <ac:spMkLst>
            <pc:docMk/>
            <pc:sldMk cId="153432869" sldId="269"/>
            <ac:spMk id="9" creationId="{B28D0D3D-3250-1386-CDA3-9EE0426DD6D6}"/>
          </ac:spMkLst>
        </pc:spChg>
      </pc:sldChg>
      <pc:sldChg chg="addSp delSp modSp add mod delAnim">
        <pc:chgData name="Kristina Bunevičienė" userId="29ed0d84-a9ed-46dc-b0ec-0b78cf062fc7" providerId="ADAL" clId="{4DF14EA2-7DE9-4AF9-9A0C-010A27F70759}" dt="2025-05-30T07:47:24.693" v="2089" actId="255"/>
        <pc:sldMkLst>
          <pc:docMk/>
          <pc:sldMk cId="2519663876" sldId="270"/>
        </pc:sldMkLst>
        <pc:spChg chg="mod">
          <ac:chgData name="Kristina Bunevičienė" userId="29ed0d84-a9ed-46dc-b0ec-0b78cf062fc7" providerId="ADAL" clId="{4DF14EA2-7DE9-4AF9-9A0C-010A27F70759}" dt="2025-05-30T07:47:24.693" v="2089" actId="255"/>
          <ac:spMkLst>
            <pc:docMk/>
            <pc:sldMk cId="2519663876" sldId="270"/>
            <ac:spMk id="9" creationId="{7B1B6BE5-2CFC-9068-0260-0AD7EEA5B1F4}"/>
          </ac:spMkLst>
        </pc:spChg>
        <pc:picChg chg="add mod modCrop">
          <ac:chgData name="Kristina Bunevičienė" userId="29ed0d84-a9ed-46dc-b0ec-0b78cf062fc7" providerId="ADAL" clId="{4DF14EA2-7DE9-4AF9-9A0C-010A27F70759}" dt="2025-05-30T07:47:08.518" v="2087" actId="1076"/>
          <ac:picMkLst>
            <pc:docMk/>
            <pc:sldMk cId="2519663876" sldId="270"/>
            <ac:picMk id="3" creationId="{F40AC582-F2F4-7EDB-BF6E-78B554C3C905}"/>
          </ac:picMkLst>
        </pc:picChg>
        <pc:picChg chg="add mod">
          <ac:chgData name="Kristina Bunevičienė" userId="29ed0d84-a9ed-46dc-b0ec-0b78cf062fc7" providerId="ADAL" clId="{4DF14EA2-7DE9-4AF9-9A0C-010A27F70759}" dt="2025-05-30T07:47:14.136" v="2088" actId="1076"/>
          <ac:picMkLst>
            <pc:docMk/>
            <pc:sldMk cId="2519663876" sldId="270"/>
            <ac:picMk id="10" creationId="{B1ECFE18-0CBA-C625-0C12-886B4EAEB19E}"/>
          </ac:picMkLst>
        </pc:picChg>
      </pc:sldChg>
    </pc:docChg>
  </pc:docChgLst>
  <pc:docChgLst>
    <pc:chgData name="Kristina Bunevičienė" userId="29ed0d84-a9ed-46dc-b0ec-0b78cf062fc7" providerId="ADAL" clId="{B166703D-1CA7-4113-96E7-DC39466B3160}"/>
    <pc:docChg chg="modSld">
      <pc:chgData name="Kristina Bunevičienė" userId="29ed0d84-a9ed-46dc-b0ec-0b78cf062fc7" providerId="ADAL" clId="{B166703D-1CA7-4113-96E7-DC39466B3160}" dt="2025-07-14T11:25:44.409" v="8" actId="6549"/>
      <pc:docMkLst>
        <pc:docMk/>
      </pc:docMkLst>
      <pc:sldChg chg="modNotesTx">
        <pc:chgData name="Kristina Bunevičienė" userId="29ed0d84-a9ed-46dc-b0ec-0b78cf062fc7" providerId="ADAL" clId="{B166703D-1CA7-4113-96E7-DC39466B3160}" dt="2025-07-14T11:19:46.178" v="0" actId="20577"/>
        <pc:sldMkLst>
          <pc:docMk/>
          <pc:sldMk cId="569638794" sldId="257"/>
        </pc:sldMkLst>
      </pc:sldChg>
      <pc:sldChg chg="modNotesTx">
        <pc:chgData name="Kristina Bunevičienė" userId="29ed0d84-a9ed-46dc-b0ec-0b78cf062fc7" providerId="ADAL" clId="{B166703D-1CA7-4113-96E7-DC39466B3160}" dt="2025-07-14T11:20:01.425" v="1" actId="6549"/>
        <pc:sldMkLst>
          <pc:docMk/>
          <pc:sldMk cId="1863257575" sldId="260"/>
        </pc:sldMkLst>
      </pc:sldChg>
      <pc:sldChg chg="modNotesTx">
        <pc:chgData name="Kristina Bunevičienė" userId="29ed0d84-a9ed-46dc-b0ec-0b78cf062fc7" providerId="ADAL" clId="{B166703D-1CA7-4113-96E7-DC39466B3160}" dt="2025-07-14T11:20:08.979" v="2" actId="6549"/>
        <pc:sldMkLst>
          <pc:docMk/>
          <pc:sldMk cId="3921391528" sldId="261"/>
        </pc:sldMkLst>
      </pc:sldChg>
      <pc:sldChg chg="modNotesTx">
        <pc:chgData name="Kristina Bunevičienė" userId="29ed0d84-a9ed-46dc-b0ec-0b78cf062fc7" providerId="ADAL" clId="{B166703D-1CA7-4113-96E7-DC39466B3160}" dt="2025-07-14T11:20:14.137" v="3" actId="6549"/>
        <pc:sldMkLst>
          <pc:docMk/>
          <pc:sldMk cId="3960545572" sldId="262"/>
        </pc:sldMkLst>
      </pc:sldChg>
      <pc:sldChg chg="modNotesTx">
        <pc:chgData name="Kristina Bunevičienė" userId="29ed0d84-a9ed-46dc-b0ec-0b78cf062fc7" providerId="ADAL" clId="{B166703D-1CA7-4113-96E7-DC39466B3160}" dt="2025-07-14T11:20:23.767" v="5" actId="6549"/>
        <pc:sldMkLst>
          <pc:docMk/>
          <pc:sldMk cId="4043655005" sldId="264"/>
        </pc:sldMkLst>
      </pc:sldChg>
      <pc:sldChg chg="modNotesTx">
        <pc:chgData name="Kristina Bunevičienė" userId="29ed0d84-a9ed-46dc-b0ec-0b78cf062fc7" providerId="ADAL" clId="{B166703D-1CA7-4113-96E7-DC39466B3160}" dt="2025-07-14T11:20:19.295" v="4" actId="6549"/>
        <pc:sldMkLst>
          <pc:docMk/>
          <pc:sldMk cId="2258195417" sldId="265"/>
        </pc:sldMkLst>
      </pc:sldChg>
      <pc:sldChg chg="modNotesTx">
        <pc:chgData name="Kristina Bunevičienė" userId="29ed0d84-a9ed-46dc-b0ec-0b78cf062fc7" providerId="ADAL" clId="{B166703D-1CA7-4113-96E7-DC39466B3160}" dt="2025-07-14T11:20:29.423" v="6" actId="6549"/>
        <pc:sldMkLst>
          <pc:docMk/>
          <pc:sldMk cId="3895634887" sldId="266"/>
        </pc:sldMkLst>
      </pc:sldChg>
      <pc:sldChg chg="modNotesTx">
        <pc:chgData name="Kristina Bunevičienė" userId="29ed0d84-a9ed-46dc-b0ec-0b78cf062fc7" providerId="ADAL" clId="{B166703D-1CA7-4113-96E7-DC39466B3160}" dt="2025-07-14T11:25:44.409" v="8" actId="6549"/>
        <pc:sldMkLst>
          <pc:docMk/>
          <pc:sldMk cId="2150067723" sldId="267"/>
        </pc:sldMkLst>
      </pc:sldChg>
      <pc:sldChg chg="modNotesTx">
        <pc:chgData name="Kristina Bunevičienė" userId="29ed0d84-a9ed-46dc-b0ec-0b78cf062fc7" providerId="ADAL" clId="{B166703D-1CA7-4113-96E7-DC39466B3160}" dt="2025-07-14T11:20:35.266" v="7" actId="6549"/>
        <pc:sldMkLst>
          <pc:docMk/>
          <pc:sldMk cId="13686702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09FAA-4677-4654-8A10-666FC61417D0}" type="datetimeFigureOut">
              <a:rPr lang="lt-LT" smtClean="0"/>
              <a:t>2025-07-14</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92758-F74F-494F-AD03-49FAE11040BB}" type="slidenum">
              <a:rPr lang="lt-LT" smtClean="0"/>
              <a:t>‹#›</a:t>
            </a:fld>
            <a:endParaRPr lang="lt-LT"/>
          </a:p>
        </p:txBody>
      </p:sp>
    </p:spTree>
    <p:extLst>
      <p:ext uri="{BB962C8B-B14F-4D97-AF65-F5344CB8AC3E}">
        <p14:creationId xmlns:p14="http://schemas.microsoft.com/office/powerpoint/2010/main" val="149345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92758-F74F-494F-AD03-49FAE11040BB}" type="slidenum">
              <a:rPr lang="lt-LT" smtClean="0"/>
              <a:t>2</a:t>
            </a:fld>
            <a:endParaRPr lang="lt-LT"/>
          </a:p>
        </p:txBody>
      </p:sp>
    </p:spTree>
    <p:extLst>
      <p:ext uri="{BB962C8B-B14F-4D97-AF65-F5344CB8AC3E}">
        <p14:creationId xmlns:p14="http://schemas.microsoft.com/office/powerpoint/2010/main" val="21282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86A3-763F-0CC6-9EFA-E1AF4A3A6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10EF1-BA6E-82BA-36AD-AD2C2A7D5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C529A-F2BC-E85A-0EC9-6774DB9930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A0FF7-373C-9412-900F-F8516C6EC924}"/>
              </a:ext>
            </a:extLst>
          </p:cNvPr>
          <p:cNvSpPr>
            <a:spLocks noGrp="1"/>
          </p:cNvSpPr>
          <p:nvPr>
            <p:ph type="sldNum" sz="quarter" idx="5"/>
          </p:nvPr>
        </p:nvSpPr>
        <p:spPr/>
        <p:txBody>
          <a:bodyPr/>
          <a:lstStyle/>
          <a:p>
            <a:fld id="{17292758-F74F-494F-AD03-49FAE11040BB}" type="slidenum">
              <a:rPr lang="lt-LT" smtClean="0"/>
              <a:t>11</a:t>
            </a:fld>
            <a:endParaRPr lang="lt-LT"/>
          </a:p>
        </p:txBody>
      </p:sp>
    </p:spTree>
    <p:extLst>
      <p:ext uri="{BB962C8B-B14F-4D97-AF65-F5344CB8AC3E}">
        <p14:creationId xmlns:p14="http://schemas.microsoft.com/office/powerpoint/2010/main" val="425960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4CE2D-263C-448B-1F51-6D3B706C4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EEC73-CAD6-1471-8971-2B0477349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E92A2-E23B-A173-4509-99B38B92C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09B26-4560-BC32-35BB-C5820982F86C}"/>
              </a:ext>
            </a:extLst>
          </p:cNvPr>
          <p:cNvSpPr>
            <a:spLocks noGrp="1"/>
          </p:cNvSpPr>
          <p:nvPr>
            <p:ph type="sldNum" sz="quarter" idx="5"/>
          </p:nvPr>
        </p:nvSpPr>
        <p:spPr/>
        <p:txBody>
          <a:bodyPr/>
          <a:lstStyle/>
          <a:p>
            <a:fld id="{17292758-F74F-494F-AD03-49FAE11040BB}" type="slidenum">
              <a:rPr lang="lt-LT" smtClean="0"/>
              <a:t>12</a:t>
            </a:fld>
            <a:endParaRPr lang="lt-LT"/>
          </a:p>
        </p:txBody>
      </p:sp>
    </p:spTree>
    <p:extLst>
      <p:ext uri="{BB962C8B-B14F-4D97-AF65-F5344CB8AC3E}">
        <p14:creationId xmlns:p14="http://schemas.microsoft.com/office/powerpoint/2010/main" val="169523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9AD8E-0117-F0B1-9A5A-5F8CED236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19886-AE4D-BE52-7A01-781FDDB22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02E3D-3742-4996-9EEE-AC82C33C36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32077C-BA0B-FC2B-56B6-14A66C5A64B6}"/>
              </a:ext>
            </a:extLst>
          </p:cNvPr>
          <p:cNvSpPr>
            <a:spLocks noGrp="1"/>
          </p:cNvSpPr>
          <p:nvPr>
            <p:ph type="sldNum" sz="quarter" idx="5"/>
          </p:nvPr>
        </p:nvSpPr>
        <p:spPr/>
        <p:txBody>
          <a:bodyPr/>
          <a:lstStyle/>
          <a:p>
            <a:fld id="{17292758-F74F-494F-AD03-49FAE11040BB}" type="slidenum">
              <a:rPr lang="lt-LT" smtClean="0"/>
              <a:t>13</a:t>
            </a:fld>
            <a:endParaRPr lang="lt-LT"/>
          </a:p>
        </p:txBody>
      </p:sp>
    </p:spTree>
    <p:extLst>
      <p:ext uri="{BB962C8B-B14F-4D97-AF65-F5344CB8AC3E}">
        <p14:creationId xmlns:p14="http://schemas.microsoft.com/office/powerpoint/2010/main" val="240650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2432-842D-8D2B-4128-234D63C27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23EC6-00B5-F675-008F-7A22AD2D3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DCB47-E0A5-2096-ACF2-FC12254355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77A2BB-97BB-C682-DF2B-695E3A612307}"/>
              </a:ext>
            </a:extLst>
          </p:cNvPr>
          <p:cNvSpPr>
            <a:spLocks noGrp="1"/>
          </p:cNvSpPr>
          <p:nvPr>
            <p:ph type="sldNum" sz="quarter" idx="5"/>
          </p:nvPr>
        </p:nvSpPr>
        <p:spPr/>
        <p:txBody>
          <a:bodyPr/>
          <a:lstStyle/>
          <a:p>
            <a:fld id="{17292758-F74F-494F-AD03-49FAE11040BB}" type="slidenum">
              <a:rPr lang="lt-LT" smtClean="0"/>
              <a:t>14</a:t>
            </a:fld>
            <a:endParaRPr lang="lt-LT"/>
          </a:p>
        </p:txBody>
      </p:sp>
    </p:spTree>
    <p:extLst>
      <p:ext uri="{BB962C8B-B14F-4D97-AF65-F5344CB8AC3E}">
        <p14:creationId xmlns:p14="http://schemas.microsoft.com/office/powerpoint/2010/main" val="1328295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A286-8F69-4731-7AC7-B31DB8172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E38E4-6165-EE97-1818-7BBEF1FD7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30701-25C3-9E7C-4591-8B8414FA5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4F7D8-6DED-2800-484E-EFBB87978F0C}"/>
              </a:ext>
            </a:extLst>
          </p:cNvPr>
          <p:cNvSpPr>
            <a:spLocks noGrp="1"/>
          </p:cNvSpPr>
          <p:nvPr>
            <p:ph type="sldNum" sz="quarter" idx="5"/>
          </p:nvPr>
        </p:nvSpPr>
        <p:spPr/>
        <p:txBody>
          <a:bodyPr/>
          <a:lstStyle/>
          <a:p>
            <a:fld id="{17292758-F74F-494F-AD03-49FAE11040BB}" type="slidenum">
              <a:rPr lang="lt-LT" smtClean="0"/>
              <a:t>15</a:t>
            </a:fld>
            <a:endParaRPr lang="lt-LT"/>
          </a:p>
        </p:txBody>
      </p:sp>
    </p:spTree>
    <p:extLst>
      <p:ext uri="{BB962C8B-B14F-4D97-AF65-F5344CB8AC3E}">
        <p14:creationId xmlns:p14="http://schemas.microsoft.com/office/powerpoint/2010/main" val="351096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24AA-8CCD-D37E-C521-DD8266293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A80CE-A52C-F1EF-93F4-AAA0B98F6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B35FB-40FE-BFAC-A4F2-9D7866D5EA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65B7AF-09CF-FE79-37ED-0A489AB702E7}"/>
              </a:ext>
            </a:extLst>
          </p:cNvPr>
          <p:cNvSpPr>
            <a:spLocks noGrp="1"/>
          </p:cNvSpPr>
          <p:nvPr>
            <p:ph type="sldNum" sz="quarter" idx="5"/>
          </p:nvPr>
        </p:nvSpPr>
        <p:spPr/>
        <p:txBody>
          <a:bodyPr/>
          <a:lstStyle/>
          <a:p>
            <a:fld id="{17292758-F74F-494F-AD03-49FAE11040BB}" type="slidenum">
              <a:rPr lang="lt-LT" smtClean="0"/>
              <a:t>3</a:t>
            </a:fld>
            <a:endParaRPr lang="lt-LT"/>
          </a:p>
        </p:txBody>
      </p:sp>
    </p:spTree>
    <p:extLst>
      <p:ext uri="{BB962C8B-B14F-4D97-AF65-F5344CB8AC3E}">
        <p14:creationId xmlns:p14="http://schemas.microsoft.com/office/powerpoint/2010/main" val="78591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3C47-8B4F-0052-C934-BB055B687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CE644-105D-AAE8-A29F-2BF09409A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EA124-02AE-56AF-8841-CD6954DAD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5B66EB-4C40-65E5-8D0D-0366390B8A3E}"/>
              </a:ext>
            </a:extLst>
          </p:cNvPr>
          <p:cNvSpPr>
            <a:spLocks noGrp="1"/>
          </p:cNvSpPr>
          <p:nvPr>
            <p:ph type="sldNum" sz="quarter" idx="5"/>
          </p:nvPr>
        </p:nvSpPr>
        <p:spPr/>
        <p:txBody>
          <a:bodyPr/>
          <a:lstStyle/>
          <a:p>
            <a:fld id="{17292758-F74F-494F-AD03-49FAE11040BB}" type="slidenum">
              <a:rPr lang="lt-LT" smtClean="0"/>
              <a:t>4</a:t>
            </a:fld>
            <a:endParaRPr lang="lt-LT"/>
          </a:p>
        </p:txBody>
      </p:sp>
    </p:spTree>
    <p:extLst>
      <p:ext uri="{BB962C8B-B14F-4D97-AF65-F5344CB8AC3E}">
        <p14:creationId xmlns:p14="http://schemas.microsoft.com/office/powerpoint/2010/main" val="393176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B533A-74E7-C3BE-9DCB-48298C868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BB598-B8AA-C7C0-E6ED-93C71DA95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E789B-0AEB-2681-3D3A-6908374BF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2156C5-000F-D303-81FF-B4048ACD16A9}"/>
              </a:ext>
            </a:extLst>
          </p:cNvPr>
          <p:cNvSpPr>
            <a:spLocks noGrp="1"/>
          </p:cNvSpPr>
          <p:nvPr>
            <p:ph type="sldNum" sz="quarter" idx="5"/>
          </p:nvPr>
        </p:nvSpPr>
        <p:spPr/>
        <p:txBody>
          <a:bodyPr/>
          <a:lstStyle/>
          <a:p>
            <a:fld id="{17292758-F74F-494F-AD03-49FAE11040BB}" type="slidenum">
              <a:rPr lang="lt-LT" smtClean="0"/>
              <a:t>5</a:t>
            </a:fld>
            <a:endParaRPr lang="lt-LT"/>
          </a:p>
        </p:txBody>
      </p:sp>
    </p:spTree>
    <p:extLst>
      <p:ext uri="{BB962C8B-B14F-4D97-AF65-F5344CB8AC3E}">
        <p14:creationId xmlns:p14="http://schemas.microsoft.com/office/powerpoint/2010/main" val="209779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6DF2-7A85-D38D-935B-332CEC912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9E68C-714F-4343-C7E9-7B8DD126C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3EA3F-9012-DE6E-B3C8-7B40FBAF2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35D4D6-F8AB-7571-E49B-605A6049533A}"/>
              </a:ext>
            </a:extLst>
          </p:cNvPr>
          <p:cNvSpPr>
            <a:spLocks noGrp="1"/>
          </p:cNvSpPr>
          <p:nvPr>
            <p:ph type="sldNum" sz="quarter" idx="5"/>
          </p:nvPr>
        </p:nvSpPr>
        <p:spPr/>
        <p:txBody>
          <a:bodyPr/>
          <a:lstStyle/>
          <a:p>
            <a:fld id="{17292758-F74F-494F-AD03-49FAE11040BB}" type="slidenum">
              <a:rPr lang="lt-LT" smtClean="0"/>
              <a:t>6</a:t>
            </a:fld>
            <a:endParaRPr lang="lt-LT"/>
          </a:p>
        </p:txBody>
      </p:sp>
    </p:spTree>
    <p:extLst>
      <p:ext uri="{BB962C8B-B14F-4D97-AF65-F5344CB8AC3E}">
        <p14:creationId xmlns:p14="http://schemas.microsoft.com/office/powerpoint/2010/main" val="339826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33DA6-440C-A7B3-F14B-C303DC177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72ABE-BCBB-E7C9-EDD8-9DD4913BA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C8869-72ED-4D57-1EE1-D4291F7FFE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F4E8BA-FF4B-0046-8439-22FC02EF79C0}"/>
              </a:ext>
            </a:extLst>
          </p:cNvPr>
          <p:cNvSpPr>
            <a:spLocks noGrp="1"/>
          </p:cNvSpPr>
          <p:nvPr>
            <p:ph type="sldNum" sz="quarter" idx="5"/>
          </p:nvPr>
        </p:nvSpPr>
        <p:spPr/>
        <p:txBody>
          <a:bodyPr/>
          <a:lstStyle/>
          <a:p>
            <a:fld id="{17292758-F74F-494F-AD03-49FAE11040BB}" type="slidenum">
              <a:rPr lang="lt-LT" smtClean="0"/>
              <a:t>7</a:t>
            </a:fld>
            <a:endParaRPr lang="lt-LT"/>
          </a:p>
        </p:txBody>
      </p:sp>
    </p:spTree>
    <p:extLst>
      <p:ext uri="{BB962C8B-B14F-4D97-AF65-F5344CB8AC3E}">
        <p14:creationId xmlns:p14="http://schemas.microsoft.com/office/powerpoint/2010/main" val="165350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4D77-3A0E-C434-A7CC-29AE0A5E7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6BE9C-D657-57DB-EFF0-9D3842AB9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85AB3-B639-2DE6-9135-3B3DD4862E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DCFEBC-757C-7689-4FA9-84D3CF7517A9}"/>
              </a:ext>
            </a:extLst>
          </p:cNvPr>
          <p:cNvSpPr>
            <a:spLocks noGrp="1"/>
          </p:cNvSpPr>
          <p:nvPr>
            <p:ph type="sldNum" sz="quarter" idx="5"/>
          </p:nvPr>
        </p:nvSpPr>
        <p:spPr/>
        <p:txBody>
          <a:bodyPr/>
          <a:lstStyle/>
          <a:p>
            <a:fld id="{17292758-F74F-494F-AD03-49FAE11040BB}" type="slidenum">
              <a:rPr lang="lt-LT" smtClean="0"/>
              <a:t>8</a:t>
            </a:fld>
            <a:endParaRPr lang="lt-LT"/>
          </a:p>
        </p:txBody>
      </p:sp>
    </p:spTree>
    <p:extLst>
      <p:ext uri="{BB962C8B-B14F-4D97-AF65-F5344CB8AC3E}">
        <p14:creationId xmlns:p14="http://schemas.microsoft.com/office/powerpoint/2010/main" val="42123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382-58FC-B3A4-B611-2535EB15D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D23F1-621E-75D0-090E-67DACB80A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7D0F1-84D5-8555-6900-DF983BECB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AD3CF4-F11A-A04C-36D3-7A01F51B1459}"/>
              </a:ext>
            </a:extLst>
          </p:cNvPr>
          <p:cNvSpPr>
            <a:spLocks noGrp="1"/>
          </p:cNvSpPr>
          <p:nvPr>
            <p:ph type="sldNum" sz="quarter" idx="5"/>
          </p:nvPr>
        </p:nvSpPr>
        <p:spPr/>
        <p:txBody>
          <a:bodyPr/>
          <a:lstStyle/>
          <a:p>
            <a:fld id="{17292758-F74F-494F-AD03-49FAE11040BB}" type="slidenum">
              <a:rPr lang="lt-LT" smtClean="0"/>
              <a:t>9</a:t>
            </a:fld>
            <a:endParaRPr lang="lt-LT"/>
          </a:p>
        </p:txBody>
      </p:sp>
    </p:spTree>
    <p:extLst>
      <p:ext uri="{BB962C8B-B14F-4D97-AF65-F5344CB8AC3E}">
        <p14:creationId xmlns:p14="http://schemas.microsoft.com/office/powerpoint/2010/main" val="239538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9BF4-4633-0232-6027-5EA6954E4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A4F46-8A63-47AB-E662-E02CA565E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9233B-5D19-CCE3-58C7-7537E92B08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5AA61B-F35E-6C1F-1CB5-17F3269D56D4}"/>
              </a:ext>
            </a:extLst>
          </p:cNvPr>
          <p:cNvSpPr>
            <a:spLocks noGrp="1"/>
          </p:cNvSpPr>
          <p:nvPr>
            <p:ph type="sldNum" sz="quarter" idx="5"/>
          </p:nvPr>
        </p:nvSpPr>
        <p:spPr/>
        <p:txBody>
          <a:bodyPr/>
          <a:lstStyle/>
          <a:p>
            <a:fld id="{17292758-F74F-494F-AD03-49FAE11040BB}" type="slidenum">
              <a:rPr lang="lt-LT" smtClean="0"/>
              <a:t>10</a:t>
            </a:fld>
            <a:endParaRPr lang="lt-LT"/>
          </a:p>
        </p:txBody>
      </p:sp>
    </p:spTree>
    <p:extLst>
      <p:ext uri="{BB962C8B-B14F-4D97-AF65-F5344CB8AC3E}">
        <p14:creationId xmlns:p14="http://schemas.microsoft.com/office/powerpoint/2010/main" val="2103214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o skaidrė">
    <p:spTree>
      <p:nvGrpSpPr>
        <p:cNvPr id="1" name=""/>
        <p:cNvGrpSpPr/>
        <p:nvPr/>
      </p:nvGrpSpPr>
      <p:grpSpPr>
        <a:xfrm>
          <a:off x="0" y="0"/>
          <a:ext cx="0" cy="0"/>
          <a:chOff x="0" y="0"/>
          <a:chExt cx="0" cy="0"/>
        </a:xfrm>
      </p:grpSpPr>
      <p:sp>
        <p:nvSpPr>
          <p:cNvPr id="26" name="Stačiakampis 25"/>
          <p:cNvSpPr/>
          <p:nvPr userDrawn="1"/>
        </p:nvSpPr>
        <p:spPr>
          <a:xfrm>
            <a:off x="107504" y="4437874"/>
            <a:ext cx="8928992" cy="666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10" name="12 grupė"/>
          <p:cNvGrpSpPr/>
          <p:nvPr userDrawn="1"/>
        </p:nvGrpSpPr>
        <p:grpSpPr>
          <a:xfrm rot="10800000">
            <a:off x="179512" y="2787772"/>
            <a:ext cx="8784976" cy="54008"/>
            <a:chOff x="507492" y="1501519"/>
            <a:chExt cx="8129016" cy="63125"/>
          </a:xfrm>
        </p:grpSpPr>
        <p:cxnSp>
          <p:nvCxnSpPr>
            <p:cNvPr id="11" name="16 tiesioji jungtis"/>
            <p:cNvCxnSpPr/>
            <p:nvPr/>
          </p:nvCxnSpPr>
          <p:spPr>
            <a:xfrm>
              <a:off x="507492" y="1564644"/>
              <a:ext cx="8129016" cy="0"/>
            </a:xfrm>
            <a:prstGeom prst="line">
              <a:avLst/>
            </a:prstGeom>
            <a:ln w="38100" cap="flat">
              <a:solidFill>
                <a:srgbClr val="006600"/>
              </a:solidFill>
              <a:miter lim="800000"/>
            </a:ln>
            <a:effectLst>
              <a:outerShdw blurRad="50800" dist="38100" dir="13500000" algn="br" rotWithShape="0">
                <a:prstClr val="black">
                  <a:alpha val="24000"/>
                </a:prstClr>
              </a:outerShdw>
            </a:effectLst>
          </p:spPr>
          <p:style>
            <a:lnRef idx="1">
              <a:schemeClr val="accent1"/>
            </a:lnRef>
            <a:fillRef idx="0">
              <a:schemeClr val="accent1"/>
            </a:fillRef>
            <a:effectRef idx="0">
              <a:schemeClr val="accent1"/>
            </a:effectRef>
            <a:fontRef idx="minor">
              <a:schemeClr val="tx1"/>
            </a:fontRef>
          </p:style>
        </p:cxnSp>
        <p:cxnSp>
          <p:nvCxnSpPr>
            <p:cNvPr id="12" name="17 tiesioji jungtis"/>
            <p:cNvCxnSpPr/>
            <p:nvPr/>
          </p:nvCxnSpPr>
          <p:spPr>
            <a:xfrm>
              <a:off x="507492" y="1501519"/>
              <a:ext cx="8129016" cy="0"/>
            </a:xfrm>
            <a:prstGeom prst="line">
              <a:avLst/>
            </a:prstGeom>
            <a:ln w="12700" cap="flat">
              <a:solidFill>
                <a:srgbClr val="006600"/>
              </a:solidFill>
              <a:miter lim="800000"/>
            </a:ln>
          </p:spPr>
          <p:style>
            <a:lnRef idx="1">
              <a:schemeClr val="accent1"/>
            </a:lnRef>
            <a:fillRef idx="0">
              <a:schemeClr val="accent1"/>
            </a:fillRef>
            <a:effectRef idx="0">
              <a:schemeClr val="accent1"/>
            </a:effectRef>
            <a:fontRef idx="minor">
              <a:schemeClr val="tx1"/>
            </a:fontRef>
          </p:style>
        </p:cxnSp>
      </p:grpSp>
      <p:sp>
        <p:nvSpPr>
          <p:cNvPr id="13" name="Stačiakampis 12"/>
          <p:cNvSpPr/>
          <p:nvPr userDrawn="1"/>
        </p:nvSpPr>
        <p:spPr>
          <a:xfrm>
            <a:off x="395535" y="2211710"/>
            <a:ext cx="2887365" cy="1062118"/>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p:txBody>
      </p:sp>
      <p:sp>
        <p:nvSpPr>
          <p:cNvPr id="27" name="Datos vietos rezervavimo ženklas 30"/>
          <p:cNvSpPr txBox="1">
            <a:spLocks/>
          </p:cNvSpPr>
          <p:nvPr userDrawn="1"/>
        </p:nvSpPr>
        <p:spPr>
          <a:xfrm>
            <a:off x="3570768" y="4659982"/>
            <a:ext cx="2002464" cy="170177"/>
          </a:xfrm>
          <a:prstGeom prst="rect">
            <a:avLst/>
          </a:prstGeom>
        </p:spPr>
        <p:txBody>
          <a:bodyPr vert="horz" lIns="91440" tIns="45720" rIns="91440" bIns="45720" rtlCol="0" anchor="ctr"/>
          <a:lstStyle>
            <a:defPPr>
              <a:defRPr lang="lt-LT"/>
            </a:defPPr>
            <a:lvl1pPr marL="0" algn="ctr" defTabSz="914400" rtl="0" eaLnBrk="1" latinLnBrk="0" hangingPunct="1">
              <a:defRPr lang="en-US" sz="1200" b="1" kern="1200" smtClean="0">
                <a:solidFill>
                  <a:schemeClr val="bg2">
                    <a:lumMod val="25000"/>
                  </a:schemeClr>
                </a:solidFill>
                <a:latin typeface="Cambria" panose="0204050305040603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dirty="0">
              <a:solidFill>
                <a:schemeClr val="tx1">
                  <a:lumMod val="65000"/>
                  <a:lumOff val="35000"/>
                </a:schemeClr>
              </a:solidFill>
            </a:endParaRPr>
          </a:p>
        </p:txBody>
      </p:sp>
      <p:sp>
        <p:nvSpPr>
          <p:cNvPr id="22" name="Antraštė 11"/>
          <p:cNvSpPr>
            <a:spLocks noGrp="1"/>
          </p:cNvSpPr>
          <p:nvPr>
            <p:ph type="ctrTitle" hasCustomPrompt="1"/>
          </p:nvPr>
        </p:nvSpPr>
        <p:spPr>
          <a:xfrm>
            <a:off x="3347864" y="1869672"/>
            <a:ext cx="5472608" cy="843522"/>
          </a:xfrm>
        </p:spPr>
        <p:txBody>
          <a:bodyPr lIns="45720" tIns="0" rIns="45720" anchor="ctr">
            <a:noAutofit/>
          </a:bodyPr>
          <a:lstStyle>
            <a:lvl1pPr algn="r">
              <a:defRPr sz="4200" b="0" cap="none" spc="0" baseline="0">
                <a:ln>
                  <a:noFill/>
                </a:ln>
                <a:solidFill>
                  <a:schemeClr val="tx1">
                    <a:lumMod val="65000"/>
                    <a:lumOff val="35000"/>
                  </a:schemeClr>
                </a:solidFill>
                <a:effectLst/>
                <a:latin typeface="Cambria" panose="02040503050406030204" pitchFamily="18" charset="0"/>
              </a:defRPr>
            </a:lvl1pPr>
            <a:extLst/>
          </a:lstStyle>
          <a:p>
            <a:r>
              <a:rPr kumimoji="0" lang="lt-LT" dirty="0"/>
              <a:t>Pavadinimas</a:t>
            </a:r>
            <a:endParaRPr kumimoji="0" lang="en-US" dirty="0"/>
          </a:p>
        </p:txBody>
      </p:sp>
      <p:sp>
        <p:nvSpPr>
          <p:cNvPr id="25" name="Paantraštė 2"/>
          <p:cNvSpPr>
            <a:spLocks noGrp="1"/>
          </p:cNvSpPr>
          <p:nvPr>
            <p:ph type="subTitle" idx="1" hasCustomPrompt="1"/>
          </p:nvPr>
        </p:nvSpPr>
        <p:spPr>
          <a:xfrm>
            <a:off x="3347864" y="2949792"/>
            <a:ext cx="5536704" cy="810090"/>
          </a:xfrm>
        </p:spPr>
        <p:txBody>
          <a:bodyPr>
            <a:normAutofit/>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a:t>Vardas ir pavardė</a:t>
            </a:r>
          </a:p>
        </p:txBody>
      </p:sp>
      <p:pic>
        <p:nvPicPr>
          <p:cNvPr id="2" name="Picture 2" descr="E:\Mano Dokumentai\Logotipas, adresai ir kita\logo\Atnaujintas angliškas\LAMMC_LOGO_2016_uzr_ang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2259481"/>
            <a:ext cx="2114124" cy="96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6" name="Skaidrės numerio vietos rezervavimo ženklas 5"/>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05979"/>
            <a:ext cx="2057400" cy="4388644"/>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05979"/>
            <a:ext cx="6019800" cy="4388644"/>
          </a:xfrm>
        </p:spPr>
        <p:txBody>
          <a:bodyPr vert="eaVert"/>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6" name="Skaidrės numerio vietos rezervavimo ženklas 5"/>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Spustelėkite, jei norite keisite ruoš. pav. stilių</a:t>
            </a:r>
          </a:p>
        </p:txBody>
      </p:sp>
      <p:sp>
        <p:nvSpPr>
          <p:cNvPr id="3" name="Turinio vietos rezervavimo ženklas 2"/>
          <p:cNvSpPr>
            <a:spLocks noGrp="1"/>
          </p:cNvSpPr>
          <p:nvPr>
            <p:ph idx="1"/>
          </p:nvPr>
        </p:nvSpPr>
        <p:spPr/>
        <p:txBody>
          <a:body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6" name="Skaidrės numerio vietos rezervavimo ženklas 5"/>
          <p:cNvSpPr>
            <a:spLocks noGrp="1"/>
          </p:cNvSpPr>
          <p:nvPr>
            <p:ph type="sldNum" sz="quarter" idx="12"/>
          </p:nvPr>
        </p:nvSpPr>
        <p:spPr>
          <a:xfrm>
            <a:off x="3505200" y="4602162"/>
            <a:ext cx="2133600" cy="273844"/>
          </a:xfrm>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solidFill>
                  <a:schemeClr val="tx1">
                    <a:lumMod val="65000"/>
                    <a:lumOff val="35000"/>
                  </a:schemeClr>
                </a:solidFill>
              </a:defRPr>
            </a:lvl1pPr>
          </a:lstStyle>
          <a:p>
            <a:r>
              <a:rPr lang="lt-LT" dirty="0"/>
              <a:t>Spustelėkite, jei norite keisite ruoš. pav.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dirty="0"/>
              <a:t>Spustelėkite ruošinio teksto stiliams keisti</a:t>
            </a:r>
          </a:p>
        </p:txBody>
      </p:sp>
      <p:sp>
        <p:nvSpPr>
          <p:cNvPr id="6" name="Skaidrės numerio vietos rezervavimo ženklas 5"/>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Spustelėkite, jei norite keisite ruoš. pav. stilių</a:t>
            </a:r>
          </a:p>
        </p:txBody>
      </p:sp>
      <p:sp>
        <p:nvSpPr>
          <p:cNvPr id="3" name="Turinio vietos rezervavimo ženklas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Turinio vietos rezervavimo ženklas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Skaidrės numerio vietos rezervavimo ženklas 6"/>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dirty="0"/>
              <a:t>Spustelėkite, jei norite keisite ruoš. pav.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Spustelėkite ruošinio teksto stiliams keisti</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9" name="Skaidrės numerio vietos rezervavimo ženklas 8"/>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Spustelėkite, jei norite keisite ruoš. pav. stilių</a:t>
            </a:r>
          </a:p>
        </p:txBody>
      </p:sp>
      <p:sp>
        <p:nvSpPr>
          <p:cNvPr id="5" name="Skaidrės numerio vietos rezervavimo ženklas 4"/>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dirty="0"/>
              <a:t>Spustelėkite, jei norite keisite ruoš. pav. stilių</a:t>
            </a:r>
          </a:p>
        </p:txBody>
      </p:sp>
      <p:sp>
        <p:nvSpPr>
          <p:cNvPr id="3" name="Turinio vietos rezervavimo ženklas 2"/>
          <p:cNvSpPr>
            <a:spLocks noGrp="1"/>
          </p:cNvSpPr>
          <p:nvPr>
            <p:ph idx="1"/>
          </p:nvPr>
        </p:nvSpPr>
        <p:spPr>
          <a:xfrm>
            <a:off x="3575050" y="204788"/>
            <a:ext cx="5111750" cy="4389835"/>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dirty="0"/>
              <a:t>Spustelėkite ruošinio teksto stiliams keisti</a:t>
            </a:r>
          </a:p>
        </p:txBody>
      </p:sp>
      <p:sp>
        <p:nvSpPr>
          <p:cNvPr id="7" name="Skaidrės numerio vietos rezervavimo ženklas 6"/>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dirty="0"/>
              <a:t>Spustelėkite ruošinio teksto stiliams keisti</a:t>
            </a:r>
          </a:p>
        </p:txBody>
      </p:sp>
      <p:sp>
        <p:nvSpPr>
          <p:cNvPr id="7" name="Skaidrės numerio vietos rezervavimo ženklas 6"/>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lt-LT" dirty="0"/>
              <a:t>Spustelėkite, jei norite keisite ruoš. pav.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6" name="Skaidrės numerio vietos rezervavimo ženklas 5"/>
          <p:cNvSpPr>
            <a:spLocks noGrp="1"/>
          </p:cNvSpPr>
          <p:nvPr>
            <p:ph type="sldNum" sz="quarter" idx="4"/>
          </p:nvPr>
        </p:nvSpPr>
        <p:spPr>
          <a:xfrm>
            <a:off x="3505200" y="4602162"/>
            <a:ext cx="2133600" cy="273844"/>
          </a:xfrm>
          <a:prstGeom prst="rect">
            <a:avLst/>
          </a:prstGeom>
        </p:spPr>
        <p:txBody>
          <a:bodyPr vert="horz" lIns="91440" tIns="45720" rIns="91440" bIns="45720" rtlCol="0" anchor="ctr"/>
          <a:lstStyle>
            <a:lvl1pPr algn="ctr">
              <a:defRPr sz="1000" b="1">
                <a:solidFill>
                  <a:schemeClr val="tx1">
                    <a:lumMod val="65000"/>
                    <a:lumOff val="35000"/>
                  </a:schemeClr>
                </a:solidFill>
                <a:latin typeface="Cambria" panose="02040503050406030204" pitchFamily="18" charset="0"/>
              </a:defRPr>
            </a:lvl1pPr>
          </a:lstStyle>
          <a:p>
            <a:fld id="{2FEC95DC-F77F-4382-9F00-42DBE57C5A0C}" type="slidenum">
              <a:rPr lang="lt-LT" smtClean="0"/>
              <a:pPr/>
              <a:t>‹#›</a:t>
            </a:fld>
            <a:endParaRPr lang="lt-LT" dirty="0"/>
          </a:p>
        </p:txBody>
      </p:sp>
      <p:sp>
        <p:nvSpPr>
          <p:cNvPr id="7" name="TextBox 6"/>
          <p:cNvSpPr txBox="1"/>
          <p:nvPr userDrawn="1"/>
        </p:nvSpPr>
        <p:spPr>
          <a:xfrm>
            <a:off x="7812360" y="4515966"/>
            <a:ext cx="1187624" cy="461665"/>
          </a:xfrm>
          <a:prstGeom prst="rect">
            <a:avLst/>
          </a:prstGeom>
          <a:noFill/>
        </p:spPr>
        <p:txBody>
          <a:bodyPr wrap="square" rtlCol="0">
            <a:spAutoFit/>
          </a:bodyPr>
          <a:lstStyle/>
          <a:p>
            <a:r>
              <a:rPr lang="lt-LT" sz="2400" dirty="0">
                <a:solidFill>
                  <a:srgbClr val="006600"/>
                </a:solidFill>
                <a:latin typeface="Calibri" pitchFamily="34" charset="0"/>
                <a:cs typeface="Calibri" pitchFamily="34" charset="0"/>
              </a:rPr>
              <a:t>LAMMC</a:t>
            </a:r>
          </a:p>
        </p:txBody>
      </p:sp>
      <p:grpSp>
        <p:nvGrpSpPr>
          <p:cNvPr id="8" name="12 grupė"/>
          <p:cNvGrpSpPr/>
          <p:nvPr userDrawn="1"/>
        </p:nvGrpSpPr>
        <p:grpSpPr>
          <a:xfrm rot="10800000">
            <a:off x="179512" y="4515966"/>
            <a:ext cx="8784976" cy="54006"/>
            <a:chOff x="507492" y="1501519"/>
            <a:chExt cx="8129016" cy="63125"/>
          </a:xfrm>
        </p:grpSpPr>
        <p:cxnSp>
          <p:nvCxnSpPr>
            <p:cNvPr id="9" name="16 tiesioji jungtis"/>
            <p:cNvCxnSpPr/>
            <p:nvPr/>
          </p:nvCxnSpPr>
          <p:spPr>
            <a:xfrm>
              <a:off x="507492" y="1564644"/>
              <a:ext cx="8129016" cy="0"/>
            </a:xfrm>
            <a:prstGeom prst="line">
              <a:avLst/>
            </a:prstGeom>
            <a:ln w="38100" cap="flat">
              <a:solidFill>
                <a:srgbClr val="006600"/>
              </a:solidFill>
              <a:miter lim="800000"/>
            </a:ln>
            <a:effectLst>
              <a:outerShdw blurRad="50800" dist="38100" dir="13500000" algn="br" rotWithShape="0">
                <a:prstClr val="black">
                  <a:alpha val="24000"/>
                </a:prstClr>
              </a:outerShdw>
            </a:effectLst>
          </p:spPr>
          <p:style>
            <a:lnRef idx="1">
              <a:schemeClr val="accent1"/>
            </a:lnRef>
            <a:fillRef idx="0">
              <a:schemeClr val="accent1"/>
            </a:fillRef>
            <a:effectRef idx="0">
              <a:schemeClr val="accent1"/>
            </a:effectRef>
            <a:fontRef idx="minor">
              <a:schemeClr val="tx1"/>
            </a:fontRef>
          </p:style>
        </p:cxnSp>
        <p:cxnSp>
          <p:nvCxnSpPr>
            <p:cNvPr id="10" name="17 tiesioji jungtis"/>
            <p:cNvCxnSpPr/>
            <p:nvPr/>
          </p:nvCxnSpPr>
          <p:spPr>
            <a:xfrm>
              <a:off x="507492" y="1501519"/>
              <a:ext cx="8129016" cy="0"/>
            </a:xfrm>
            <a:prstGeom prst="line">
              <a:avLst/>
            </a:prstGeom>
            <a:ln w="12700" cap="flat">
              <a:solidFill>
                <a:srgbClr val="006600"/>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ristina.buneviciene@lammc.lt"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orcid.org/my-orcid?orcid=0000-0002-6473-0796" TargetMode="External"/><Relationship Id="rId4" Type="http://schemas.openxmlformats.org/officeDocument/2006/relationships/hyperlink" Target="mailto:kristina.buneviciene@lammc.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B164FB5-D19F-43EC-A818-25D24C7B2030}"/>
              </a:ext>
            </a:extLst>
          </p:cNvPr>
          <p:cNvSpPr>
            <a:spLocks noGrp="1"/>
          </p:cNvSpPr>
          <p:nvPr>
            <p:ph type="ctrTitle"/>
          </p:nvPr>
        </p:nvSpPr>
        <p:spPr>
          <a:xfrm>
            <a:off x="3347864" y="1491630"/>
            <a:ext cx="5472608" cy="1149556"/>
          </a:xfrm>
        </p:spPr>
        <p:txBody>
          <a:bodyPr/>
          <a:lstStyle/>
          <a:p>
            <a:r>
              <a:rPr lang="en-US" sz="2400" b="1"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Impact of granulated biofuel ash on soil and plant nutrients and heavy metals: </a:t>
            </a:r>
            <a:br>
              <a:rPr lang="en-US" sz="2400" b="1"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br>
            <a:r>
              <a:rPr lang="en-US" sz="2400" b="1"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a three-year study</a:t>
            </a:r>
            <a:endParaRPr lang="lt-LT" sz="2400" dirty="0">
              <a:solidFill>
                <a:schemeClr val="tx1"/>
              </a:solidFill>
            </a:endParaRPr>
          </a:p>
        </p:txBody>
      </p:sp>
      <p:sp>
        <p:nvSpPr>
          <p:cNvPr id="3" name="Antrinis pavadinimas 2">
            <a:extLst>
              <a:ext uri="{FF2B5EF4-FFF2-40B4-BE49-F238E27FC236}">
                <a16:creationId xmlns:a16="http://schemas.microsoft.com/office/drawing/2014/main" id="{3ED2B088-2863-4FF1-B6BD-9538B75FC09B}"/>
              </a:ext>
            </a:extLst>
          </p:cNvPr>
          <p:cNvSpPr>
            <a:spLocks noGrp="1"/>
          </p:cNvSpPr>
          <p:nvPr>
            <p:ph type="subTitle" idx="1"/>
          </p:nvPr>
        </p:nvSpPr>
        <p:spPr/>
        <p:txBody>
          <a:bodyPr>
            <a:normAutofit fontScale="40000" lnSpcReduction="20000"/>
          </a:bodyPr>
          <a:lstStyle/>
          <a:p>
            <a:r>
              <a:rPr lang="en-US" sz="3800" dirty="0"/>
              <a:t>Dr. Kristina Bunevičienė</a:t>
            </a:r>
          </a:p>
          <a:p>
            <a:r>
              <a:rPr lang="en-US" dirty="0" err="1">
                <a:solidFill>
                  <a:schemeClr val="bg1">
                    <a:lumMod val="50000"/>
                  </a:schemeClr>
                </a:solidFill>
                <a:hlinkClick r:id="rId2">
                  <a:extLst>
                    <a:ext uri="{A12FA001-AC4F-418D-AE19-62706E023703}">
                      <ahyp:hlinkClr xmlns:ahyp="http://schemas.microsoft.com/office/drawing/2018/hyperlinkcolor" val="tx"/>
                    </a:ext>
                  </a:extLst>
                </a:hlinkClick>
              </a:rPr>
              <a:t>kristina.buneviciene@lammc.lt</a:t>
            </a:r>
            <a:endParaRPr lang="en-US" dirty="0">
              <a:solidFill>
                <a:schemeClr val="bg1">
                  <a:lumMod val="50000"/>
                </a:schemeClr>
              </a:solidFill>
            </a:endParaRPr>
          </a:p>
          <a:p>
            <a:endParaRPr lang="lt-LT" dirty="0">
              <a:solidFill>
                <a:schemeClr val="bg1">
                  <a:lumMod val="50000"/>
                </a:schemeClr>
              </a:solidFill>
            </a:endParaRPr>
          </a:p>
          <a:p>
            <a:r>
              <a:rPr lang="en-US" dirty="0"/>
              <a:t>Co-</a:t>
            </a:r>
            <a:r>
              <a:rPr lang="en-US" dirty="0" err="1"/>
              <a:t>autor</a:t>
            </a:r>
            <a:r>
              <a:rPr lang="en-US" dirty="0"/>
              <a:t> Dr. Donata </a:t>
            </a:r>
            <a:r>
              <a:rPr lang="en-US" dirty="0" err="1"/>
              <a:t>Drapanauskaitė</a:t>
            </a:r>
            <a:endParaRPr lang="en-US" dirty="0"/>
          </a:p>
          <a:p>
            <a:endParaRPr lang="en-US" sz="1500" dirty="0"/>
          </a:p>
        </p:txBody>
      </p:sp>
      <p:pic>
        <p:nvPicPr>
          <p:cNvPr id="7" name="Picture 6" descr="A close-up of a magnifying glass&#10;&#10;AI-generated content may be incorrect.">
            <a:extLst>
              <a:ext uri="{FF2B5EF4-FFF2-40B4-BE49-F238E27FC236}">
                <a16:creationId xmlns:a16="http://schemas.microsoft.com/office/drawing/2014/main" id="{04487525-AE7B-7927-779A-3AD847C59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39502"/>
            <a:ext cx="2816313" cy="1584176"/>
          </a:xfrm>
          <a:prstGeom prst="rect">
            <a:avLst/>
          </a:prstGeom>
        </p:spPr>
      </p:pic>
      <p:pic>
        <p:nvPicPr>
          <p:cNvPr id="12" name="Picture 11" descr="A blue and white logo&#10;&#10;AI-generated content may be incorrect.">
            <a:extLst>
              <a:ext uri="{FF2B5EF4-FFF2-40B4-BE49-F238E27FC236}">
                <a16:creationId xmlns:a16="http://schemas.microsoft.com/office/drawing/2014/main" id="{046084A0-4BB8-97C5-1B31-DF433C570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165989"/>
            <a:ext cx="1983942" cy="699953"/>
          </a:xfrm>
          <a:prstGeom prst="rect">
            <a:avLst/>
          </a:prstGeom>
        </p:spPr>
      </p:pic>
      <p:pic>
        <p:nvPicPr>
          <p:cNvPr id="14" name="Picture 13" descr="A blue and yellow flag with white text&#10;&#10;AI-generated content may be incorrect.">
            <a:extLst>
              <a:ext uri="{FF2B5EF4-FFF2-40B4-BE49-F238E27FC236}">
                <a16:creationId xmlns:a16="http://schemas.microsoft.com/office/drawing/2014/main" id="{E5648524-B4EE-432D-7309-622BDE96D376}"/>
              </a:ext>
            </a:extLst>
          </p:cNvPr>
          <p:cNvPicPr>
            <a:picLocks noChangeAspect="1"/>
          </p:cNvPicPr>
          <p:nvPr/>
        </p:nvPicPr>
        <p:blipFill>
          <a:blip r:embed="rId5"/>
          <a:stretch>
            <a:fillRect/>
          </a:stretch>
        </p:blipFill>
        <p:spPr>
          <a:xfrm>
            <a:off x="597557" y="3003798"/>
            <a:ext cx="2268253" cy="1512168"/>
          </a:xfrm>
          <a:prstGeom prst="rect">
            <a:avLst/>
          </a:prstGeom>
        </p:spPr>
      </p:pic>
      <p:sp>
        <p:nvSpPr>
          <p:cNvPr id="15" name="Rectangle 14">
            <a:extLst>
              <a:ext uri="{FF2B5EF4-FFF2-40B4-BE49-F238E27FC236}">
                <a16:creationId xmlns:a16="http://schemas.microsoft.com/office/drawing/2014/main" id="{B0AC0BFD-5D69-FA46-42FF-E482B5E0FFEE}"/>
              </a:ext>
            </a:extLst>
          </p:cNvPr>
          <p:cNvSpPr/>
          <p:nvPr/>
        </p:nvSpPr>
        <p:spPr>
          <a:xfrm>
            <a:off x="4033230" y="4727442"/>
            <a:ext cx="1077539" cy="276999"/>
          </a:xfrm>
          <a:prstGeom prst="rect">
            <a:avLst/>
          </a:prstGeom>
        </p:spPr>
        <p:txBody>
          <a:bodyPr wrap="none" lIns="91440" tIns="45720" rIns="91440" bIns="45720" anchor="t">
            <a:spAutoFit/>
          </a:bodyPr>
          <a:lstStyle/>
          <a:p>
            <a:r>
              <a:rPr lang="en-US" sz="1200" b="1" dirty="0">
                <a:latin typeface="Times"/>
                <a:cs typeface="Times"/>
              </a:rPr>
              <a:t>June</a:t>
            </a:r>
            <a:r>
              <a:rPr lang="lt-LT" sz="1200" b="1" dirty="0">
                <a:latin typeface="Times"/>
                <a:cs typeface="Times"/>
              </a:rPr>
              <a:t> </a:t>
            </a:r>
            <a:r>
              <a:rPr lang="en-US" sz="1200" b="1" dirty="0">
                <a:latin typeface="Times"/>
                <a:cs typeface="Times"/>
              </a:rPr>
              <a:t>12, 2025</a:t>
            </a:r>
          </a:p>
        </p:txBody>
      </p:sp>
    </p:spTree>
    <p:extLst>
      <p:ext uri="{BB962C8B-B14F-4D97-AF65-F5344CB8AC3E}">
        <p14:creationId xmlns:p14="http://schemas.microsoft.com/office/powerpoint/2010/main" val="16549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AC03-B1DD-92E0-3F85-3BBB9E44F166}"/>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D1CD5B30-BA40-DF47-610F-58576875FD89}"/>
              </a:ext>
            </a:extLst>
          </p:cNvPr>
          <p:cNvSpPr>
            <a:spLocks noGrp="1"/>
          </p:cNvSpPr>
          <p:nvPr>
            <p:ph type="sldNum" sz="quarter" idx="12"/>
          </p:nvPr>
        </p:nvSpPr>
        <p:spPr/>
        <p:txBody>
          <a:bodyPr/>
          <a:lstStyle/>
          <a:p>
            <a:fld id="{A226E2A6-6D93-4997-8D45-933F879E6E5B}" type="slidenum">
              <a:rPr lang="lt-LT" smtClean="0"/>
              <a:pPr/>
              <a:t>10</a:t>
            </a:fld>
            <a:endParaRPr lang="lt-LT" dirty="0"/>
          </a:p>
        </p:txBody>
      </p:sp>
      <p:pic>
        <p:nvPicPr>
          <p:cNvPr id="5" name="Picture 4">
            <a:extLst>
              <a:ext uri="{FF2B5EF4-FFF2-40B4-BE49-F238E27FC236}">
                <a16:creationId xmlns:a16="http://schemas.microsoft.com/office/drawing/2014/main" id="{B83F1A2B-18F5-4D21-A67B-F422A61F6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14F4FF41-3757-11B5-6E95-B1B9A27F07BD}"/>
              </a:ext>
            </a:extLst>
          </p:cNvPr>
          <p:cNvSpPr>
            <a:spLocks noGrp="1"/>
          </p:cNvSpPr>
          <p:nvPr>
            <p:ph type="title"/>
          </p:nvPr>
        </p:nvSpPr>
        <p:spPr>
          <a:xfrm>
            <a:off x="457199" y="-164554"/>
            <a:ext cx="8229600" cy="108012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RESULTS (2)</a:t>
            </a:r>
            <a:endParaRPr lang="lt-LT" sz="2800" b="1" dirty="0">
              <a:solidFill>
                <a:schemeClr val="tx1"/>
              </a:solidFill>
              <a:latin typeface="Times" panose="02020603050405020304" pitchFamily="18" charset="0"/>
              <a:cs typeface="Times" panose="02020603050405020304" pitchFamily="18" charset="0"/>
            </a:endParaRPr>
          </a:p>
        </p:txBody>
      </p:sp>
      <p:sp>
        <p:nvSpPr>
          <p:cNvPr id="17" name="TextBox 16">
            <a:extLst>
              <a:ext uri="{FF2B5EF4-FFF2-40B4-BE49-F238E27FC236}">
                <a16:creationId xmlns:a16="http://schemas.microsoft.com/office/drawing/2014/main" id="{13A4ED48-DE95-66CC-677A-0A4E2E41AD9D}"/>
              </a:ext>
            </a:extLst>
          </p:cNvPr>
          <p:cNvSpPr txBox="1"/>
          <p:nvPr/>
        </p:nvSpPr>
        <p:spPr>
          <a:xfrm>
            <a:off x="179512" y="1666229"/>
            <a:ext cx="7272808" cy="246221"/>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Table 3. </a:t>
            </a:r>
            <a:r>
              <a:rPr lang="en-US" sz="1000" dirty="0">
                <a:latin typeface="Times" panose="02020603050405020304" pitchFamily="18" charset="0"/>
                <a:cs typeface="Times" panose="02020603050405020304" pitchFamily="18" charset="0"/>
              </a:rPr>
              <a:t>Nutrient balance (2019–2021). K – control, BA – biofuel ash, granulated products: BAG30, BAG50, and BAG80</a:t>
            </a:r>
          </a:p>
        </p:txBody>
      </p:sp>
      <p:pic>
        <p:nvPicPr>
          <p:cNvPr id="10" name="Picture 9">
            <a:extLst>
              <a:ext uri="{FF2B5EF4-FFF2-40B4-BE49-F238E27FC236}">
                <a16:creationId xmlns:a16="http://schemas.microsoft.com/office/drawing/2014/main" id="{2A5C7A2B-3072-232F-F89E-B28FD2F86C24}"/>
              </a:ext>
            </a:extLst>
          </p:cNvPr>
          <p:cNvPicPr>
            <a:picLocks noChangeAspect="1"/>
          </p:cNvPicPr>
          <p:nvPr/>
        </p:nvPicPr>
        <p:blipFill>
          <a:blip r:embed="rId4"/>
          <a:stretch>
            <a:fillRect/>
          </a:stretch>
        </p:blipFill>
        <p:spPr>
          <a:xfrm>
            <a:off x="226961" y="1912450"/>
            <a:ext cx="8690078" cy="1467454"/>
          </a:xfrm>
          <a:prstGeom prst="rect">
            <a:avLst/>
          </a:prstGeom>
        </p:spPr>
      </p:pic>
      <p:sp>
        <p:nvSpPr>
          <p:cNvPr id="2" name="Oval 1">
            <a:extLst>
              <a:ext uri="{FF2B5EF4-FFF2-40B4-BE49-F238E27FC236}">
                <a16:creationId xmlns:a16="http://schemas.microsoft.com/office/drawing/2014/main" id="{992FEED1-6E96-9502-D152-ACFB9F82726B}"/>
              </a:ext>
            </a:extLst>
          </p:cNvPr>
          <p:cNvSpPr/>
          <p:nvPr/>
        </p:nvSpPr>
        <p:spPr>
          <a:xfrm>
            <a:off x="3059832" y="3019864"/>
            <a:ext cx="1584176" cy="36004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775919-7058-373D-D23A-CE4328C1EB56}"/>
              </a:ext>
            </a:extLst>
          </p:cNvPr>
          <p:cNvSpPr/>
          <p:nvPr/>
        </p:nvSpPr>
        <p:spPr>
          <a:xfrm>
            <a:off x="5278759" y="3019864"/>
            <a:ext cx="720081"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B1F16A7-B1A1-9AF1-E873-1AF523B10456}"/>
              </a:ext>
            </a:extLst>
          </p:cNvPr>
          <p:cNvSpPr/>
          <p:nvPr/>
        </p:nvSpPr>
        <p:spPr>
          <a:xfrm>
            <a:off x="8196958" y="3017858"/>
            <a:ext cx="720081"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E7ECFE-1FCE-8FE1-2E2A-A638E7664105}"/>
              </a:ext>
            </a:extLst>
          </p:cNvPr>
          <p:cNvSpPr/>
          <p:nvPr/>
        </p:nvSpPr>
        <p:spPr>
          <a:xfrm>
            <a:off x="6732239" y="3019864"/>
            <a:ext cx="720081"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51A427A-E777-C87B-3C04-8EE82303C25F}"/>
              </a:ext>
            </a:extLst>
          </p:cNvPr>
          <p:cNvSpPr/>
          <p:nvPr/>
        </p:nvSpPr>
        <p:spPr>
          <a:xfrm>
            <a:off x="4558678" y="3017858"/>
            <a:ext cx="720081" cy="3600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4672FF6-0E1C-D6C4-8F91-CE06C0BE4936}"/>
              </a:ext>
            </a:extLst>
          </p:cNvPr>
          <p:cNvSpPr/>
          <p:nvPr/>
        </p:nvSpPr>
        <p:spPr>
          <a:xfrm>
            <a:off x="7473913" y="3017858"/>
            <a:ext cx="720081" cy="3600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470458-1AC2-659A-189E-5C78D471EB1A}"/>
              </a:ext>
            </a:extLst>
          </p:cNvPr>
          <p:cNvSpPr/>
          <p:nvPr/>
        </p:nvSpPr>
        <p:spPr>
          <a:xfrm>
            <a:off x="6039786" y="3017858"/>
            <a:ext cx="720081" cy="3600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6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017E-8892-89FA-30C2-0E5471751056}"/>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5725B9E1-C051-329C-932B-7B22D925D09C}"/>
              </a:ext>
            </a:extLst>
          </p:cNvPr>
          <p:cNvSpPr>
            <a:spLocks noGrp="1"/>
          </p:cNvSpPr>
          <p:nvPr>
            <p:ph type="sldNum" sz="quarter" idx="12"/>
          </p:nvPr>
        </p:nvSpPr>
        <p:spPr/>
        <p:txBody>
          <a:bodyPr/>
          <a:lstStyle/>
          <a:p>
            <a:fld id="{A226E2A6-6D93-4997-8D45-933F879E6E5B}" type="slidenum">
              <a:rPr lang="lt-LT" smtClean="0"/>
              <a:pPr/>
              <a:t>11</a:t>
            </a:fld>
            <a:endParaRPr lang="lt-LT" dirty="0"/>
          </a:p>
        </p:txBody>
      </p:sp>
      <p:pic>
        <p:nvPicPr>
          <p:cNvPr id="5" name="Picture 4">
            <a:extLst>
              <a:ext uri="{FF2B5EF4-FFF2-40B4-BE49-F238E27FC236}">
                <a16:creationId xmlns:a16="http://schemas.microsoft.com/office/drawing/2014/main" id="{5FF18267-5CEE-A4B4-CFD9-0B3E07417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F78FDFD4-0770-2755-F4E2-5911105E6EFF}"/>
              </a:ext>
            </a:extLst>
          </p:cNvPr>
          <p:cNvSpPr>
            <a:spLocks noGrp="1"/>
          </p:cNvSpPr>
          <p:nvPr>
            <p:ph type="title"/>
          </p:nvPr>
        </p:nvSpPr>
        <p:spPr>
          <a:xfrm>
            <a:off x="457199" y="-164554"/>
            <a:ext cx="8229600" cy="108012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RESULTS (3)</a:t>
            </a:r>
            <a:endParaRPr lang="lt-LT" sz="2800" b="1" dirty="0">
              <a:solidFill>
                <a:schemeClr val="tx1"/>
              </a:solidFill>
              <a:latin typeface="Times" panose="02020603050405020304" pitchFamily="18" charset="0"/>
              <a:cs typeface="Times" panose="02020603050405020304" pitchFamily="18" charset="0"/>
            </a:endParaRPr>
          </a:p>
        </p:txBody>
      </p:sp>
      <p:sp>
        <p:nvSpPr>
          <p:cNvPr id="17" name="TextBox 16">
            <a:extLst>
              <a:ext uri="{FF2B5EF4-FFF2-40B4-BE49-F238E27FC236}">
                <a16:creationId xmlns:a16="http://schemas.microsoft.com/office/drawing/2014/main" id="{467233DE-95CC-C24B-77D8-169762BA05A8}"/>
              </a:ext>
            </a:extLst>
          </p:cNvPr>
          <p:cNvSpPr txBox="1"/>
          <p:nvPr/>
        </p:nvSpPr>
        <p:spPr>
          <a:xfrm>
            <a:off x="2339752" y="3620487"/>
            <a:ext cx="288032" cy="246221"/>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a</a:t>
            </a:r>
            <a:endParaRPr lang="en-US" sz="1000" dirty="0">
              <a:latin typeface="Times" panose="02020603050405020304" pitchFamily="18" charset="0"/>
              <a:cs typeface="Times" panose="02020603050405020304" pitchFamily="18" charset="0"/>
            </a:endParaRPr>
          </a:p>
        </p:txBody>
      </p:sp>
      <p:pic>
        <p:nvPicPr>
          <p:cNvPr id="2" name="Picture 1" descr="A graph of different colored bars&#10;&#10;Description automatically generated">
            <a:extLst>
              <a:ext uri="{FF2B5EF4-FFF2-40B4-BE49-F238E27FC236}">
                <a16:creationId xmlns:a16="http://schemas.microsoft.com/office/drawing/2014/main" id="{F9BCFAD7-389A-E1B0-7938-81BAC18ADB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68" y="1130851"/>
            <a:ext cx="3903785" cy="2494915"/>
          </a:xfrm>
          <a:prstGeom prst="rect">
            <a:avLst/>
          </a:prstGeom>
        </p:spPr>
      </p:pic>
      <p:pic>
        <p:nvPicPr>
          <p:cNvPr id="3" name="Picture 2" descr="A graph showing different types of straw&#10;&#10;Description automatically generated">
            <a:extLst>
              <a:ext uri="{FF2B5EF4-FFF2-40B4-BE49-F238E27FC236}">
                <a16:creationId xmlns:a16="http://schemas.microsoft.com/office/drawing/2014/main" id="{9FB39AC8-45A2-7285-1EA8-6AB31BBB5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1130851"/>
            <a:ext cx="3903980" cy="2494915"/>
          </a:xfrm>
          <a:prstGeom prst="rect">
            <a:avLst/>
          </a:prstGeom>
        </p:spPr>
      </p:pic>
      <p:sp>
        <p:nvSpPr>
          <p:cNvPr id="6" name="TextBox 5">
            <a:extLst>
              <a:ext uri="{FF2B5EF4-FFF2-40B4-BE49-F238E27FC236}">
                <a16:creationId xmlns:a16="http://schemas.microsoft.com/office/drawing/2014/main" id="{3E8364C2-B66E-0F52-A66E-0E842DE0139A}"/>
              </a:ext>
            </a:extLst>
          </p:cNvPr>
          <p:cNvSpPr txBox="1"/>
          <p:nvPr/>
        </p:nvSpPr>
        <p:spPr>
          <a:xfrm>
            <a:off x="359568" y="4012649"/>
            <a:ext cx="8388896" cy="400110"/>
          </a:xfrm>
          <a:prstGeom prst="rect">
            <a:avLst/>
          </a:prstGeom>
          <a:noFill/>
        </p:spPr>
        <p:txBody>
          <a:bodyPr wrap="square">
            <a:spAutoFit/>
          </a:bodyPr>
          <a:lstStyle/>
          <a:p>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panose="02020603050405020304" pitchFamily="18" charset="0"/>
                <a:cs typeface="Times" panose="02020603050405020304" pitchFamily="18" charset="0"/>
              </a:rPr>
              <a:t>12. </a:t>
            </a:r>
            <a:r>
              <a:rPr lang="en-US" sz="1000" dirty="0">
                <a:latin typeface="Times" panose="02020603050405020304" pitchFamily="18" charset="0"/>
                <a:cs typeface="Times" panose="02020603050405020304" pitchFamily="18" charset="0"/>
              </a:rPr>
              <a:t>Heavy metal concentrations in spring barley grain (a) and straw (b). The difference between values with the same letter was not statistically significant between different fertilization products when P&lt;0.05.</a:t>
            </a:r>
          </a:p>
        </p:txBody>
      </p:sp>
      <p:sp>
        <p:nvSpPr>
          <p:cNvPr id="7" name="TextBox 6">
            <a:extLst>
              <a:ext uri="{FF2B5EF4-FFF2-40B4-BE49-F238E27FC236}">
                <a16:creationId xmlns:a16="http://schemas.microsoft.com/office/drawing/2014/main" id="{DA02BF63-521E-A3C8-E0B3-D74F322F8EAA}"/>
              </a:ext>
            </a:extLst>
          </p:cNvPr>
          <p:cNvSpPr txBox="1"/>
          <p:nvPr/>
        </p:nvSpPr>
        <p:spPr>
          <a:xfrm>
            <a:off x="6747034" y="3620487"/>
            <a:ext cx="288032" cy="246221"/>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b</a:t>
            </a:r>
            <a:endParaRPr lang="en-US" sz="1000" dirty="0">
              <a:latin typeface="Times" panose="02020603050405020304" pitchFamily="18" charset="0"/>
              <a:cs typeface="Times" panose="02020603050405020304" pitchFamily="18" charset="0"/>
            </a:endParaRPr>
          </a:p>
        </p:txBody>
      </p:sp>
      <p:sp>
        <p:nvSpPr>
          <p:cNvPr id="8" name="Oval 7">
            <a:extLst>
              <a:ext uri="{FF2B5EF4-FFF2-40B4-BE49-F238E27FC236}">
                <a16:creationId xmlns:a16="http://schemas.microsoft.com/office/drawing/2014/main" id="{2B5EB26C-4CA0-0565-927B-DD2DE9C75B04}"/>
              </a:ext>
            </a:extLst>
          </p:cNvPr>
          <p:cNvSpPr/>
          <p:nvPr/>
        </p:nvSpPr>
        <p:spPr>
          <a:xfrm>
            <a:off x="899592" y="2571750"/>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180C367-6C46-181D-9C2B-432BFC8DC533}"/>
              </a:ext>
            </a:extLst>
          </p:cNvPr>
          <p:cNvSpPr/>
          <p:nvPr/>
        </p:nvSpPr>
        <p:spPr>
          <a:xfrm>
            <a:off x="1596423" y="1542799"/>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CF0678-B58E-AAEA-F01F-E1BB2DBC2D8A}"/>
              </a:ext>
            </a:extLst>
          </p:cNvPr>
          <p:cNvSpPr/>
          <p:nvPr/>
        </p:nvSpPr>
        <p:spPr>
          <a:xfrm>
            <a:off x="2285622" y="1342993"/>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585692D-FCBB-922E-BC31-EC1422592744}"/>
              </a:ext>
            </a:extLst>
          </p:cNvPr>
          <p:cNvSpPr/>
          <p:nvPr/>
        </p:nvSpPr>
        <p:spPr>
          <a:xfrm>
            <a:off x="2968448" y="1252983"/>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032A6EF-BA31-9FB3-7213-ABFD1663C667}"/>
              </a:ext>
            </a:extLst>
          </p:cNvPr>
          <p:cNvSpPr/>
          <p:nvPr/>
        </p:nvSpPr>
        <p:spPr>
          <a:xfrm>
            <a:off x="3707904" y="1162973"/>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72C8D3C-5708-DC90-E752-45AC28C3D480}"/>
              </a:ext>
            </a:extLst>
          </p:cNvPr>
          <p:cNvSpPr/>
          <p:nvPr/>
        </p:nvSpPr>
        <p:spPr>
          <a:xfrm>
            <a:off x="8030617" y="1725664"/>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F3F45AD-D1C9-C266-1E82-1FF26199E7B0}"/>
              </a:ext>
            </a:extLst>
          </p:cNvPr>
          <p:cNvSpPr/>
          <p:nvPr/>
        </p:nvSpPr>
        <p:spPr>
          <a:xfrm>
            <a:off x="7373924" y="1916629"/>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2DE27D0-A185-A3C1-0F21-A40BEBFF3C92}"/>
              </a:ext>
            </a:extLst>
          </p:cNvPr>
          <p:cNvSpPr/>
          <p:nvPr/>
        </p:nvSpPr>
        <p:spPr>
          <a:xfrm>
            <a:off x="6639022" y="1595580"/>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D3E0FA-1BA8-0D1D-7758-2B6E62CE23B1}"/>
              </a:ext>
            </a:extLst>
          </p:cNvPr>
          <p:cNvSpPr/>
          <p:nvPr/>
        </p:nvSpPr>
        <p:spPr>
          <a:xfrm>
            <a:off x="5940152" y="1736609"/>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04FDBCD-D051-3C58-A42A-5B5500BBC653}"/>
              </a:ext>
            </a:extLst>
          </p:cNvPr>
          <p:cNvSpPr/>
          <p:nvPr/>
        </p:nvSpPr>
        <p:spPr>
          <a:xfrm>
            <a:off x="5220072" y="2223735"/>
            <a:ext cx="216024" cy="1800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72A7EDA-5353-38C3-AB1E-585709AFA0DA}"/>
              </a:ext>
            </a:extLst>
          </p:cNvPr>
          <p:cNvSpPr/>
          <p:nvPr/>
        </p:nvSpPr>
        <p:spPr>
          <a:xfrm>
            <a:off x="1510473" y="3242774"/>
            <a:ext cx="536018"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D2DFF8-1E8F-4BB8-694B-EAB2DD33FF0E}"/>
              </a:ext>
            </a:extLst>
          </p:cNvPr>
          <p:cNvSpPr/>
          <p:nvPr/>
        </p:nvSpPr>
        <p:spPr>
          <a:xfrm>
            <a:off x="3579272" y="3232420"/>
            <a:ext cx="536018"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BE7FEEF-F0BB-E5DE-E6B8-85BEADB22CF1}"/>
              </a:ext>
            </a:extLst>
          </p:cNvPr>
          <p:cNvSpPr/>
          <p:nvPr/>
        </p:nvSpPr>
        <p:spPr>
          <a:xfrm>
            <a:off x="2231145" y="3242774"/>
            <a:ext cx="536018"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B8BCF00-F7E0-0364-5605-68AAA095E1DE}"/>
              </a:ext>
            </a:extLst>
          </p:cNvPr>
          <p:cNvSpPr/>
          <p:nvPr/>
        </p:nvSpPr>
        <p:spPr>
          <a:xfrm>
            <a:off x="5888167" y="3242774"/>
            <a:ext cx="536018"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5A26EA7-DBF3-2ED0-9695-B8E7F60C6148}"/>
              </a:ext>
            </a:extLst>
          </p:cNvPr>
          <p:cNvSpPr/>
          <p:nvPr/>
        </p:nvSpPr>
        <p:spPr>
          <a:xfrm>
            <a:off x="7978632" y="3231591"/>
            <a:ext cx="536018"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1E1A78E-8A38-F2F7-E312-02AF40BFD400}"/>
              </a:ext>
            </a:extLst>
          </p:cNvPr>
          <p:cNvSpPr/>
          <p:nvPr/>
        </p:nvSpPr>
        <p:spPr>
          <a:xfrm>
            <a:off x="802009" y="3266718"/>
            <a:ext cx="536018" cy="288032"/>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6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8" grpId="0" animBg="1"/>
      <p:bldP spid="19" grpId="0" animBg="1"/>
      <p:bldP spid="22" grpId="0" animBg="1"/>
      <p:bldP spid="28" grpId="0" animBg="1"/>
      <p:bldP spid="29" grpId="0" animBg="1"/>
      <p:bldP spid="30" grpId="0" animBg="1"/>
      <p:bldP spid="31"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4A14B-829A-74DC-E656-96E9DBFB3405}"/>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543CBE5F-00A7-1FE7-24BF-0499F9D211C5}"/>
              </a:ext>
            </a:extLst>
          </p:cNvPr>
          <p:cNvSpPr>
            <a:spLocks noGrp="1"/>
          </p:cNvSpPr>
          <p:nvPr>
            <p:ph type="sldNum" sz="quarter" idx="12"/>
          </p:nvPr>
        </p:nvSpPr>
        <p:spPr/>
        <p:txBody>
          <a:bodyPr/>
          <a:lstStyle/>
          <a:p>
            <a:fld id="{A226E2A6-6D93-4997-8D45-933F879E6E5B}" type="slidenum">
              <a:rPr lang="lt-LT" smtClean="0"/>
              <a:pPr/>
              <a:t>12</a:t>
            </a:fld>
            <a:endParaRPr lang="lt-LT" dirty="0"/>
          </a:p>
        </p:txBody>
      </p:sp>
      <p:pic>
        <p:nvPicPr>
          <p:cNvPr id="5" name="Picture 4">
            <a:extLst>
              <a:ext uri="{FF2B5EF4-FFF2-40B4-BE49-F238E27FC236}">
                <a16:creationId xmlns:a16="http://schemas.microsoft.com/office/drawing/2014/main" id="{316520F8-73AD-2441-CC4F-B07807CF0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8606F064-85F5-E423-A879-A70E11C13231}"/>
              </a:ext>
            </a:extLst>
          </p:cNvPr>
          <p:cNvSpPr>
            <a:spLocks noGrp="1"/>
          </p:cNvSpPr>
          <p:nvPr>
            <p:ph type="title"/>
          </p:nvPr>
        </p:nvSpPr>
        <p:spPr>
          <a:xfrm>
            <a:off x="457199" y="-164554"/>
            <a:ext cx="8229600" cy="108012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RESULTS (4)</a:t>
            </a:r>
            <a:endParaRPr lang="lt-LT" sz="2800" b="1" dirty="0">
              <a:solidFill>
                <a:schemeClr val="tx1"/>
              </a:solidFill>
              <a:latin typeface="Times" panose="02020603050405020304" pitchFamily="18" charset="0"/>
              <a:cs typeface="Times" panose="02020603050405020304" pitchFamily="18" charset="0"/>
            </a:endParaRPr>
          </a:p>
        </p:txBody>
      </p:sp>
      <p:sp>
        <p:nvSpPr>
          <p:cNvPr id="17" name="TextBox 16">
            <a:extLst>
              <a:ext uri="{FF2B5EF4-FFF2-40B4-BE49-F238E27FC236}">
                <a16:creationId xmlns:a16="http://schemas.microsoft.com/office/drawing/2014/main" id="{CD73D808-8C24-DA6D-C694-3931AB13EE71}"/>
              </a:ext>
            </a:extLst>
          </p:cNvPr>
          <p:cNvSpPr txBox="1"/>
          <p:nvPr/>
        </p:nvSpPr>
        <p:spPr>
          <a:xfrm>
            <a:off x="2129850" y="3469560"/>
            <a:ext cx="288032" cy="246221"/>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a</a:t>
            </a:r>
            <a:endParaRPr lang="en-US" sz="1000" dirty="0">
              <a:latin typeface="Times" panose="02020603050405020304" pitchFamily="18" charset="0"/>
              <a:cs typeface="Times" panose="02020603050405020304" pitchFamily="18" charset="0"/>
            </a:endParaRPr>
          </a:p>
        </p:txBody>
      </p:sp>
      <p:sp>
        <p:nvSpPr>
          <p:cNvPr id="6" name="TextBox 5">
            <a:extLst>
              <a:ext uri="{FF2B5EF4-FFF2-40B4-BE49-F238E27FC236}">
                <a16:creationId xmlns:a16="http://schemas.microsoft.com/office/drawing/2014/main" id="{7A046745-2CA4-2F8E-459A-89B5A1B00565}"/>
              </a:ext>
            </a:extLst>
          </p:cNvPr>
          <p:cNvSpPr txBox="1"/>
          <p:nvPr/>
        </p:nvSpPr>
        <p:spPr>
          <a:xfrm>
            <a:off x="310810" y="4155926"/>
            <a:ext cx="8388896" cy="246221"/>
          </a:xfrm>
          <a:prstGeom prst="rect">
            <a:avLst/>
          </a:prstGeom>
          <a:noFill/>
        </p:spPr>
        <p:txBody>
          <a:bodyPr wrap="square">
            <a:spAutoFit/>
          </a:bodyPr>
          <a:lstStyle/>
          <a:p>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13</a:t>
            </a:r>
            <a:r>
              <a:rPr lang="en-US" sz="1000" b="1"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Contamination factor (CF): (a) Cd, Pb, and Cr; (b) Ni, Cu, and Zn.</a:t>
            </a:r>
          </a:p>
        </p:txBody>
      </p:sp>
      <p:sp>
        <p:nvSpPr>
          <p:cNvPr id="7" name="TextBox 6">
            <a:extLst>
              <a:ext uri="{FF2B5EF4-FFF2-40B4-BE49-F238E27FC236}">
                <a16:creationId xmlns:a16="http://schemas.microsoft.com/office/drawing/2014/main" id="{0A731FFC-E3B7-F7E2-761F-F85CADBF8EAA}"/>
              </a:ext>
            </a:extLst>
          </p:cNvPr>
          <p:cNvSpPr txBox="1"/>
          <p:nvPr/>
        </p:nvSpPr>
        <p:spPr>
          <a:xfrm>
            <a:off x="6603018" y="3469560"/>
            <a:ext cx="288032" cy="246221"/>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b</a:t>
            </a:r>
            <a:endParaRPr lang="en-US" sz="1000" dirty="0">
              <a:latin typeface="Times" panose="02020603050405020304" pitchFamily="18" charset="0"/>
              <a:cs typeface="Times" panose="02020603050405020304" pitchFamily="18" charset="0"/>
            </a:endParaRPr>
          </a:p>
        </p:txBody>
      </p:sp>
      <p:pic>
        <p:nvPicPr>
          <p:cNvPr id="8" name="Picture 7" descr="A graph of different colored lines&#10;&#10;Description automatically generated with medium confidence">
            <a:extLst>
              <a:ext uri="{FF2B5EF4-FFF2-40B4-BE49-F238E27FC236}">
                <a16:creationId xmlns:a16="http://schemas.microsoft.com/office/drawing/2014/main" id="{DE3ED2B3-EFE2-8AE4-D2D2-9A493E2BCE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57" y="1071120"/>
            <a:ext cx="4259450" cy="2722275"/>
          </a:xfrm>
          <a:prstGeom prst="rect">
            <a:avLst/>
          </a:prstGeom>
        </p:spPr>
      </p:pic>
      <p:pic>
        <p:nvPicPr>
          <p:cNvPr id="10" name="Picture 9">
            <a:extLst>
              <a:ext uri="{FF2B5EF4-FFF2-40B4-BE49-F238E27FC236}">
                <a16:creationId xmlns:a16="http://schemas.microsoft.com/office/drawing/2014/main" id="{FE5698EE-CB28-C25F-8277-5CBDAAAF2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325" y="1077039"/>
            <a:ext cx="4259450" cy="2722840"/>
          </a:xfrm>
          <a:prstGeom prst="rect">
            <a:avLst/>
          </a:prstGeom>
        </p:spPr>
      </p:pic>
      <p:sp>
        <p:nvSpPr>
          <p:cNvPr id="2" name="Oval 1">
            <a:extLst>
              <a:ext uri="{FF2B5EF4-FFF2-40B4-BE49-F238E27FC236}">
                <a16:creationId xmlns:a16="http://schemas.microsoft.com/office/drawing/2014/main" id="{408AB78D-4EA2-B02F-BFCF-071A271DB654}"/>
              </a:ext>
            </a:extLst>
          </p:cNvPr>
          <p:cNvSpPr/>
          <p:nvPr/>
        </p:nvSpPr>
        <p:spPr>
          <a:xfrm>
            <a:off x="1826794" y="2818800"/>
            <a:ext cx="360040" cy="65076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423AEF7-94D7-6EDB-740E-3FBA6CED83A2}"/>
              </a:ext>
            </a:extLst>
          </p:cNvPr>
          <p:cNvSpPr/>
          <p:nvPr/>
        </p:nvSpPr>
        <p:spPr>
          <a:xfrm>
            <a:off x="3110483" y="2818800"/>
            <a:ext cx="360040" cy="65076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9591B5-DC6C-F6BD-C3B6-5B8D6F15B8D9}"/>
              </a:ext>
            </a:extLst>
          </p:cNvPr>
          <p:cNvSpPr/>
          <p:nvPr/>
        </p:nvSpPr>
        <p:spPr>
          <a:xfrm>
            <a:off x="7748803" y="2818800"/>
            <a:ext cx="360040" cy="65076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9527899-AF69-11A7-655F-852859A6B5C2}"/>
              </a:ext>
            </a:extLst>
          </p:cNvPr>
          <p:cNvSpPr/>
          <p:nvPr/>
        </p:nvSpPr>
        <p:spPr>
          <a:xfrm>
            <a:off x="6487891" y="2818800"/>
            <a:ext cx="360040" cy="65076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BF42F9-8E6A-03CE-2D92-705DC605F13E}"/>
              </a:ext>
            </a:extLst>
          </p:cNvPr>
          <p:cNvSpPr/>
          <p:nvPr/>
        </p:nvSpPr>
        <p:spPr>
          <a:xfrm>
            <a:off x="5205109" y="2818800"/>
            <a:ext cx="360040" cy="65076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A680BC8-5472-E265-1A70-16629B5CF631}"/>
              </a:ext>
            </a:extLst>
          </p:cNvPr>
          <p:cNvSpPr/>
          <p:nvPr/>
        </p:nvSpPr>
        <p:spPr>
          <a:xfrm>
            <a:off x="5608917" y="1609453"/>
            <a:ext cx="360040" cy="18726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FD144C-A04C-691D-BCF6-EC3574C0FA5A}"/>
              </a:ext>
            </a:extLst>
          </p:cNvPr>
          <p:cNvSpPr/>
          <p:nvPr/>
        </p:nvSpPr>
        <p:spPr>
          <a:xfrm>
            <a:off x="6038440" y="1596946"/>
            <a:ext cx="360040" cy="187261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0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F10DA-6263-0C00-4735-4F37DCC3DF2E}"/>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2BACA155-36C1-3CA8-932C-D1D9F06411F2}"/>
              </a:ext>
            </a:extLst>
          </p:cNvPr>
          <p:cNvSpPr>
            <a:spLocks noGrp="1"/>
          </p:cNvSpPr>
          <p:nvPr>
            <p:ph type="sldNum" sz="quarter" idx="12"/>
          </p:nvPr>
        </p:nvSpPr>
        <p:spPr/>
        <p:txBody>
          <a:bodyPr/>
          <a:lstStyle/>
          <a:p>
            <a:fld id="{A226E2A6-6D93-4997-8D45-933F879E6E5B}" type="slidenum">
              <a:rPr lang="lt-LT" smtClean="0"/>
              <a:pPr/>
              <a:t>13</a:t>
            </a:fld>
            <a:endParaRPr lang="lt-LT" dirty="0"/>
          </a:p>
        </p:txBody>
      </p:sp>
      <p:pic>
        <p:nvPicPr>
          <p:cNvPr id="5" name="Picture 4">
            <a:extLst>
              <a:ext uri="{FF2B5EF4-FFF2-40B4-BE49-F238E27FC236}">
                <a16:creationId xmlns:a16="http://schemas.microsoft.com/office/drawing/2014/main" id="{98B7C20D-F907-9D4B-D5E5-40346D8D4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AD1CD252-582B-3277-8BA0-1BFB5FD920AE}"/>
              </a:ext>
            </a:extLst>
          </p:cNvPr>
          <p:cNvSpPr>
            <a:spLocks noGrp="1"/>
          </p:cNvSpPr>
          <p:nvPr>
            <p:ph type="title"/>
          </p:nvPr>
        </p:nvSpPr>
        <p:spPr>
          <a:xfrm>
            <a:off x="457199" y="-164554"/>
            <a:ext cx="8229600" cy="108012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RESULTS (5)</a:t>
            </a:r>
            <a:endParaRPr lang="lt-LT" sz="2800" b="1" dirty="0">
              <a:solidFill>
                <a:schemeClr val="tx1"/>
              </a:solidFill>
              <a:latin typeface="Times" panose="02020603050405020304" pitchFamily="18" charset="0"/>
              <a:cs typeface="Times" panose="02020603050405020304" pitchFamily="18" charset="0"/>
            </a:endParaRPr>
          </a:p>
        </p:txBody>
      </p:sp>
      <p:sp>
        <p:nvSpPr>
          <p:cNvPr id="6" name="TextBox 5">
            <a:extLst>
              <a:ext uri="{FF2B5EF4-FFF2-40B4-BE49-F238E27FC236}">
                <a16:creationId xmlns:a16="http://schemas.microsoft.com/office/drawing/2014/main" id="{56855581-095B-9BEB-8437-C86FAE86DBA2}"/>
              </a:ext>
            </a:extLst>
          </p:cNvPr>
          <p:cNvSpPr txBox="1"/>
          <p:nvPr/>
        </p:nvSpPr>
        <p:spPr>
          <a:xfrm>
            <a:off x="310810" y="4155926"/>
            <a:ext cx="8388896" cy="246221"/>
          </a:xfrm>
          <a:prstGeom prst="rect">
            <a:avLst/>
          </a:prstGeom>
          <a:noFill/>
        </p:spPr>
        <p:txBody>
          <a:bodyPr wrap="square">
            <a:spAutoFit/>
          </a:bodyPr>
          <a:lstStyle/>
          <a:p>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14</a:t>
            </a:r>
            <a:r>
              <a:rPr lang="en-US" sz="1000" b="1"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Pollution load index (PLI) in soil, grain and straw.</a:t>
            </a:r>
          </a:p>
        </p:txBody>
      </p:sp>
      <p:pic>
        <p:nvPicPr>
          <p:cNvPr id="2" name="Picture 1" descr="A graph of different colored bars&#10;&#10;Description automatically generated">
            <a:extLst>
              <a:ext uri="{FF2B5EF4-FFF2-40B4-BE49-F238E27FC236}">
                <a16:creationId xmlns:a16="http://schemas.microsoft.com/office/drawing/2014/main" id="{3418DACD-A02C-D167-0599-7B85CB6DCF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7364" y="771550"/>
            <a:ext cx="5295788" cy="3384376"/>
          </a:xfrm>
          <a:prstGeom prst="rect">
            <a:avLst/>
          </a:prstGeom>
        </p:spPr>
      </p:pic>
      <p:sp>
        <p:nvSpPr>
          <p:cNvPr id="3" name="Oval 2">
            <a:extLst>
              <a:ext uri="{FF2B5EF4-FFF2-40B4-BE49-F238E27FC236}">
                <a16:creationId xmlns:a16="http://schemas.microsoft.com/office/drawing/2014/main" id="{B0B065F3-4AC8-9D84-1695-BF9C7FBD19E9}"/>
              </a:ext>
            </a:extLst>
          </p:cNvPr>
          <p:cNvSpPr/>
          <p:nvPr/>
        </p:nvSpPr>
        <p:spPr>
          <a:xfrm>
            <a:off x="2897132" y="2424309"/>
            <a:ext cx="1026795" cy="137084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B9C9E8F-9941-6FA2-8124-904389135E4A}"/>
              </a:ext>
            </a:extLst>
          </p:cNvPr>
          <p:cNvSpPr/>
          <p:nvPr/>
        </p:nvSpPr>
        <p:spPr>
          <a:xfrm>
            <a:off x="4283968" y="1276343"/>
            <a:ext cx="2520280" cy="25188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F278F-A37D-BA13-CB34-E910EF2F5A75}"/>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26C90915-58B9-803C-5748-C0F432A88E27}"/>
              </a:ext>
            </a:extLst>
          </p:cNvPr>
          <p:cNvSpPr>
            <a:spLocks noGrp="1"/>
          </p:cNvSpPr>
          <p:nvPr>
            <p:ph type="sldNum" sz="quarter" idx="12"/>
          </p:nvPr>
        </p:nvSpPr>
        <p:spPr/>
        <p:txBody>
          <a:bodyPr/>
          <a:lstStyle/>
          <a:p>
            <a:fld id="{A226E2A6-6D93-4997-8D45-933F879E6E5B}" type="slidenum">
              <a:rPr lang="lt-LT" smtClean="0"/>
              <a:pPr/>
              <a:t>14</a:t>
            </a:fld>
            <a:endParaRPr lang="lt-LT" dirty="0"/>
          </a:p>
        </p:txBody>
      </p:sp>
      <p:pic>
        <p:nvPicPr>
          <p:cNvPr id="5" name="Picture 4">
            <a:extLst>
              <a:ext uri="{FF2B5EF4-FFF2-40B4-BE49-F238E27FC236}">
                <a16:creationId xmlns:a16="http://schemas.microsoft.com/office/drawing/2014/main" id="{55A6B2B8-1833-95B2-ECC3-E26EC8A89D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B28D0D3D-3250-1386-CDA3-9EE0426DD6D6}"/>
              </a:ext>
            </a:extLst>
          </p:cNvPr>
          <p:cNvSpPr>
            <a:spLocks noGrp="1"/>
          </p:cNvSpPr>
          <p:nvPr>
            <p:ph type="title"/>
          </p:nvPr>
        </p:nvSpPr>
        <p:spPr>
          <a:xfrm>
            <a:off x="448988" y="0"/>
            <a:ext cx="8229600" cy="1080120"/>
          </a:xfrm>
        </p:spPr>
        <p:txBody>
          <a:bodyPr/>
          <a:lstStyle/>
          <a:p>
            <a:r>
              <a:rPr lang="en-US" sz="2800" b="1" dirty="0">
                <a:solidFill>
                  <a:schemeClr val="tx1"/>
                </a:solidFill>
                <a:latin typeface="Times New Roman" panose="02020603050405020304" pitchFamily="18" charset="0"/>
                <a:cs typeface="Times New Roman" panose="02020603050405020304" pitchFamily="18" charset="0"/>
              </a:rPr>
              <a:t>CONCLUSIONS</a:t>
            </a:r>
            <a:endParaRPr lang="lt-LT" sz="2800" b="1" dirty="0">
              <a:solidFill>
                <a:schemeClr val="tx1"/>
              </a:solidFill>
              <a:latin typeface="Times" panose="02020603050405020304" pitchFamily="18" charset="0"/>
              <a:cs typeface="Times" panose="02020603050405020304" pitchFamily="18" charset="0"/>
            </a:endParaRPr>
          </a:p>
        </p:txBody>
      </p:sp>
      <p:sp>
        <p:nvSpPr>
          <p:cNvPr id="6" name="TextBox 5">
            <a:extLst>
              <a:ext uri="{FF2B5EF4-FFF2-40B4-BE49-F238E27FC236}">
                <a16:creationId xmlns:a16="http://schemas.microsoft.com/office/drawing/2014/main" id="{D95C317C-E8B0-6821-3F20-68B3E5D1F41C}"/>
              </a:ext>
            </a:extLst>
          </p:cNvPr>
          <p:cNvSpPr txBox="1"/>
          <p:nvPr/>
        </p:nvSpPr>
        <p:spPr>
          <a:xfrm>
            <a:off x="385027" y="1228614"/>
            <a:ext cx="8388896" cy="2062103"/>
          </a:xfrm>
          <a:prstGeom prst="rect">
            <a:avLst/>
          </a:prstGeom>
          <a:noFill/>
        </p:spPr>
        <p:txBody>
          <a:bodyPr wrap="square">
            <a:spAutoFit/>
          </a:bodyPr>
          <a:lstStyle/>
          <a:p>
            <a:pPr marL="285750" indent="-285750" algn="just">
              <a:buFont typeface="Arial" panose="020B0604020202020204" pitchFamily="34" charset="0"/>
              <a:buChar char="•"/>
            </a:pPr>
            <a:r>
              <a:rPr lang="en-US" sz="1600" dirty="0">
                <a:latin typeface="Times" panose="02020603050405020304" pitchFamily="18" charset="0"/>
                <a:cs typeface="Times" panose="02020603050405020304" pitchFamily="18" charset="0"/>
              </a:rPr>
              <a:t>Over the three-year study, fertilizing soil with powder ashes and granules resulted in a positive nutrient balance only for powder ash. As the ash content in the granules increased, the balance of nutrients also improved;</a:t>
            </a:r>
          </a:p>
          <a:p>
            <a:pPr marL="285750" indent="-285750" algn="just">
              <a:buFont typeface="Arial" panose="020B0604020202020204" pitchFamily="34" charset="0"/>
              <a:buChar char="•"/>
            </a:pPr>
            <a:r>
              <a:rPr lang="en-US" sz="1600" dirty="0">
                <a:latin typeface="Times" panose="02020603050405020304" pitchFamily="18" charset="0"/>
                <a:cs typeface="Times" panose="02020603050405020304" pitchFamily="18" charset="0"/>
              </a:rPr>
              <a:t>The highest concentrations of heavy metals in grains and straw were observed when fertilizing with BA; </a:t>
            </a:r>
          </a:p>
          <a:p>
            <a:pPr marL="285750" indent="-285750" algn="just">
              <a:buFont typeface="Arial" panose="020B0604020202020204" pitchFamily="34" charset="0"/>
              <a:buChar char="•"/>
            </a:pPr>
            <a:r>
              <a:rPr lang="en-US" sz="1600" dirty="0">
                <a:latin typeface="Times" panose="02020603050405020304" pitchFamily="18" charset="0"/>
                <a:cs typeface="Times" panose="02020603050405020304" pitchFamily="18" charset="0"/>
              </a:rPr>
              <a:t>The pollution load index indicated that the straw, grains, and soil had a range from no pollution to medium pollution, confirming that the overall environmental impact of the fertilization treatments was minimal.</a:t>
            </a:r>
          </a:p>
        </p:txBody>
      </p:sp>
      <p:sp>
        <p:nvSpPr>
          <p:cNvPr id="7" name="TextBox 6">
            <a:extLst>
              <a:ext uri="{FF2B5EF4-FFF2-40B4-BE49-F238E27FC236}">
                <a16:creationId xmlns:a16="http://schemas.microsoft.com/office/drawing/2014/main" id="{C3DB8520-840C-F502-E0C2-DEF32ACB95DE}"/>
              </a:ext>
            </a:extLst>
          </p:cNvPr>
          <p:cNvSpPr txBox="1"/>
          <p:nvPr/>
        </p:nvSpPr>
        <p:spPr>
          <a:xfrm>
            <a:off x="555842" y="3724374"/>
            <a:ext cx="8229600" cy="707886"/>
          </a:xfrm>
          <a:prstGeom prst="rect">
            <a:avLst/>
          </a:prstGeom>
          <a:noFill/>
        </p:spPr>
        <p:txBody>
          <a:bodyPr wrap="square">
            <a:spAutoFit/>
          </a:bodyPr>
          <a:lstStyle/>
          <a:p>
            <a:r>
              <a:rPr lang="en-US" sz="1000" b="1" dirty="0">
                <a:solidFill>
                  <a:schemeClr val="tx1"/>
                </a:solidFill>
                <a:latin typeface="Times New Roman" panose="02020603050405020304" pitchFamily="18" charset="0"/>
                <a:cs typeface="Times New Roman" panose="02020603050405020304" pitchFamily="18" charset="0"/>
              </a:rPr>
              <a:t>Acknowledgement</a:t>
            </a:r>
            <a:endParaRPr lang="en-US" sz="1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000" kern="100" dirty="0">
                <a:solidFill>
                  <a:schemeClr val="tx1"/>
                </a:solidFill>
                <a:effectLst/>
                <a:latin typeface="Times New Roman"/>
                <a:ea typeface="Times New Roman" panose="02020603050405020304" pitchFamily="18" charset="0"/>
                <a:cs typeface="Times New Roman"/>
              </a:rPr>
              <a:t>This study was supported by the long-term research program „Productivity and sustainability </a:t>
            </a:r>
            <a:r>
              <a:rPr lang="en-GB" sz="1000" kern="100" dirty="0" err="1">
                <a:solidFill>
                  <a:schemeClr val="tx1"/>
                </a:solidFill>
                <a:effectLst/>
                <a:latin typeface="Times New Roman"/>
                <a:ea typeface="Times New Roman" panose="02020603050405020304" pitchFamily="18" charset="0"/>
                <a:cs typeface="Times New Roman"/>
              </a:rPr>
              <a:t>agrogenic</a:t>
            </a:r>
            <a:r>
              <a:rPr lang="en-GB" sz="1000" kern="100" dirty="0">
                <a:solidFill>
                  <a:schemeClr val="tx1"/>
                </a:solidFill>
                <a:effectLst/>
                <a:latin typeface="Times New Roman"/>
                <a:ea typeface="Times New Roman" panose="02020603050405020304" pitchFamily="18" charset="0"/>
                <a:cs typeface="Times New Roman"/>
              </a:rPr>
              <a:t> and forest soils”, implemented by the LAMMC.</a:t>
            </a:r>
          </a:p>
          <a:p>
            <a:pPr marL="285750" indent="-285750">
              <a:buFont typeface="Arial" panose="020B0604020202020204" pitchFamily="34" charset="0"/>
              <a:buChar char="•"/>
            </a:pPr>
            <a:r>
              <a:rPr lang="en-US" sz="1000" kern="100" dirty="0">
                <a:solidFill>
                  <a:schemeClr val="tx1"/>
                </a:solidFill>
                <a:effectLst/>
                <a:latin typeface="Times New Roman"/>
                <a:ea typeface="Times New Roman" panose="02020603050405020304" pitchFamily="18" charset="0"/>
                <a:cs typeface="Times New Roman"/>
              </a:rPr>
              <a:t>The visit was funded by the 2021–2027 EU Funds Investment </a:t>
            </a:r>
            <a:r>
              <a:rPr lang="en-US" sz="1000" kern="100" dirty="0" err="1">
                <a:solidFill>
                  <a:schemeClr val="tx1"/>
                </a:solidFill>
                <a:effectLst/>
                <a:latin typeface="Times New Roman"/>
                <a:ea typeface="Times New Roman" panose="02020603050405020304" pitchFamily="18" charset="0"/>
                <a:cs typeface="Times New Roman"/>
              </a:rPr>
              <a:t>Programme</a:t>
            </a:r>
            <a:r>
              <a:rPr lang="en-US" sz="1000" kern="100" dirty="0">
                <a:solidFill>
                  <a:schemeClr val="tx1"/>
                </a:solidFill>
                <a:effectLst/>
                <a:latin typeface="Times New Roman"/>
                <a:ea typeface="Times New Roman" panose="02020603050405020304" pitchFamily="18" charset="0"/>
                <a:cs typeface="Times New Roman"/>
              </a:rPr>
              <a:t> Economic Recovery and Resilience Measure “Next Generation Lithuania” (</a:t>
            </a:r>
            <a:r>
              <a:rPr lang="en-US" sz="1000" kern="100" dirty="0" err="1">
                <a:solidFill>
                  <a:schemeClr val="tx1"/>
                </a:solidFill>
                <a:effectLst/>
                <a:latin typeface="Times New Roman"/>
                <a:ea typeface="Times New Roman" panose="02020603050405020304" pitchFamily="18" charset="0"/>
                <a:cs typeface="Times New Roman"/>
              </a:rPr>
              <a:t>NextGenerationEU</a:t>
            </a:r>
            <a:r>
              <a:rPr lang="en-US" sz="1000" kern="100" dirty="0">
                <a:solidFill>
                  <a:schemeClr val="tx1"/>
                </a:solidFill>
                <a:effectLst/>
                <a:latin typeface="Times New Roman"/>
                <a:ea typeface="Times New Roman" panose="02020603050405020304" pitchFamily="18" charset="0"/>
                <a:cs typeface="Times New Roman"/>
              </a:rPr>
              <a:t>), project No. 10-038-T-0158.</a:t>
            </a:r>
            <a:endParaRPr lang="lt-LT" sz="1800" kern="100" dirty="0">
              <a:solidFill>
                <a:schemeClr val="tx1"/>
              </a:solidFill>
              <a:effectLst/>
              <a:latin typeface="Times New Roman"/>
              <a:ea typeface="Aptos" panose="020B0004020202020204" pitchFamily="34" charset="0"/>
              <a:cs typeface="Times New Roman"/>
            </a:endParaRPr>
          </a:p>
        </p:txBody>
      </p:sp>
    </p:spTree>
    <p:extLst>
      <p:ext uri="{BB962C8B-B14F-4D97-AF65-F5344CB8AC3E}">
        <p14:creationId xmlns:p14="http://schemas.microsoft.com/office/powerpoint/2010/main" val="15343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67A9-5CF6-D716-FAA7-2D541CD20C9F}"/>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A90C5CA1-9C25-DBC4-0925-A5B1830812AD}"/>
              </a:ext>
            </a:extLst>
          </p:cNvPr>
          <p:cNvSpPr>
            <a:spLocks noGrp="1"/>
          </p:cNvSpPr>
          <p:nvPr>
            <p:ph type="sldNum" sz="quarter" idx="12"/>
          </p:nvPr>
        </p:nvSpPr>
        <p:spPr/>
        <p:txBody>
          <a:bodyPr/>
          <a:lstStyle/>
          <a:p>
            <a:fld id="{A226E2A6-6D93-4997-8D45-933F879E6E5B}" type="slidenum">
              <a:rPr lang="lt-LT" smtClean="0"/>
              <a:pPr/>
              <a:t>15</a:t>
            </a:fld>
            <a:endParaRPr lang="lt-LT" dirty="0"/>
          </a:p>
        </p:txBody>
      </p:sp>
      <p:pic>
        <p:nvPicPr>
          <p:cNvPr id="5" name="Picture 4">
            <a:extLst>
              <a:ext uri="{FF2B5EF4-FFF2-40B4-BE49-F238E27FC236}">
                <a16:creationId xmlns:a16="http://schemas.microsoft.com/office/drawing/2014/main" id="{DC7D60BD-E538-88C5-5B08-8D89EEEEF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7B1B6BE5-2CFC-9068-0260-0AD7EEA5B1F4}"/>
              </a:ext>
            </a:extLst>
          </p:cNvPr>
          <p:cNvSpPr>
            <a:spLocks noGrp="1"/>
          </p:cNvSpPr>
          <p:nvPr>
            <p:ph type="title"/>
          </p:nvPr>
        </p:nvSpPr>
        <p:spPr>
          <a:xfrm>
            <a:off x="1870634" y="3522042"/>
            <a:ext cx="5402732" cy="1080120"/>
          </a:xfrm>
        </p:spPr>
        <p:txBody>
          <a:bodyPr/>
          <a:lstStyle/>
          <a:p>
            <a:r>
              <a:rPr lang="en-US" sz="1500" b="1" dirty="0">
                <a:solidFill>
                  <a:schemeClr val="tx1"/>
                </a:solidFill>
                <a:latin typeface="Times New Roman" panose="02020603050405020304" pitchFamily="18" charset="0"/>
                <a:cs typeface="Times New Roman" panose="02020603050405020304" pitchFamily="18" charset="0"/>
              </a:rPr>
              <a:t>Lithuanian Research Centre for Agriculture and Forestry</a:t>
            </a:r>
            <a:br>
              <a:rPr lang="en-US" sz="1500" b="1" dirty="0">
                <a:solidFill>
                  <a:schemeClr val="tx1"/>
                </a:solidFill>
                <a:latin typeface="Times New Roman" panose="02020603050405020304" pitchFamily="18" charset="0"/>
                <a:cs typeface="Times New Roman" panose="02020603050405020304" pitchFamily="18" charset="0"/>
              </a:rPr>
            </a:br>
            <a:r>
              <a:rPr lang="en-US" sz="1500" b="1" dirty="0">
                <a:solidFill>
                  <a:schemeClr val="tx1"/>
                </a:solidFill>
                <a:latin typeface="Times New Roman" panose="02020603050405020304" pitchFamily="18" charset="0"/>
                <a:cs typeface="Times New Roman" panose="02020603050405020304" pitchFamily="18" charset="0"/>
              </a:rPr>
              <a:t>Agrobiology laboratory</a:t>
            </a:r>
            <a:br>
              <a:rPr lang="en-US" sz="1500" b="1" dirty="0">
                <a:solidFill>
                  <a:schemeClr val="tx1"/>
                </a:solidFill>
                <a:latin typeface="Times New Roman" panose="02020603050405020304" pitchFamily="18" charset="0"/>
                <a:cs typeface="Times New Roman" panose="02020603050405020304" pitchFamily="18" charset="0"/>
              </a:rPr>
            </a:br>
            <a:r>
              <a:rPr lang="en-US" sz="1500" b="1" dirty="0" err="1">
                <a:solidFill>
                  <a:schemeClr val="accent2">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kristina.buneviciene@lammc.lt</a:t>
            </a:r>
            <a:br>
              <a:rPr lang="en-US" sz="1500" b="1" dirty="0">
                <a:solidFill>
                  <a:schemeClr val="accent2">
                    <a:lumMod val="75000"/>
                  </a:schemeClr>
                </a:solidFill>
                <a:latin typeface="Times New Roman" panose="02020603050405020304" pitchFamily="18" charset="0"/>
                <a:cs typeface="Times New Roman" panose="02020603050405020304" pitchFamily="18" charset="0"/>
              </a:rPr>
            </a:br>
            <a:r>
              <a:rPr lang="en-US" sz="1500" b="1" dirty="0">
                <a:solidFill>
                  <a:schemeClr val="accent2">
                    <a:lumMod val="7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https://orcid.org/my-orcid?orcid=0000-0002-6473-0796</a:t>
            </a:r>
            <a:br>
              <a:rPr lang="en-US" sz="1600" b="1" dirty="0">
                <a:solidFill>
                  <a:schemeClr val="tx1"/>
                </a:solidFill>
                <a:latin typeface="Times New Roman" panose="02020603050405020304" pitchFamily="18" charset="0"/>
                <a:cs typeface="Times New Roman" panose="02020603050405020304" pitchFamily="18" charset="0"/>
              </a:rPr>
            </a:br>
            <a:endParaRPr lang="lt-LT" sz="1600" b="1" dirty="0">
              <a:solidFill>
                <a:schemeClr val="tx1"/>
              </a:solidFill>
              <a:latin typeface="Times" panose="02020603050405020304" pitchFamily="18" charset="0"/>
              <a:cs typeface="Times" panose="02020603050405020304" pitchFamily="18" charset="0"/>
            </a:endParaRPr>
          </a:p>
        </p:txBody>
      </p:sp>
      <p:pic>
        <p:nvPicPr>
          <p:cNvPr id="3" name="Picture 2" descr="A group of people standing on a concrete ledge next to a body of water&#10;&#10;AI-generated content may be incorrect.">
            <a:extLst>
              <a:ext uri="{FF2B5EF4-FFF2-40B4-BE49-F238E27FC236}">
                <a16:creationId xmlns:a16="http://schemas.microsoft.com/office/drawing/2014/main" id="{F40AC582-F2F4-7EDB-BF6E-78B554C3C905}"/>
              </a:ext>
            </a:extLst>
          </p:cNvPr>
          <p:cNvPicPr>
            <a:picLocks noChangeAspect="1"/>
          </p:cNvPicPr>
          <p:nvPr/>
        </p:nvPicPr>
        <p:blipFill>
          <a:blip r:embed="rId6" cstate="print">
            <a:extLst>
              <a:ext uri="{28A0092B-C50C-407E-A947-70E740481C1C}">
                <a14:useLocalDpi xmlns:a14="http://schemas.microsoft.com/office/drawing/2010/main" val="0"/>
              </a:ext>
            </a:extLst>
          </a:blip>
          <a:srcRect l="5170" r="27630"/>
          <a:stretch/>
        </p:blipFill>
        <p:spPr>
          <a:xfrm>
            <a:off x="1259632" y="351018"/>
            <a:ext cx="3744417" cy="3096491"/>
          </a:xfrm>
          <a:prstGeom prst="rect">
            <a:avLst/>
          </a:prstGeom>
        </p:spPr>
      </p:pic>
      <p:pic>
        <p:nvPicPr>
          <p:cNvPr id="10" name="Picture 9" descr="A group of people posing for a photo outside of a building&#10;&#10;AI-generated content may be incorrect.">
            <a:extLst>
              <a:ext uri="{FF2B5EF4-FFF2-40B4-BE49-F238E27FC236}">
                <a16:creationId xmlns:a16="http://schemas.microsoft.com/office/drawing/2014/main" id="{B1ECFE18-0CBA-C625-0C12-886B4EAEB1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351018"/>
            <a:ext cx="2322369" cy="3096491"/>
          </a:xfrm>
          <a:prstGeom prst="rect">
            <a:avLst/>
          </a:prstGeom>
        </p:spPr>
      </p:pic>
    </p:spTree>
    <p:extLst>
      <p:ext uri="{BB962C8B-B14F-4D97-AF65-F5344CB8AC3E}">
        <p14:creationId xmlns:p14="http://schemas.microsoft.com/office/powerpoint/2010/main" val="251966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1744A14F-E273-4C18-AD71-87DB715EE963}"/>
              </a:ext>
            </a:extLst>
          </p:cNvPr>
          <p:cNvSpPr>
            <a:spLocks noGrp="1"/>
          </p:cNvSpPr>
          <p:nvPr>
            <p:ph type="sldNum" sz="quarter" idx="12"/>
          </p:nvPr>
        </p:nvSpPr>
        <p:spPr/>
        <p:txBody>
          <a:bodyPr/>
          <a:lstStyle/>
          <a:p>
            <a:fld id="{A226E2A6-6D93-4997-8D45-933F879E6E5B}" type="slidenum">
              <a:rPr lang="lt-LT" smtClean="0"/>
              <a:pPr/>
              <a:t>2</a:t>
            </a:fld>
            <a:endParaRPr lang="lt-LT" dirty="0"/>
          </a:p>
        </p:txBody>
      </p:sp>
      <p:pic>
        <p:nvPicPr>
          <p:cNvPr id="5" name="Picture 4">
            <a:extLst>
              <a:ext uri="{FF2B5EF4-FFF2-40B4-BE49-F238E27FC236}">
                <a16:creationId xmlns:a16="http://schemas.microsoft.com/office/drawing/2014/main" id="{A856F188-43FD-FAA5-665F-38BDEFCA5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grpSp>
        <p:nvGrpSpPr>
          <p:cNvPr id="11" name="Group 10">
            <a:extLst>
              <a:ext uri="{FF2B5EF4-FFF2-40B4-BE49-F238E27FC236}">
                <a16:creationId xmlns:a16="http://schemas.microsoft.com/office/drawing/2014/main" id="{AC407C2C-C1F9-F6B0-1F78-F11F34EAC342}"/>
              </a:ext>
            </a:extLst>
          </p:cNvPr>
          <p:cNvGrpSpPr/>
          <p:nvPr/>
        </p:nvGrpSpPr>
        <p:grpSpPr>
          <a:xfrm>
            <a:off x="3563888" y="278524"/>
            <a:ext cx="2968975" cy="1616258"/>
            <a:chOff x="6372199" y="350983"/>
            <a:chExt cx="2286891" cy="1140648"/>
          </a:xfrm>
        </p:grpSpPr>
        <p:sp>
          <p:nvSpPr>
            <p:cNvPr id="6" name="Cloud Callout 5">
              <a:extLst>
                <a:ext uri="{FF2B5EF4-FFF2-40B4-BE49-F238E27FC236}">
                  <a16:creationId xmlns:a16="http://schemas.microsoft.com/office/drawing/2014/main" id="{CA8CA159-B2CD-7A4A-BAA3-AEDD0E515FA0}"/>
                </a:ext>
              </a:extLst>
            </p:cNvPr>
            <p:cNvSpPr/>
            <p:nvPr/>
          </p:nvSpPr>
          <p:spPr>
            <a:xfrm>
              <a:off x="6372199" y="350983"/>
              <a:ext cx="2286891" cy="1140648"/>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0F6A31-3F28-9298-3D6D-DD55F2E446FA}"/>
                </a:ext>
              </a:extLst>
            </p:cNvPr>
            <p:cNvSpPr txBox="1"/>
            <p:nvPr/>
          </p:nvSpPr>
          <p:spPr>
            <a:xfrm>
              <a:off x="6372199" y="602664"/>
              <a:ext cx="2143145" cy="6733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dirty="0">
                  <a:solidFill>
                    <a:srgbClr val="FF0000"/>
                  </a:solidFill>
                  <a:latin typeface="Times New Roman"/>
                </a:rPr>
                <a:t>Why biofuel ash??</a:t>
              </a:r>
              <a:endParaRPr lang="lt-LT" sz="2800" b="1" i="1" dirty="0">
                <a:solidFill>
                  <a:srgbClr val="FF0000"/>
                </a:solidFill>
                <a:latin typeface="Times" panose="02020603050405020304" pitchFamily="18" charset="0"/>
                <a:cs typeface="Times" panose="02020603050405020304" pitchFamily="18" charset="0"/>
              </a:endParaRPr>
            </a:p>
          </p:txBody>
        </p:sp>
      </p:grpSp>
      <p:sp>
        <p:nvSpPr>
          <p:cNvPr id="9" name="TextBox 8">
            <a:extLst>
              <a:ext uri="{FF2B5EF4-FFF2-40B4-BE49-F238E27FC236}">
                <a16:creationId xmlns:a16="http://schemas.microsoft.com/office/drawing/2014/main" id="{EAF57172-0A18-E48C-A7FD-358E5FEB426E}"/>
              </a:ext>
            </a:extLst>
          </p:cNvPr>
          <p:cNvSpPr txBox="1"/>
          <p:nvPr/>
        </p:nvSpPr>
        <p:spPr>
          <a:xfrm>
            <a:off x="179512" y="2499742"/>
            <a:ext cx="87849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Times" panose="02020603050405020304" pitchFamily="18" charset="0"/>
                <a:cs typeface="Times" panose="02020603050405020304" pitchFamily="18" charset="0"/>
              </a:rPr>
              <a:t>Currently, biofuel ash production in Europe exceeds 15.5 million tons per year (</a:t>
            </a:r>
            <a:r>
              <a:rPr lang="en-US" sz="1600" dirty="0" err="1">
                <a:latin typeface="Times" panose="02020603050405020304" pitchFamily="18" charset="0"/>
                <a:cs typeface="Times" panose="02020603050405020304" pitchFamily="18" charset="0"/>
              </a:rPr>
              <a:t>Horvatenec</a:t>
            </a:r>
            <a:r>
              <a:rPr lang="en-US" sz="1600" dirty="0">
                <a:latin typeface="Times" panose="02020603050405020304" pitchFamily="18" charset="0"/>
                <a:cs typeface="Times" panose="02020603050405020304" pitchFamily="18" charset="0"/>
              </a:rPr>
              <a:t> et al., 2025), and in 2022, global biofuel ash production reached about 592 million tons. It is also predicted that the annual growth rate will increase by another 6.34% until 2032 (</a:t>
            </a:r>
            <a:r>
              <a:rPr lang="en-US" sz="1600" dirty="0" err="1">
                <a:latin typeface="Times" panose="02020603050405020304" pitchFamily="18" charset="0"/>
                <a:cs typeface="Times" panose="02020603050405020304" pitchFamily="18" charset="0"/>
              </a:rPr>
              <a:t>Chemanalyst</a:t>
            </a:r>
            <a:r>
              <a:rPr lang="en-US" sz="1600" dirty="0">
                <a:latin typeface="Times" panose="02020603050405020304" pitchFamily="18" charset="0"/>
                <a:cs typeface="Times" panose="02020603050405020304" pitchFamily="18" charset="0"/>
              </a:rPr>
              <a:t>, 2023). Therefore, the accumulation of biofuel ash is a sensitive and relevant topic not only in Europe, but also worldwide.</a:t>
            </a:r>
            <a:endParaRPr lang="lt-LT"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696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5D3A-860E-FC02-BB68-683D0CB35A97}"/>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52490DB9-35C3-D35C-376B-1A7C16583449}"/>
              </a:ext>
            </a:extLst>
          </p:cNvPr>
          <p:cNvSpPr>
            <a:spLocks noGrp="1"/>
          </p:cNvSpPr>
          <p:nvPr>
            <p:ph type="sldNum" sz="quarter" idx="12"/>
          </p:nvPr>
        </p:nvSpPr>
        <p:spPr/>
        <p:txBody>
          <a:bodyPr/>
          <a:lstStyle/>
          <a:p>
            <a:fld id="{A226E2A6-6D93-4997-8D45-933F879E6E5B}" type="slidenum">
              <a:rPr lang="lt-LT" smtClean="0"/>
              <a:pPr/>
              <a:t>3</a:t>
            </a:fld>
            <a:endParaRPr lang="lt-LT" dirty="0"/>
          </a:p>
        </p:txBody>
      </p:sp>
      <p:pic>
        <p:nvPicPr>
          <p:cNvPr id="5" name="Picture 4">
            <a:extLst>
              <a:ext uri="{FF2B5EF4-FFF2-40B4-BE49-F238E27FC236}">
                <a16:creationId xmlns:a16="http://schemas.microsoft.com/office/drawing/2014/main" id="{5A6F9984-8BEB-EBF6-3F7A-10DBFA18A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12" name="Turinio vietos rezervavimo ženklas 2">
            <a:extLst>
              <a:ext uri="{FF2B5EF4-FFF2-40B4-BE49-F238E27FC236}">
                <a16:creationId xmlns:a16="http://schemas.microsoft.com/office/drawing/2014/main" id="{1C780B06-4907-8836-EB01-D8685BAA842F}"/>
              </a:ext>
            </a:extLst>
          </p:cNvPr>
          <p:cNvSpPr>
            <a:spLocks noGrp="1"/>
          </p:cNvSpPr>
          <p:nvPr>
            <p:ph idx="1"/>
          </p:nvPr>
        </p:nvSpPr>
        <p:spPr>
          <a:xfrm>
            <a:off x="197514" y="3169884"/>
            <a:ext cx="8748972" cy="1148915"/>
          </a:xfrm>
        </p:spPr>
        <p:txBody>
          <a:bodyPr>
            <a:noAutofit/>
          </a:bodyPr>
          <a:lstStyle/>
          <a:p>
            <a:pPr marL="0" indent="0" algn="just">
              <a:buNone/>
            </a:pPr>
            <a:r>
              <a:rPr lang="en-US" sz="1600" dirty="0">
                <a:solidFill>
                  <a:schemeClr val="tx1"/>
                </a:solidFill>
                <a:latin typeface="Times" panose="02020603050405020304" pitchFamily="18" charset="0"/>
                <a:cs typeface="Times" panose="02020603050405020304" pitchFamily="18" charset="0"/>
              </a:rPr>
              <a:t>Acid soil is a worldwide problem. There are 3950 million hectares of arable land affected by soil acidity. Soil acidification is an ongoing natural process in nature, but it can also be caused by acid rain, leaching of nutrients, the use of physiologically acid fertilizers, and other factors. Approximately 51.0% of East and  66.0% of West Lithuanian agricultural land have surface pH values less than or equal to 5.5. Therefore, such soil should be fertilized with ash and neutralized.</a:t>
            </a:r>
            <a:endParaRPr lang="lt-LT" sz="1600" dirty="0">
              <a:solidFill>
                <a:schemeClr val="tx1"/>
              </a:solidFill>
              <a:latin typeface="Times" panose="02020603050405020304" pitchFamily="18" charset="0"/>
              <a:cs typeface="Times" panose="02020603050405020304" pitchFamily="18" charset="0"/>
            </a:endParaRPr>
          </a:p>
        </p:txBody>
      </p:sp>
      <p:pic>
        <p:nvPicPr>
          <p:cNvPr id="3" name="Picture 2" descr="A map of different colored states&#10;&#10;AI-generated content may be incorrect.">
            <a:extLst>
              <a:ext uri="{FF2B5EF4-FFF2-40B4-BE49-F238E27FC236}">
                <a16:creationId xmlns:a16="http://schemas.microsoft.com/office/drawing/2014/main" id="{AD8800C8-18A5-DD04-1748-D672CD5C6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71925"/>
            <a:ext cx="3634127" cy="2571750"/>
          </a:xfrm>
          <a:prstGeom prst="rect">
            <a:avLst/>
          </a:prstGeom>
        </p:spPr>
      </p:pic>
      <p:pic>
        <p:nvPicPr>
          <p:cNvPr id="7" name="Picture 6" descr="A map of the world with different colored areas&#10;&#10;AI-generated content may be incorrect.">
            <a:extLst>
              <a:ext uri="{FF2B5EF4-FFF2-40B4-BE49-F238E27FC236}">
                <a16:creationId xmlns:a16="http://schemas.microsoft.com/office/drawing/2014/main" id="{693DC21A-CB0A-2BF7-F036-B42CC93152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439941"/>
            <a:ext cx="3923674" cy="2105267"/>
          </a:xfrm>
          <a:prstGeom prst="rect">
            <a:avLst/>
          </a:prstGeom>
        </p:spPr>
      </p:pic>
      <p:sp>
        <p:nvSpPr>
          <p:cNvPr id="15" name="TextBox 14">
            <a:extLst>
              <a:ext uri="{FF2B5EF4-FFF2-40B4-BE49-F238E27FC236}">
                <a16:creationId xmlns:a16="http://schemas.microsoft.com/office/drawing/2014/main" id="{1D74B210-A819-E55A-9CD0-6814007385F3}"/>
              </a:ext>
            </a:extLst>
          </p:cNvPr>
          <p:cNvSpPr txBox="1"/>
          <p:nvPr/>
        </p:nvSpPr>
        <p:spPr>
          <a:xfrm>
            <a:off x="5249090" y="2657491"/>
            <a:ext cx="3672408" cy="400110"/>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Fig. 2 </a:t>
            </a:r>
            <a:r>
              <a:rPr lang="en-US" sz="1000" dirty="0">
                <a:latin typeface="Times" panose="02020603050405020304" pitchFamily="18" charset="0"/>
                <a:cs typeface="Times" panose="02020603050405020304" pitchFamily="18" charset="0"/>
              </a:rPr>
              <a:t>World distribution of acid soils (USDA, NRCS, world soil resources, Washington, D.C.) </a:t>
            </a:r>
          </a:p>
        </p:txBody>
      </p:sp>
      <p:sp>
        <p:nvSpPr>
          <p:cNvPr id="16" name="TextBox 15">
            <a:extLst>
              <a:ext uri="{FF2B5EF4-FFF2-40B4-BE49-F238E27FC236}">
                <a16:creationId xmlns:a16="http://schemas.microsoft.com/office/drawing/2014/main" id="{C9F47675-4247-EE97-F03D-E0AAD66A4785}"/>
              </a:ext>
            </a:extLst>
          </p:cNvPr>
          <p:cNvSpPr txBox="1"/>
          <p:nvPr/>
        </p:nvSpPr>
        <p:spPr>
          <a:xfrm>
            <a:off x="827584" y="2657491"/>
            <a:ext cx="3168352" cy="400110"/>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Fig. 1 </a:t>
            </a:r>
            <a:r>
              <a:rPr lang="en-US" sz="1000" dirty="0">
                <a:latin typeface="Times" panose="02020603050405020304" pitchFamily="18" charset="0"/>
                <a:cs typeface="Times" panose="02020603050405020304" pitchFamily="18" charset="0"/>
              </a:rPr>
              <a:t>Soil pH changes in Lithuania (data from the LAMMC Agrochemical Research Laboratory)</a:t>
            </a:r>
          </a:p>
        </p:txBody>
      </p:sp>
      <p:sp>
        <p:nvSpPr>
          <p:cNvPr id="17" name="Oval 16">
            <a:extLst>
              <a:ext uri="{FF2B5EF4-FFF2-40B4-BE49-F238E27FC236}">
                <a16:creationId xmlns:a16="http://schemas.microsoft.com/office/drawing/2014/main" id="{DCAFF39E-192A-D3BD-22BC-DD0B8F4B99A7}"/>
              </a:ext>
            </a:extLst>
          </p:cNvPr>
          <p:cNvSpPr/>
          <p:nvPr/>
        </p:nvSpPr>
        <p:spPr>
          <a:xfrm>
            <a:off x="3275856" y="2116131"/>
            <a:ext cx="576064" cy="497103"/>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8446A5-91AA-50B7-EC80-26051A4765B4}"/>
              </a:ext>
            </a:extLst>
          </p:cNvPr>
          <p:cNvSpPr/>
          <p:nvPr/>
        </p:nvSpPr>
        <p:spPr>
          <a:xfrm>
            <a:off x="2555776" y="1551521"/>
            <a:ext cx="576064" cy="497103"/>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8D8EC07-7F45-7209-2C0C-968B42BE7E7A}"/>
              </a:ext>
            </a:extLst>
          </p:cNvPr>
          <p:cNvSpPr/>
          <p:nvPr/>
        </p:nvSpPr>
        <p:spPr>
          <a:xfrm rot="20472378">
            <a:off x="6820397" y="820565"/>
            <a:ext cx="1209342" cy="497103"/>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9F3F200-E8B3-02AD-2F93-B11D35683BA1}"/>
              </a:ext>
            </a:extLst>
          </p:cNvPr>
          <p:cNvSpPr/>
          <p:nvPr/>
        </p:nvSpPr>
        <p:spPr>
          <a:xfrm rot="4135511">
            <a:off x="5640822" y="1419622"/>
            <a:ext cx="1209342" cy="497103"/>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1815243-866D-674A-4011-9B033A03767C}"/>
              </a:ext>
            </a:extLst>
          </p:cNvPr>
          <p:cNvSpPr/>
          <p:nvPr/>
        </p:nvSpPr>
        <p:spPr>
          <a:xfrm rot="13664507">
            <a:off x="6574137" y="1665018"/>
            <a:ext cx="1209342" cy="497103"/>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9A587A1-FF90-10C4-3D3E-573CED10500E}"/>
              </a:ext>
            </a:extLst>
          </p:cNvPr>
          <p:cNvSpPr/>
          <p:nvPr/>
        </p:nvSpPr>
        <p:spPr>
          <a:xfrm rot="13664507">
            <a:off x="7653928" y="1531161"/>
            <a:ext cx="1209342" cy="497103"/>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783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6" grpId="0" animBg="1"/>
      <p:bldP spid="13"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7C8B1-F604-65E3-3F1B-59ED712AC76B}"/>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7E9AD6BF-3C11-24BA-4805-74684EAB8FD8}"/>
              </a:ext>
            </a:extLst>
          </p:cNvPr>
          <p:cNvSpPr>
            <a:spLocks noGrp="1"/>
          </p:cNvSpPr>
          <p:nvPr>
            <p:ph type="sldNum" sz="quarter" idx="12"/>
          </p:nvPr>
        </p:nvSpPr>
        <p:spPr/>
        <p:txBody>
          <a:bodyPr/>
          <a:lstStyle/>
          <a:p>
            <a:fld id="{A226E2A6-6D93-4997-8D45-933F879E6E5B}" type="slidenum">
              <a:rPr lang="lt-LT" smtClean="0"/>
              <a:pPr/>
              <a:t>4</a:t>
            </a:fld>
            <a:endParaRPr lang="lt-LT" dirty="0"/>
          </a:p>
        </p:txBody>
      </p:sp>
      <p:pic>
        <p:nvPicPr>
          <p:cNvPr id="5" name="Picture 4">
            <a:extLst>
              <a:ext uri="{FF2B5EF4-FFF2-40B4-BE49-F238E27FC236}">
                <a16:creationId xmlns:a16="http://schemas.microsoft.com/office/drawing/2014/main" id="{E00828BF-A8EB-04DD-A381-26283102F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2" name="TextBox 1">
            <a:extLst>
              <a:ext uri="{FF2B5EF4-FFF2-40B4-BE49-F238E27FC236}">
                <a16:creationId xmlns:a16="http://schemas.microsoft.com/office/drawing/2014/main" id="{356C9D8C-F799-FCE0-67D5-A9C15F144511}"/>
              </a:ext>
            </a:extLst>
          </p:cNvPr>
          <p:cNvSpPr txBox="1"/>
          <p:nvPr/>
        </p:nvSpPr>
        <p:spPr>
          <a:xfrm>
            <a:off x="251520" y="1059582"/>
            <a:ext cx="86409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latin typeface="Times New Roman"/>
              </a:rPr>
              <a:t>Biofuel ash (BA) </a:t>
            </a:r>
            <a:r>
              <a:rPr lang="en-US" sz="1600" dirty="0">
                <a:latin typeface="Times New Roman"/>
              </a:rPr>
              <a:t>is a complex and heterogeneous mixture of inorganic crystalline and amorphous minerals with organic matter (Vassilev et al., 2013a).</a:t>
            </a:r>
          </a:p>
          <a:p>
            <a:pPr algn="just"/>
            <a:endParaRPr lang="en-US" sz="1600" dirty="0">
              <a:latin typeface="Times New Roman"/>
            </a:endParaRPr>
          </a:p>
          <a:p>
            <a:pPr algn="just"/>
            <a:endParaRPr lang="lt-LT" sz="1600" dirty="0">
              <a:latin typeface="Times New Roman"/>
            </a:endParaRPr>
          </a:p>
          <a:p>
            <a:pPr marL="800100" lvl="1" indent="-342900" algn="just">
              <a:buFont typeface="Arial"/>
              <a:buChar char="•"/>
            </a:pPr>
            <a:r>
              <a:rPr lang="lt-LT" sz="1600" dirty="0">
                <a:latin typeface="Times New Roman"/>
                <a:cs typeface="Times New Roman"/>
              </a:rPr>
              <a:t>K, P, </a:t>
            </a:r>
            <a:r>
              <a:rPr lang="lt-LT" sz="1600" dirty="0" err="1">
                <a:latin typeface="Times New Roman"/>
                <a:cs typeface="Times New Roman"/>
              </a:rPr>
              <a:t>Ca</a:t>
            </a:r>
            <a:r>
              <a:rPr lang="lt-LT" sz="1600" dirty="0">
                <a:latin typeface="Times New Roman"/>
                <a:cs typeface="Times New Roman"/>
              </a:rPr>
              <a:t> ir Mg (</a:t>
            </a:r>
            <a:r>
              <a:rPr lang="lt-LT" sz="1600" dirty="0" err="1">
                <a:latin typeface="Times New Roman"/>
                <a:cs typeface="Times New Roman"/>
              </a:rPr>
              <a:t>Freire</a:t>
            </a:r>
            <a:r>
              <a:rPr lang="lt-LT" sz="1600" dirty="0">
                <a:latin typeface="Times New Roman"/>
                <a:cs typeface="Times New Roman"/>
              </a:rPr>
              <a:t> et al., 2015)</a:t>
            </a:r>
          </a:p>
          <a:p>
            <a:pPr marL="800100" lvl="1" indent="-342900" algn="just">
              <a:buFont typeface="Arial"/>
              <a:buChar char="•"/>
            </a:pPr>
            <a:r>
              <a:rPr lang="lt-LT" sz="1600" dirty="0" err="1">
                <a:latin typeface="Times New Roman"/>
                <a:cs typeface="Times New Roman"/>
              </a:rPr>
              <a:t>Cu</a:t>
            </a:r>
            <a:r>
              <a:rPr lang="lt-LT" sz="1600" dirty="0">
                <a:latin typeface="Times New Roman"/>
                <a:cs typeface="Times New Roman"/>
              </a:rPr>
              <a:t> ir </a:t>
            </a:r>
            <a:r>
              <a:rPr lang="lt-LT" sz="1600" dirty="0" err="1">
                <a:latin typeface="Times New Roman"/>
                <a:cs typeface="Times New Roman"/>
              </a:rPr>
              <a:t>Zn</a:t>
            </a:r>
            <a:r>
              <a:rPr lang="lt-LT" sz="1600" dirty="0">
                <a:latin typeface="Times New Roman"/>
                <a:cs typeface="Times New Roman"/>
              </a:rPr>
              <a:t> (</a:t>
            </a:r>
            <a:r>
              <a:rPr lang="lt-LT" sz="1600" dirty="0" err="1">
                <a:latin typeface="Times New Roman"/>
                <a:cs typeface="Times New Roman"/>
              </a:rPr>
              <a:t>Dimkpa</a:t>
            </a:r>
            <a:r>
              <a:rPr lang="lt-LT" sz="1600" dirty="0">
                <a:latin typeface="Times New Roman"/>
                <a:cs typeface="Times New Roman"/>
              </a:rPr>
              <a:t>, </a:t>
            </a:r>
            <a:r>
              <a:rPr lang="lt-LT" sz="1600" dirty="0" err="1">
                <a:latin typeface="Times New Roman"/>
                <a:cs typeface="Times New Roman"/>
              </a:rPr>
              <a:t>Bindraban</a:t>
            </a:r>
            <a:r>
              <a:rPr lang="lt-LT" sz="1600" dirty="0">
                <a:latin typeface="Times New Roman"/>
                <a:cs typeface="Times New Roman"/>
              </a:rPr>
              <a:t>, 2016)</a:t>
            </a:r>
          </a:p>
        </p:txBody>
      </p:sp>
      <p:pic>
        <p:nvPicPr>
          <p:cNvPr id="12" name="Picture 4" descr="A pile of grey powder&#10;&#10;Description automatically generated">
            <a:extLst>
              <a:ext uri="{FF2B5EF4-FFF2-40B4-BE49-F238E27FC236}">
                <a16:creationId xmlns:a16="http://schemas.microsoft.com/office/drawing/2014/main" id="{5F8B68C2-C54B-2F78-7C6B-11966C97063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84168" y="1707654"/>
            <a:ext cx="2625178" cy="2625178"/>
          </a:xfrm>
          <a:prstGeom prst="ellipse">
            <a:avLst/>
          </a:prstGeom>
        </p:spPr>
      </p:pic>
      <p:sp>
        <p:nvSpPr>
          <p:cNvPr id="13" name="Rectangle 12">
            <a:extLst>
              <a:ext uri="{FF2B5EF4-FFF2-40B4-BE49-F238E27FC236}">
                <a16:creationId xmlns:a16="http://schemas.microsoft.com/office/drawing/2014/main" id="{0C75880D-347B-615A-C1EF-40F50E62F502}"/>
              </a:ext>
            </a:extLst>
          </p:cNvPr>
          <p:cNvSpPr/>
          <p:nvPr/>
        </p:nvSpPr>
        <p:spPr>
          <a:xfrm>
            <a:off x="6891050" y="3585375"/>
            <a:ext cx="1224136" cy="246221"/>
          </a:xfrm>
          <a:prstGeom prst="rect">
            <a:avLst/>
          </a:prstGeom>
        </p:spPr>
        <p:txBody>
          <a:bodyPr wrap="square">
            <a:spAutoFit/>
          </a:bodyPr>
          <a:lstStyle/>
          <a:p>
            <a:pPr algn="just"/>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3</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en-US" sz="1000" dirty="0">
                <a:latin typeface="Times New Roman" panose="02020603050405020304" pitchFamily="18" charset="0"/>
                <a:ea typeface="Calibri" panose="020F0502020204030204" pitchFamily="34" charset="0"/>
                <a:cs typeface="Times New Roman" panose="02020603050405020304" pitchFamily="18" charset="0"/>
              </a:rPr>
              <a:t>Biofuel ash</a:t>
            </a:r>
          </a:p>
        </p:txBody>
      </p:sp>
    </p:spTree>
    <p:extLst>
      <p:ext uri="{BB962C8B-B14F-4D97-AF65-F5344CB8AC3E}">
        <p14:creationId xmlns:p14="http://schemas.microsoft.com/office/powerpoint/2010/main" val="399938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3607C-4A8A-D6F8-2E4E-D9E1F27F69DF}"/>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062DF8AB-23A4-09E8-8181-84EC50AB0D22}"/>
              </a:ext>
            </a:extLst>
          </p:cNvPr>
          <p:cNvSpPr>
            <a:spLocks noGrp="1"/>
          </p:cNvSpPr>
          <p:nvPr>
            <p:ph type="sldNum" sz="quarter" idx="12"/>
          </p:nvPr>
        </p:nvSpPr>
        <p:spPr/>
        <p:txBody>
          <a:bodyPr/>
          <a:lstStyle/>
          <a:p>
            <a:fld id="{A226E2A6-6D93-4997-8D45-933F879E6E5B}" type="slidenum">
              <a:rPr lang="lt-LT" smtClean="0"/>
              <a:pPr/>
              <a:t>5</a:t>
            </a:fld>
            <a:endParaRPr lang="lt-LT" dirty="0"/>
          </a:p>
        </p:txBody>
      </p:sp>
      <p:pic>
        <p:nvPicPr>
          <p:cNvPr id="5" name="Picture 4">
            <a:extLst>
              <a:ext uri="{FF2B5EF4-FFF2-40B4-BE49-F238E27FC236}">
                <a16:creationId xmlns:a16="http://schemas.microsoft.com/office/drawing/2014/main" id="{35524987-CD12-BEBA-58A7-E6426A46F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8" name="TextBox 7">
            <a:extLst>
              <a:ext uri="{FF2B5EF4-FFF2-40B4-BE49-F238E27FC236}">
                <a16:creationId xmlns:a16="http://schemas.microsoft.com/office/drawing/2014/main" id="{D75225D0-386B-8FDF-CB09-CE0DDED7C538}"/>
              </a:ext>
            </a:extLst>
          </p:cNvPr>
          <p:cNvSpPr txBox="1"/>
          <p:nvPr/>
        </p:nvSpPr>
        <p:spPr>
          <a:xfrm>
            <a:off x="395536" y="1419622"/>
            <a:ext cx="4406069" cy="2062103"/>
          </a:xfrm>
          <a:prstGeom prst="rect">
            <a:avLst/>
          </a:prstGeom>
          <a:noFill/>
        </p:spPr>
        <p:txBody>
          <a:bodyPr wrap="square">
            <a:spAutoFit/>
          </a:bodyPr>
          <a:lstStyle/>
          <a:p>
            <a:pPr algn="just"/>
            <a:r>
              <a:rPr lang="en-US" sz="1600" dirty="0">
                <a:latin typeface="Times" panose="02020603050405020304" pitchFamily="18" charset="0"/>
                <a:cs typeface="Times" panose="02020603050405020304" pitchFamily="18" charset="0"/>
              </a:rPr>
              <a:t>This study aimed to evaluate the effects of biofuel ash (BA) and lime kiln dust (LKD) application on plant productivity over three years, focusing on the release of nutrients and heavy metals from the BA and LKD granules. The primary objective was to conduct a detailed analysis of heavy metal accumulation and mobility in the plants and soil while examining changes in soil nutrient levels.</a:t>
            </a:r>
          </a:p>
        </p:txBody>
      </p:sp>
      <p:sp>
        <p:nvSpPr>
          <p:cNvPr id="9" name="Title 1">
            <a:extLst>
              <a:ext uri="{FF2B5EF4-FFF2-40B4-BE49-F238E27FC236}">
                <a16:creationId xmlns:a16="http://schemas.microsoft.com/office/drawing/2014/main" id="{AA2A86B4-036A-0046-57AB-DB1EF30E0119}"/>
              </a:ext>
            </a:extLst>
          </p:cNvPr>
          <p:cNvSpPr>
            <a:spLocks noGrp="1"/>
          </p:cNvSpPr>
          <p:nvPr>
            <p:ph type="title"/>
          </p:nvPr>
        </p:nvSpPr>
        <p:spPr>
          <a:xfrm>
            <a:off x="-1355104" y="105619"/>
            <a:ext cx="8229600" cy="1143000"/>
          </a:xfrm>
        </p:spPr>
        <p:txBody>
          <a:bodyPr/>
          <a:lstStyle/>
          <a:p>
            <a:r>
              <a:rPr lang="lt-LT" sz="2800" b="1" dirty="0">
                <a:solidFill>
                  <a:schemeClr val="tx1"/>
                </a:solidFill>
                <a:latin typeface="Times" panose="02020603050405020304" pitchFamily="18" charset="0"/>
                <a:ea typeface="Calibri" panose="020F0502020204030204" pitchFamily="34" charset="0"/>
                <a:cs typeface="Times" panose="02020603050405020304" pitchFamily="18" charset="0"/>
              </a:rPr>
              <a:t>R</a:t>
            </a:r>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ESEARCH OBJECTIVE</a:t>
            </a:r>
            <a:endParaRPr lang="lt-LT" sz="2800" b="1" dirty="0">
              <a:solidFill>
                <a:schemeClr val="tx1"/>
              </a:solidFill>
              <a:latin typeface="Times" panose="02020603050405020304" pitchFamily="18" charset="0"/>
              <a:cs typeface="Times" panose="02020603050405020304" pitchFamily="18" charset="0"/>
            </a:endParaRPr>
          </a:p>
        </p:txBody>
      </p:sp>
      <p:pic>
        <p:nvPicPr>
          <p:cNvPr id="2" name="Picture 1" descr="A diagram of a mixture of fertilizers&#10;&#10;AI-generated content may be incorrect.">
            <a:extLst>
              <a:ext uri="{FF2B5EF4-FFF2-40B4-BE49-F238E27FC236}">
                <a16:creationId xmlns:a16="http://schemas.microsoft.com/office/drawing/2014/main" id="{2DA854A3-9DF0-2C0C-21C4-432C22812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785" y="1275606"/>
            <a:ext cx="3581679" cy="2141259"/>
          </a:xfrm>
          <a:prstGeom prst="rect">
            <a:avLst/>
          </a:prstGeom>
        </p:spPr>
      </p:pic>
      <p:sp>
        <p:nvSpPr>
          <p:cNvPr id="3" name="Rectangle 2">
            <a:extLst>
              <a:ext uri="{FF2B5EF4-FFF2-40B4-BE49-F238E27FC236}">
                <a16:creationId xmlns:a16="http://schemas.microsoft.com/office/drawing/2014/main" id="{5E8A4371-EC2B-1E05-ECBA-9D0AB357F04B}"/>
              </a:ext>
            </a:extLst>
          </p:cNvPr>
          <p:cNvSpPr/>
          <p:nvPr/>
        </p:nvSpPr>
        <p:spPr>
          <a:xfrm>
            <a:off x="5422776" y="3443852"/>
            <a:ext cx="3325688" cy="553998"/>
          </a:xfrm>
          <a:prstGeom prst="rect">
            <a:avLst/>
          </a:prstGeom>
        </p:spPr>
        <p:txBody>
          <a:bodyPr wrap="square">
            <a:spAutoFit/>
          </a:bodyPr>
          <a:lstStyle/>
          <a:p>
            <a:pPr algn="just"/>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4</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en-US" sz="1000" dirty="0">
                <a:latin typeface="Times New Roman" panose="02020603050405020304" pitchFamily="18" charset="0"/>
                <a:ea typeface="Calibri" panose="020F0502020204030204" pitchFamily="34" charset="0"/>
                <a:cs typeface="Times New Roman" panose="02020603050405020304" pitchFamily="18" charset="0"/>
              </a:rPr>
              <a:t>Possible recycling and reuse of nutrients from biomass thermochemical combustion ash to replenish the soil without introducing significant amounts of heavy metals</a:t>
            </a:r>
          </a:p>
        </p:txBody>
      </p:sp>
    </p:spTree>
    <p:extLst>
      <p:ext uri="{BB962C8B-B14F-4D97-AF65-F5344CB8AC3E}">
        <p14:creationId xmlns:p14="http://schemas.microsoft.com/office/powerpoint/2010/main" val="183026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6493-418D-AFEB-871C-EDEAFF2772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13B27A4-4ED0-7224-BC65-265BD6777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pic>
        <p:nvPicPr>
          <p:cNvPr id="3" name="Picture 2">
            <a:extLst>
              <a:ext uri="{FF2B5EF4-FFF2-40B4-BE49-F238E27FC236}">
                <a16:creationId xmlns:a16="http://schemas.microsoft.com/office/drawing/2014/main" id="{ABDCF6AC-C439-0590-456B-D60B3720D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401" y="907329"/>
            <a:ext cx="1800200" cy="1800200"/>
          </a:xfrm>
          <a:prstGeom prst="rect">
            <a:avLst/>
          </a:prstGeom>
        </p:spPr>
      </p:pic>
      <p:sp>
        <p:nvSpPr>
          <p:cNvPr id="7" name="Rectangle 6">
            <a:extLst>
              <a:ext uri="{FF2B5EF4-FFF2-40B4-BE49-F238E27FC236}">
                <a16:creationId xmlns:a16="http://schemas.microsoft.com/office/drawing/2014/main" id="{EE482B5F-CB29-77DE-3EEC-D35F5C1B9116}"/>
              </a:ext>
            </a:extLst>
          </p:cNvPr>
          <p:cNvSpPr/>
          <p:nvPr/>
        </p:nvSpPr>
        <p:spPr>
          <a:xfrm>
            <a:off x="7088265" y="2796562"/>
            <a:ext cx="2038472" cy="707886"/>
          </a:xfrm>
          <a:prstGeom prst="rect">
            <a:avLst/>
          </a:prstGeom>
        </p:spPr>
        <p:txBody>
          <a:bodyPr wrap="square">
            <a:spAutoFit/>
          </a:bodyPr>
          <a:lstStyle/>
          <a:p>
            <a:pPr algn="just"/>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6</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Ash</a:t>
            </a:r>
            <a:r>
              <a:rPr lang="lt-LT" sz="1000" dirty="0">
                <a:latin typeface="Times New Roman" panose="02020603050405020304" pitchFamily="18" charset="0"/>
                <a:ea typeface="Calibri" panose="020F0502020204030204" pitchFamily="34" charset="0"/>
                <a:cs typeface="Times New Roman" panose="02020603050405020304" pitchFamily="18" charset="0"/>
              </a:rPr>
              <a:t> granules (a), (b) </a:t>
            </a:r>
            <a:r>
              <a:rPr lang="lt-LT" sz="1000" dirty="0" err="1">
                <a:latin typeface="Times New Roman" panose="02020603050405020304" pitchFamily="18" charset="0"/>
                <a:ea typeface="Calibri" panose="020F0502020204030204" pitchFamily="34" charset="0"/>
                <a:cs typeface="Times New Roman" panose="02020603050405020304" pitchFamily="18" charset="0"/>
              </a:rPr>
              <a:t>and</a:t>
            </a:r>
            <a:r>
              <a:rPr lang="lt-LT" sz="1000" dirty="0">
                <a:latin typeface="Times New Roman" panose="02020603050405020304" pitchFamily="18" charset="0"/>
                <a:ea typeface="Calibri" panose="020F0502020204030204" pitchFamily="34" charset="0"/>
                <a:cs typeface="Times New Roman" panose="02020603050405020304" pitchFamily="18" charset="0"/>
              </a:rPr>
              <a:t> (c).  </a:t>
            </a:r>
            <a:r>
              <a:rPr lang="lt-LT" sz="1000" dirty="0" err="1">
                <a:latin typeface="Times New Roman" panose="02020603050405020304" pitchFamily="18" charset="0"/>
                <a:ea typeface="Calibri" panose="020F0502020204030204" pitchFamily="34" charset="0"/>
                <a:cs typeface="Times New Roman" panose="02020603050405020304" pitchFamily="18" charset="0"/>
              </a:rPr>
              <a:t>The</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number</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in</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the</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abbreviation</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represents</a:t>
            </a:r>
            <a:r>
              <a:rPr lang="lt-LT" sz="1000" dirty="0">
                <a:latin typeface="Times New Roman" panose="02020603050405020304" pitchFamily="18" charset="0"/>
                <a:ea typeface="Calibri" panose="020F0502020204030204" pitchFamily="34" charset="0"/>
                <a:cs typeface="Times New Roman" panose="02020603050405020304" pitchFamily="18" charset="0"/>
              </a:rPr>
              <a:t> a </a:t>
            </a:r>
            <a:r>
              <a:rPr lang="lt-LT" sz="1000" dirty="0" err="1">
                <a:latin typeface="Times New Roman" panose="02020603050405020304" pitchFamily="18" charset="0"/>
                <a:ea typeface="Calibri" panose="020F0502020204030204" pitchFamily="34" charset="0"/>
                <a:cs typeface="Times New Roman" panose="02020603050405020304" pitchFamily="18" charset="0"/>
              </a:rPr>
              <a:t>mass</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fraction</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of</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biofuel</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ash</a:t>
            </a:r>
            <a:r>
              <a:rPr lang="lt-LT" sz="1000" dirty="0">
                <a:latin typeface="Times New Roman" panose="02020603050405020304" pitchFamily="18" charset="0"/>
                <a:ea typeface="Calibri" panose="020F0502020204030204" pitchFamily="34" charset="0"/>
                <a:cs typeface="Times New Roman" panose="02020603050405020304" pitchFamily="18" charset="0"/>
              </a:rPr>
              <a:t> </a:t>
            </a:r>
            <a:r>
              <a:rPr lang="lt-LT" sz="1000" dirty="0" err="1">
                <a:latin typeface="Times New Roman" panose="02020603050405020304" pitchFamily="18" charset="0"/>
                <a:ea typeface="Calibri" panose="020F0502020204030204" pitchFamily="34" charset="0"/>
                <a:cs typeface="Times New Roman" panose="02020603050405020304" pitchFamily="18" charset="0"/>
              </a:rPr>
              <a:t>in</a:t>
            </a:r>
            <a:r>
              <a:rPr lang="lt-LT" sz="1000" dirty="0">
                <a:latin typeface="Times New Roman" panose="02020603050405020304" pitchFamily="18" charset="0"/>
                <a:ea typeface="Calibri" panose="020F0502020204030204" pitchFamily="34" charset="0"/>
                <a:cs typeface="Times New Roman" panose="02020603050405020304" pitchFamily="18" charset="0"/>
              </a:rPr>
              <a:t> granules</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4" descr="A pile of grey powder&#10;&#10;Description automatically generated">
            <a:extLst>
              <a:ext uri="{FF2B5EF4-FFF2-40B4-BE49-F238E27FC236}">
                <a16:creationId xmlns:a16="http://schemas.microsoft.com/office/drawing/2014/main" id="{6D4A8DAD-37D8-B856-4E72-A7F480FF3DF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764" y="1008520"/>
            <a:ext cx="1532701" cy="1532701"/>
          </a:xfrm>
          <a:prstGeom prst="ellipse">
            <a:avLst/>
          </a:prstGeom>
          <a:effectLst>
            <a:outerShdw blurRad="63500" sx="102000" sy="102000" algn="ctr" rotWithShape="0">
              <a:prstClr val="black">
                <a:alpha val="40000"/>
              </a:prstClr>
            </a:outerShdw>
          </a:effectLst>
        </p:spPr>
      </p:pic>
      <p:pic>
        <p:nvPicPr>
          <p:cNvPr id="8" name="Picture 8" descr="A pile of grey dirt&#10;&#10;Description automatically generated">
            <a:extLst>
              <a:ext uri="{FF2B5EF4-FFF2-40B4-BE49-F238E27FC236}">
                <a16:creationId xmlns:a16="http://schemas.microsoft.com/office/drawing/2014/main" id="{6A532624-074C-B453-E42F-2F4786B570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943" y="983818"/>
            <a:ext cx="1531584" cy="1531583"/>
          </a:xfrm>
          <a:prstGeom prst="ellipse">
            <a:avLst/>
          </a:prstGeom>
          <a:effectLst>
            <a:outerShdw blurRad="63500" sx="102000" sy="102000" algn="ctr" rotWithShape="0">
              <a:prstClr val="black">
                <a:alpha val="40000"/>
              </a:prstClr>
            </a:outerShdw>
          </a:effectLst>
        </p:spPr>
      </p:pic>
      <p:sp>
        <p:nvSpPr>
          <p:cNvPr id="11" name="Plus Sign 10">
            <a:extLst>
              <a:ext uri="{FF2B5EF4-FFF2-40B4-BE49-F238E27FC236}">
                <a16:creationId xmlns:a16="http://schemas.microsoft.com/office/drawing/2014/main" id="{B675DE18-67F8-2A3F-6B0A-81EEAA606A41}"/>
              </a:ext>
            </a:extLst>
          </p:cNvPr>
          <p:cNvSpPr/>
          <p:nvPr/>
        </p:nvSpPr>
        <p:spPr>
          <a:xfrm>
            <a:off x="1728863" y="1645911"/>
            <a:ext cx="216024" cy="216024"/>
          </a:xfrm>
          <a:prstGeom prst="mathPlus">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B87C1EE-1DAA-BB7F-8922-42621714F4A9}"/>
              </a:ext>
            </a:extLst>
          </p:cNvPr>
          <p:cNvPicPr>
            <a:picLocks noChangeAspect="1"/>
          </p:cNvPicPr>
          <p:nvPr/>
        </p:nvPicPr>
        <p:blipFill>
          <a:blip r:embed="rId7"/>
          <a:stretch>
            <a:fillRect/>
          </a:stretch>
        </p:blipFill>
        <p:spPr>
          <a:xfrm>
            <a:off x="827584" y="3528179"/>
            <a:ext cx="5058307" cy="497102"/>
          </a:xfrm>
          <a:prstGeom prst="rect">
            <a:avLst/>
          </a:prstGeom>
        </p:spPr>
      </p:pic>
      <p:sp>
        <p:nvSpPr>
          <p:cNvPr id="17" name="Arrow: Right 16">
            <a:extLst>
              <a:ext uri="{FF2B5EF4-FFF2-40B4-BE49-F238E27FC236}">
                <a16:creationId xmlns:a16="http://schemas.microsoft.com/office/drawing/2014/main" id="{2D7406FA-0A0E-B139-C7A1-FC361AC48EE2}"/>
              </a:ext>
            </a:extLst>
          </p:cNvPr>
          <p:cNvSpPr/>
          <p:nvPr/>
        </p:nvSpPr>
        <p:spPr>
          <a:xfrm>
            <a:off x="6298335" y="1661877"/>
            <a:ext cx="804244" cy="13355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C402A0-3501-325B-5238-6EFFCD9135D8}"/>
              </a:ext>
            </a:extLst>
          </p:cNvPr>
          <p:cNvSpPr/>
          <p:nvPr/>
        </p:nvSpPr>
        <p:spPr>
          <a:xfrm>
            <a:off x="827584" y="3267767"/>
            <a:ext cx="3528392" cy="246221"/>
          </a:xfrm>
          <a:prstGeom prst="rect">
            <a:avLst/>
          </a:prstGeom>
        </p:spPr>
        <p:txBody>
          <a:bodyPr wrap="square">
            <a:spAutoFit/>
          </a:bodyPr>
          <a:lstStyle/>
          <a:p>
            <a:pPr algn="just"/>
            <a:r>
              <a:rPr lang="en-US" sz="1000" b="1" dirty="0">
                <a:effectLst/>
                <a:latin typeface="Times New Roman" panose="02020603050405020304" pitchFamily="18" charset="0"/>
                <a:ea typeface="Calibri" panose="020F0502020204030204" pitchFamily="34" charset="0"/>
                <a:cs typeface="Arial" panose="020B0604020202020204" pitchFamily="34" charset="0"/>
              </a:rPr>
              <a:t>Table 1.</a:t>
            </a:r>
            <a:r>
              <a:rPr lang="en-US" sz="1000" dirty="0">
                <a:effectLst/>
                <a:latin typeface="Times New Roman" panose="02020603050405020304" pitchFamily="18" charset="0"/>
                <a:ea typeface="Calibri" panose="020F0502020204030204" pitchFamily="34" charset="0"/>
                <a:cs typeface="Arial" panose="020B0604020202020204" pitchFamily="34" charset="0"/>
              </a:rPr>
              <a:t> The percentage composition of the granules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4798197-2592-231F-D3C7-F0A3A16E2CE4}"/>
              </a:ext>
            </a:extLst>
          </p:cNvPr>
          <p:cNvSpPr txBox="1"/>
          <p:nvPr/>
        </p:nvSpPr>
        <p:spPr>
          <a:xfrm>
            <a:off x="251520" y="127499"/>
            <a:ext cx="5472608" cy="523220"/>
          </a:xfrm>
          <a:prstGeom prst="rect">
            <a:avLst/>
          </a:prstGeom>
          <a:noFill/>
        </p:spPr>
        <p:txBody>
          <a:bodyPr wrap="square">
            <a:spAutoFit/>
          </a:bodyPr>
          <a:lstStyle/>
          <a:p>
            <a:r>
              <a:rPr lang="en-US" sz="2800" b="1" dirty="0">
                <a:effectLst/>
                <a:latin typeface="Times New Roman" panose="02020603050405020304" pitchFamily="18" charset="0"/>
                <a:ea typeface="Calibri" panose="020F0502020204030204" pitchFamily="34" charset="0"/>
              </a:rPr>
              <a:t>M</a:t>
            </a:r>
            <a:r>
              <a:rPr lang="en-US" sz="2800" b="1" dirty="0">
                <a:latin typeface="Times New Roman" panose="02020603050405020304" pitchFamily="18" charset="0"/>
                <a:ea typeface="Calibri" panose="020F0502020204030204" pitchFamily="34" charset="0"/>
              </a:rPr>
              <a:t>ETHODS AND MATERIALS</a:t>
            </a:r>
            <a:endParaRPr lang="en-US" sz="2800" dirty="0"/>
          </a:p>
        </p:txBody>
      </p:sp>
      <p:sp>
        <p:nvSpPr>
          <p:cNvPr id="27" name="Oval 26">
            <a:extLst>
              <a:ext uri="{FF2B5EF4-FFF2-40B4-BE49-F238E27FC236}">
                <a16:creationId xmlns:a16="http://schemas.microsoft.com/office/drawing/2014/main" id="{29BCCE1D-0E63-9908-B66E-48A65DFC9650}"/>
              </a:ext>
            </a:extLst>
          </p:cNvPr>
          <p:cNvSpPr/>
          <p:nvPr/>
        </p:nvSpPr>
        <p:spPr>
          <a:xfrm>
            <a:off x="964721" y="3535949"/>
            <a:ext cx="1528284" cy="536074"/>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58806724-7CD9-89D8-6575-7FD19C775671}"/>
              </a:ext>
            </a:extLst>
          </p:cNvPr>
          <p:cNvSpPr/>
          <p:nvPr/>
        </p:nvSpPr>
        <p:spPr>
          <a:xfrm>
            <a:off x="3697051" y="1649316"/>
            <a:ext cx="216024" cy="216024"/>
          </a:xfrm>
          <a:prstGeom prst="mathPlus">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2B7C277-1FF5-3EE2-AC60-44D65AAE8004}"/>
              </a:ext>
            </a:extLst>
          </p:cNvPr>
          <p:cNvSpPr txBox="1"/>
          <p:nvPr/>
        </p:nvSpPr>
        <p:spPr>
          <a:xfrm>
            <a:off x="3923913" y="1580332"/>
            <a:ext cx="579634"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H</a:t>
            </a:r>
            <a:r>
              <a:rPr lang="en-US" sz="1600" b="1" baseline="-25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O</a:t>
            </a:r>
            <a:endParaRPr lang="lt-LT" sz="1600" b="1" dirty="0">
              <a:latin typeface="Times New Roman" panose="02020603050405020304" pitchFamily="18" charset="0"/>
              <a:cs typeface="Times New Roman" panose="02020603050405020304" pitchFamily="18" charset="0"/>
            </a:endParaRPr>
          </a:p>
        </p:txBody>
      </p:sp>
      <p:pic>
        <p:nvPicPr>
          <p:cNvPr id="33" name="Picture 32" descr="A machine on the wall&#10;&#10;AI-generated content may be incorrect.">
            <a:extLst>
              <a:ext uri="{FF2B5EF4-FFF2-40B4-BE49-F238E27FC236}">
                <a16:creationId xmlns:a16="http://schemas.microsoft.com/office/drawing/2014/main" id="{11AA3C6E-4BB6-9B50-5B91-395AC50435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809963" y="1242514"/>
            <a:ext cx="1419620" cy="1064715"/>
          </a:xfrm>
          <a:prstGeom prst="rect">
            <a:avLst/>
          </a:prstGeom>
        </p:spPr>
      </p:pic>
      <p:sp>
        <p:nvSpPr>
          <p:cNvPr id="34" name="Arrow: Right 33">
            <a:extLst>
              <a:ext uri="{FF2B5EF4-FFF2-40B4-BE49-F238E27FC236}">
                <a16:creationId xmlns:a16="http://schemas.microsoft.com/office/drawing/2014/main" id="{3A7BBD22-E144-0501-AA83-AA484DC30BEB}"/>
              </a:ext>
            </a:extLst>
          </p:cNvPr>
          <p:cNvSpPr/>
          <p:nvPr/>
        </p:nvSpPr>
        <p:spPr>
          <a:xfrm rot="20939208">
            <a:off x="6296946" y="1256955"/>
            <a:ext cx="804244" cy="13355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264BEEAA-3B31-DD1C-C987-4036ED016DBD}"/>
              </a:ext>
            </a:extLst>
          </p:cNvPr>
          <p:cNvSpPr/>
          <p:nvPr/>
        </p:nvSpPr>
        <p:spPr>
          <a:xfrm rot="539084">
            <a:off x="6296944" y="2050342"/>
            <a:ext cx="804244" cy="13355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1F1F25F-C27A-CA79-E94D-B29B681C9AED}"/>
              </a:ext>
            </a:extLst>
          </p:cNvPr>
          <p:cNvSpPr/>
          <p:nvPr/>
        </p:nvSpPr>
        <p:spPr>
          <a:xfrm>
            <a:off x="4683785" y="2550341"/>
            <a:ext cx="2053561" cy="246221"/>
          </a:xfrm>
          <a:prstGeom prst="rect">
            <a:avLst/>
          </a:prstGeom>
        </p:spPr>
        <p:txBody>
          <a:bodyPr wrap="square">
            <a:spAutoFit/>
          </a:bodyPr>
          <a:lstStyle/>
          <a:p>
            <a:pPr algn="just"/>
            <a:r>
              <a:rPr lang="lt-LT" sz="1000" b="1" dirty="0" err="1">
                <a:latin typeface="Times" panose="02020603050405020304" pitchFamily="18" charset="0"/>
                <a:ea typeface="Calibri" panose="020F0502020204030204" pitchFamily="34" charset="0"/>
                <a:cs typeface="Times" panose="02020603050405020304" pitchFamily="18" charset="0"/>
              </a:rPr>
              <a:t>Fig</a:t>
            </a:r>
            <a:r>
              <a:rPr lang="lt-LT" sz="1000" b="1" dirty="0">
                <a:latin typeface="Times" panose="02020603050405020304" pitchFamily="18" charset="0"/>
                <a:ea typeface="Calibri" panose="020F0502020204030204" pitchFamily="34" charset="0"/>
                <a:cs typeface="Times" panose="02020603050405020304" pitchFamily="18" charset="0"/>
              </a:rPr>
              <a:t>. </a:t>
            </a:r>
            <a:r>
              <a:rPr lang="en-US" sz="1000" b="1" dirty="0">
                <a:latin typeface="Times" panose="02020603050405020304" pitchFamily="18" charset="0"/>
                <a:ea typeface="Calibri" panose="020F0502020204030204" pitchFamily="34" charset="0"/>
                <a:cs typeface="Times" panose="02020603050405020304" pitchFamily="18" charset="0"/>
              </a:rPr>
              <a:t>5</a:t>
            </a:r>
            <a:r>
              <a:rPr lang="lt-LT" sz="1000" dirty="0">
                <a:latin typeface="Times" panose="02020603050405020304" pitchFamily="18" charset="0"/>
                <a:ea typeface="Calibri" panose="020F0502020204030204" pitchFamily="34" charset="0"/>
                <a:cs typeface="Times" panose="02020603050405020304" pitchFamily="18" charset="0"/>
              </a:rPr>
              <a:t> </a:t>
            </a:r>
            <a:r>
              <a:rPr lang="en-US" sz="1000" dirty="0">
                <a:latin typeface="Times" panose="02020603050405020304" pitchFamily="18" charset="0"/>
                <a:ea typeface="Calibri" panose="020F0502020204030204" pitchFamily="34" charset="0"/>
                <a:cs typeface="Times" panose="02020603050405020304" pitchFamily="18" charset="0"/>
              </a:rPr>
              <a:t>T</a:t>
            </a:r>
            <a:r>
              <a:rPr lang="en-US" sz="1000" dirty="0">
                <a:latin typeface="Times" panose="02020603050405020304" pitchFamily="18" charset="0"/>
                <a:cs typeface="Times" panose="02020603050405020304" pitchFamily="18" charset="0"/>
              </a:rPr>
              <a:t>he granulator machine</a:t>
            </a:r>
          </a:p>
        </p:txBody>
      </p:sp>
      <p:sp>
        <p:nvSpPr>
          <p:cNvPr id="39" name="Rectangle 38">
            <a:extLst>
              <a:ext uri="{FF2B5EF4-FFF2-40B4-BE49-F238E27FC236}">
                <a16:creationId xmlns:a16="http://schemas.microsoft.com/office/drawing/2014/main" id="{54F200CC-C3B1-BCF9-99FB-CD9D600EAC6A}"/>
              </a:ext>
            </a:extLst>
          </p:cNvPr>
          <p:cNvSpPr/>
          <p:nvPr/>
        </p:nvSpPr>
        <p:spPr>
          <a:xfrm>
            <a:off x="380759" y="2550342"/>
            <a:ext cx="1656184" cy="246221"/>
          </a:xfrm>
          <a:prstGeom prst="rect">
            <a:avLst/>
          </a:prstGeom>
        </p:spPr>
        <p:txBody>
          <a:bodyPr wrap="square">
            <a:spAutoFit/>
          </a:bodyPr>
          <a:lstStyle/>
          <a:p>
            <a:pPr algn="just"/>
            <a:r>
              <a:rPr lang="en-US" sz="1000" dirty="0">
                <a:latin typeface="Times New Roman" panose="02020603050405020304" pitchFamily="18" charset="0"/>
                <a:ea typeface="Calibri" panose="020F0502020204030204" pitchFamily="34" charset="0"/>
                <a:cs typeface="Times New Roman" panose="02020603050405020304" pitchFamily="18" charset="0"/>
              </a:rPr>
              <a:t>Biofuel ash (BA)</a:t>
            </a:r>
          </a:p>
        </p:txBody>
      </p:sp>
      <p:sp>
        <p:nvSpPr>
          <p:cNvPr id="40" name="Rectangle 39">
            <a:extLst>
              <a:ext uri="{FF2B5EF4-FFF2-40B4-BE49-F238E27FC236}">
                <a16:creationId xmlns:a16="http://schemas.microsoft.com/office/drawing/2014/main" id="{33E0AB2E-4516-334E-4A9D-1BED23FA8609}"/>
              </a:ext>
            </a:extLst>
          </p:cNvPr>
          <p:cNvSpPr/>
          <p:nvPr/>
        </p:nvSpPr>
        <p:spPr>
          <a:xfrm>
            <a:off x="2256174" y="2553255"/>
            <a:ext cx="1957556" cy="246221"/>
          </a:xfrm>
          <a:prstGeom prst="rect">
            <a:avLst/>
          </a:prstGeom>
        </p:spPr>
        <p:txBody>
          <a:bodyPr wrap="square">
            <a:spAutoFit/>
          </a:bodyPr>
          <a:lstStyle/>
          <a:p>
            <a:pPr algn="just"/>
            <a:r>
              <a:rPr lang="lt-LT" sz="1000" dirty="0" err="1">
                <a:latin typeface="Times New Roman" panose="02020603050405020304" pitchFamily="18" charset="0"/>
                <a:cs typeface="Times New Roman" panose="02020603050405020304" pitchFamily="18" charset="0"/>
              </a:rPr>
              <a:t>Lime</a:t>
            </a:r>
            <a:r>
              <a:rPr lang="lt-LT" sz="1000" dirty="0">
                <a:latin typeface="Times New Roman" panose="02020603050405020304" pitchFamily="18" charset="0"/>
                <a:cs typeface="Times New Roman" panose="02020603050405020304" pitchFamily="18" charset="0"/>
              </a:rPr>
              <a:t> </a:t>
            </a:r>
            <a:r>
              <a:rPr lang="lt-LT" sz="1000" dirty="0" err="1">
                <a:latin typeface="Times New Roman" panose="02020603050405020304" pitchFamily="18" charset="0"/>
                <a:cs typeface="Times New Roman" panose="02020603050405020304" pitchFamily="18" charset="0"/>
              </a:rPr>
              <a:t>kiln</a:t>
            </a:r>
            <a:r>
              <a:rPr lang="lt-LT" sz="1000" dirty="0">
                <a:latin typeface="Times New Roman" panose="02020603050405020304" pitchFamily="18" charset="0"/>
                <a:cs typeface="Times New Roman" panose="02020603050405020304" pitchFamily="18" charset="0"/>
              </a:rPr>
              <a:t> dust (LKD)</a:t>
            </a:r>
          </a:p>
        </p:txBody>
      </p:sp>
      <p:sp>
        <p:nvSpPr>
          <p:cNvPr id="42" name="TextBox 41">
            <a:extLst>
              <a:ext uri="{FF2B5EF4-FFF2-40B4-BE49-F238E27FC236}">
                <a16:creationId xmlns:a16="http://schemas.microsoft.com/office/drawing/2014/main" id="{B72A58B9-5FEC-8C10-C9F3-82F7CCF37EB7}"/>
              </a:ext>
            </a:extLst>
          </p:cNvPr>
          <p:cNvSpPr txBox="1"/>
          <p:nvPr/>
        </p:nvSpPr>
        <p:spPr>
          <a:xfrm>
            <a:off x="114764" y="4578019"/>
            <a:ext cx="7352957" cy="400110"/>
          </a:xfrm>
          <a:prstGeom prst="rect">
            <a:avLst/>
          </a:prstGeom>
          <a:noFill/>
        </p:spPr>
        <p:txBody>
          <a:bodyPr wrap="square">
            <a:spAutoFit/>
          </a:bodyPr>
          <a:lstStyle/>
          <a:p>
            <a:r>
              <a:rPr lang="lt-LT" sz="1000" dirty="0">
                <a:effectLst/>
                <a:latin typeface="Times New Roman" panose="02020603050405020304" pitchFamily="18" charset="0"/>
                <a:ea typeface="Times New Roman" panose="02020603050405020304" pitchFamily="18" charset="0"/>
              </a:rPr>
              <a:t>Bunevičienė, Kristina; </a:t>
            </a:r>
            <a:r>
              <a:rPr lang="lt-LT" sz="1000" dirty="0" err="1">
                <a:effectLst/>
                <a:latin typeface="Times New Roman" panose="02020603050405020304" pitchFamily="18" charset="0"/>
                <a:ea typeface="Times New Roman" panose="02020603050405020304" pitchFamily="18" charset="0"/>
              </a:rPr>
              <a:t>Drapanauskaitė</a:t>
            </a:r>
            <a:r>
              <a:rPr lang="lt-LT" sz="1000" dirty="0">
                <a:effectLst/>
                <a:latin typeface="Times New Roman" panose="02020603050405020304" pitchFamily="18" charset="0"/>
                <a:ea typeface="Times New Roman" panose="02020603050405020304" pitchFamily="18" charset="0"/>
              </a:rPr>
              <a:t>, Donata; Mažeika, Romas; </a:t>
            </a:r>
            <a:r>
              <a:rPr lang="lt-LT" sz="1000" dirty="0" err="1">
                <a:effectLst/>
                <a:latin typeface="Times New Roman" panose="02020603050405020304" pitchFamily="18" charset="0"/>
                <a:ea typeface="Times New Roman" panose="02020603050405020304" pitchFamily="18" charset="0"/>
              </a:rPr>
              <a:t>Tilvikienė</a:t>
            </a:r>
            <a:r>
              <a:rPr lang="lt-LT" sz="1000" dirty="0">
                <a:effectLst/>
                <a:latin typeface="Times New Roman" panose="02020603050405020304" pitchFamily="18" charset="0"/>
                <a:ea typeface="Times New Roman" panose="02020603050405020304" pitchFamily="18" charset="0"/>
              </a:rPr>
              <a:t>, Vita; Baltrušaitis, Jonas. </a:t>
            </a:r>
            <a:r>
              <a:rPr lang="lt-LT" sz="1000" dirty="0" err="1">
                <a:effectLst/>
                <a:latin typeface="Times New Roman" panose="02020603050405020304" pitchFamily="18" charset="0"/>
                <a:ea typeface="Times New Roman" panose="02020603050405020304" pitchFamily="18" charset="0"/>
              </a:rPr>
              <a:t>Granulated</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biofuel</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ash</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as</a:t>
            </a:r>
            <a:r>
              <a:rPr lang="lt-LT" sz="1000" dirty="0">
                <a:effectLst/>
                <a:latin typeface="Times New Roman" panose="02020603050405020304" pitchFamily="18" charset="0"/>
                <a:ea typeface="Times New Roman" panose="02020603050405020304" pitchFamily="18" charset="0"/>
              </a:rPr>
              <a:t> a </a:t>
            </a:r>
            <a:r>
              <a:rPr lang="lt-LT" sz="1000" dirty="0" err="1">
                <a:effectLst/>
                <a:latin typeface="Times New Roman" panose="02020603050405020304" pitchFamily="18" charset="0"/>
                <a:ea typeface="Times New Roman" panose="02020603050405020304" pitchFamily="18" charset="0"/>
              </a:rPr>
              <a:t>sustainable</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source</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of</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plant</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nutrients</a:t>
            </a:r>
            <a:r>
              <a:rPr lang="lt-LT" sz="1000" dirty="0">
                <a:effectLst/>
                <a:latin typeface="Times New Roman" panose="02020603050405020304" pitchFamily="18" charset="0"/>
                <a:ea typeface="Times New Roman" panose="02020603050405020304" pitchFamily="18" charset="0"/>
              </a:rPr>
              <a:t> // </a:t>
            </a:r>
            <a:r>
              <a:rPr lang="lt-LT" sz="1000" dirty="0" err="1">
                <a:effectLst/>
                <a:latin typeface="Times New Roman" panose="02020603050405020304" pitchFamily="18" charset="0"/>
                <a:ea typeface="Times New Roman" panose="02020603050405020304" pitchFamily="18" charset="0"/>
              </a:rPr>
              <a:t>Waste</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Management</a:t>
            </a:r>
            <a:r>
              <a:rPr lang="lt-LT" sz="1000" dirty="0">
                <a:effectLst/>
                <a:latin typeface="Times New Roman" panose="02020603050405020304" pitchFamily="18" charset="0"/>
                <a:ea typeface="Times New Roman" panose="02020603050405020304" pitchFamily="18" charset="0"/>
              </a:rPr>
              <a:t> &amp; </a:t>
            </a:r>
            <a:r>
              <a:rPr lang="lt-LT" sz="1000" dirty="0" err="1">
                <a:effectLst/>
                <a:latin typeface="Times New Roman" panose="02020603050405020304" pitchFamily="18" charset="0"/>
                <a:ea typeface="Times New Roman" panose="02020603050405020304" pitchFamily="18" charset="0"/>
              </a:rPr>
              <a:t>Research</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Vol</a:t>
            </a:r>
            <a:r>
              <a:rPr lang="lt-LT" sz="1000" dirty="0">
                <a:effectLst/>
                <a:latin typeface="Times New Roman" panose="02020603050405020304" pitchFamily="18" charset="0"/>
                <a:ea typeface="Times New Roman" panose="02020603050405020304" pitchFamily="18" charset="0"/>
              </a:rPr>
              <a:t>. 39, </a:t>
            </a:r>
            <a:r>
              <a:rPr lang="lt-LT" sz="1000" dirty="0" err="1">
                <a:effectLst/>
                <a:latin typeface="Times New Roman" panose="02020603050405020304" pitchFamily="18" charset="0"/>
                <a:ea typeface="Times New Roman" panose="02020603050405020304" pitchFamily="18" charset="0"/>
              </a:rPr>
              <a:t>Iss</a:t>
            </a:r>
            <a:r>
              <a:rPr lang="lt-LT" sz="1000" dirty="0">
                <a:effectLst/>
                <a:latin typeface="Times New Roman" panose="02020603050405020304" pitchFamily="18" charset="0"/>
                <a:ea typeface="Times New Roman" panose="02020603050405020304" pitchFamily="18" charset="0"/>
              </a:rPr>
              <a:t>. 6, p. 806-817. DOI: 10.1177/0734242X20948952</a:t>
            </a:r>
            <a:endParaRPr lang="en-US" sz="1000" dirty="0">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19E94434-B6D7-BC9C-BCAD-4E34A7A45AAC}"/>
              </a:ext>
            </a:extLst>
          </p:cNvPr>
          <p:cNvSpPr/>
          <p:nvPr/>
        </p:nvSpPr>
        <p:spPr>
          <a:xfrm>
            <a:off x="4497379" y="1686243"/>
            <a:ext cx="381208" cy="13355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E07B50-ACE2-3992-5A6A-EFD1B1BA4313}"/>
              </a:ext>
            </a:extLst>
          </p:cNvPr>
          <p:cNvSpPr/>
          <p:nvPr/>
        </p:nvSpPr>
        <p:spPr>
          <a:xfrm>
            <a:off x="2569724" y="3532443"/>
            <a:ext cx="1528284" cy="5360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5C0257B-0D90-2614-B093-48936A83300C}"/>
              </a:ext>
            </a:extLst>
          </p:cNvPr>
          <p:cNvSpPr/>
          <p:nvPr/>
        </p:nvSpPr>
        <p:spPr>
          <a:xfrm>
            <a:off x="4289823" y="3535949"/>
            <a:ext cx="1528284" cy="53607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2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7D9FE-3398-0768-BC39-3D713C8196A7}"/>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75C23005-C2BE-9EF6-0109-ECA4AB15E860}"/>
              </a:ext>
            </a:extLst>
          </p:cNvPr>
          <p:cNvSpPr>
            <a:spLocks noGrp="1"/>
          </p:cNvSpPr>
          <p:nvPr>
            <p:ph type="sldNum" sz="quarter" idx="12"/>
          </p:nvPr>
        </p:nvSpPr>
        <p:spPr/>
        <p:txBody>
          <a:bodyPr/>
          <a:lstStyle/>
          <a:p>
            <a:fld id="{A226E2A6-6D93-4997-8D45-933F879E6E5B}" type="slidenum">
              <a:rPr lang="lt-LT" smtClean="0"/>
              <a:pPr/>
              <a:t>7</a:t>
            </a:fld>
            <a:endParaRPr lang="lt-LT" dirty="0"/>
          </a:p>
        </p:txBody>
      </p:sp>
      <p:pic>
        <p:nvPicPr>
          <p:cNvPr id="5" name="Picture 4">
            <a:extLst>
              <a:ext uri="{FF2B5EF4-FFF2-40B4-BE49-F238E27FC236}">
                <a16:creationId xmlns:a16="http://schemas.microsoft.com/office/drawing/2014/main" id="{4559F581-46B9-ABB6-FD7A-6F28FF657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20E87C7B-CF4B-7504-C981-96F28A136DF2}"/>
              </a:ext>
            </a:extLst>
          </p:cNvPr>
          <p:cNvSpPr>
            <a:spLocks noGrp="1"/>
          </p:cNvSpPr>
          <p:nvPr>
            <p:ph type="title"/>
          </p:nvPr>
        </p:nvSpPr>
        <p:spPr>
          <a:xfrm>
            <a:off x="-1548680" y="-116402"/>
            <a:ext cx="8229600" cy="114300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FIELD EXPERIMENT</a:t>
            </a:r>
            <a:endParaRPr lang="lt-LT" sz="2800" b="1" dirty="0">
              <a:solidFill>
                <a:schemeClr val="tx1"/>
              </a:solidFill>
              <a:latin typeface="Times" panose="02020603050405020304" pitchFamily="18" charset="0"/>
              <a:cs typeface="Times" panose="02020603050405020304" pitchFamily="18" charset="0"/>
            </a:endParaRPr>
          </a:p>
        </p:txBody>
      </p:sp>
      <p:pic>
        <p:nvPicPr>
          <p:cNvPr id="2" name="Picture 1" descr="A diagram of a diagram&#10;&#10;Description automatically generated">
            <a:extLst>
              <a:ext uri="{FF2B5EF4-FFF2-40B4-BE49-F238E27FC236}">
                <a16:creationId xmlns:a16="http://schemas.microsoft.com/office/drawing/2014/main" id="{0BE6CF32-1503-C330-3FA9-228165C88858}"/>
              </a:ext>
            </a:extLst>
          </p:cNvPr>
          <p:cNvPicPr>
            <a:picLocks noChangeAspect="1"/>
          </p:cNvPicPr>
          <p:nvPr/>
        </p:nvPicPr>
        <p:blipFill>
          <a:blip r:embed="rId4"/>
          <a:stretch>
            <a:fillRect/>
          </a:stretch>
        </p:blipFill>
        <p:spPr>
          <a:xfrm>
            <a:off x="4860032" y="1923678"/>
            <a:ext cx="4140460" cy="1656184"/>
          </a:xfrm>
          <a:prstGeom prst="rect">
            <a:avLst/>
          </a:prstGeom>
        </p:spPr>
      </p:pic>
      <p:sp>
        <p:nvSpPr>
          <p:cNvPr id="7" name="Rectangle 6">
            <a:extLst>
              <a:ext uri="{FF2B5EF4-FFF2-40B4-BE49-F238E27FC236}">
                <a16:creationId xmlns:a16="http://schemas.microsoft.com/office/drawing/2014/main" id="{2586DBB2-9BCB-C341-50E4-462E16AF6B33}"/>
              </a:ext>
            </a:extLst>
          </p:cNvPr>
          <p:cNvSpPr/>
          <p:nvPr/>
        </p:nvSpPr>
        <p:spPr>
          <a:xfrm>
            <a:off x="4860032" y="3579862"/>
            <a:ext cx="4140460" cy="400110"/>
          </a:xfrm>
          <a:prstGeom prst="rect">
            <a:avLst/>
          </a:prstGeom>
        </p:spPr>
        <p:txBody>
          <a:bodyPr wrap="square">
            <a:spAutoFit/>
          </a:bodyPr>
          <a:lstStyle/>
          <a:p>
            <a:pPr algn="just"/>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8 </a:t>
            </a:r>
            <a:r>
              <a:rPr lang="en-US" sz="1000" dirty="0">
                <a:latin typeface="Times New Roman" panose="02020603050405020304" pitchFamily="18" charset="0"/>
                <a:ea typeface="Calibri" panose="020F0502020204030204" pitchFamily="34" charset="0"/>
                <a:cs typeface="Times New Roman" panose="02020603050405020304" pitchFamily="18" charset="0"/>
              </a:rPr>
              <a:t>Field experiment scheme. 1 – control, 2 – BA, 3 – BAG30, 4 – BAG50, 5 – BAG80. PZ – protection zone; NEA – non-experimental area</a:t>
            </a:r>
          </a:p>
        </p:txBody>
      </p:sp>
      <p:sp>
        <p:nvSpPr>
          <p:cNvPr id="11" name="TextBox 10">
            <a:extLst>
              <a:ext uri="{FF2B5EF4-FFF2-40B4-BE49-F238E27FC236}">
                <a16:creationId xmlns:a16="http://schemas.microsoft.com/office/drawing/2014/main" id="{BD1D2361-38C1-99F8-800F-A32E81C5779A}"/>
              </a:ext>
            </a:extLst>
          </p:cNvPr>
          <p:cNvSpPr txBox="1"/>
          <p:nvPr/>
        </p:nvSpPr>
        <p:spPr>
          <a:xfrm>
            <a:off x="80081" y="893515"/>
            <a:ext cx="4572000" cy="1815882"/>
          </a:xfrm>
          <a:prstGeom prst="rect">
            <a:avLst/>
          </a:prstGeom>
          <a:noFill/>
        </p:spPr>
        <p:txBody>
          <a:bodyPr wrap="square">
            <a:spAutoFit/>
          </a:bodyPr>
          <a:lstStyle/>
          <a:p>
            <a:pPr marL="285750" indent="-285750" algn="just">
              <a:buFont typeface="Arial" panose="020B0604020202020204" pitchFamily="34" charset="0"/>
              <a:buChar char="•"/>
            </a:pPr>
            <a:r>
              <a:rPr lang="en-US" sz="1600" dirty="0">
                <a:latin typeface="Times" panose="02020603050405020304" pitchFamily="18" charset="0"/>
                <a:cs typeface="Times" panose="02020603050405020304" pitchFamily="18" charset="0"/>
              </a:rPr>
              <a:t>The field experiment was designed by randomly selecting small plots with a size of 4 m</a:t>
            </a:r>
            <a:r>
              <a:rPr lang="en-US" sz="1600" baseline="30000" dirty="0">
                <a:latin typeface="Times" panose="02020603050405020304" pitchFamily="18" charset="0"/>
                <a:cs typeface="Times" panose="02020603050405020304" pitchFamily="18" charset="0"/>
              </a:rPr>
              <a:t>2</a:t>
            </a:r>
            <a:r>
              <a:rPr lang="en-US" sz="1600" dirty="0">
                <a:latin typeface="Times" panose="02020603050405020304" pitchFamily="18" charset="0"/>
                <a:cs typeface="Times" panose="02020603050405020304" pitchFamily="18" charset="0"/>
              </a:rPr>
              <a:t>;</a:t>
            </a:r>
            <a:endParaRPr lang="en-US" sz="1600" baseline="30000" dirty="0">
              <a:latin typeface="Times" panose="02020603050405020304" pitchFamily="18" charset="0"/>
              <a:cs typeface="Times" panose="02020603050405020304" pitchFamily="18" charset="0"/>
            </a:endParaRPr>
          </a:p>
          <a:p>
            <a:pPr marL="285750" indent="-285750" algn="just">
              <a:buFont typeface="Arial" panose="020B0604020202020204" pitchFamily="34" charset="0"/>
              <a:buChar char="•"/>
            </a:pPr>
            <a:r>
              <a:rPr lang="en-US" sz="1600" dirty="0">
                <a:latin typeface="Times" panose="02020603050405020304" pitchFamily="18" charset="0"/>
                <a:cs typeface="Times" panose="02020603050405020304" pitchFamily="18" charset="0"/>
              </a:rPr>
              <a:t>The fertilizing products were broadcast on the surface and incorporated into the 0 – 15 cm layer before the first year's sowing;</a:t>
            </a:r>
          </a:p>
          <a:p>
            <a:pPr marL="285750" indent="-285750" algn="just">
              <a:buFont typeface="Arial" panose="020B0604020202020204" pitchFamily="34" charset="0"/>
              <a:buChar char="•"/>
            </a:pPr>
            <a:r>
              <a:rPr lang="en-US" sz="1600" dirty="0">
                <a:latin typeface="Times" panose="02020603050405020304" pitchFamily="18" charset="0"/>
                <a:cs typeface="Times" panose="02020603050405020304" pitchFamily="18" charset="0"/>
              </a:rPr>
              <a:t>It was grown spring wheat (2019), spring triticale (2020), and spring barley (2021).</a:t>
            </a:r>
          </a:p>
        </p:txBody>
      </p:sp>
      <p:pic>
        <p:nvPicPr>
          <p:cNvPr id="15" name="Picture 14" descr="A field of grass and a yellow field&#10;&#10;AI-generated content may be incorrect.">
            <a:extLst>
              <a:ext uri="{FF2B5EF4-FFF2-40B4-BE49-F238E27FC236}">
                <a16:creationId xmlns:a16="http://schemas.microsoft.com/office/drawing/2014/main" id="{63FDE409-628D-C099-801A-8BB1672091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970" y="3004869"/>
            <a:ext cx="1469562" cy="1102171"/>
          </a:xfrm>
          <a:prstGeom prst="rect">
            <a:avLst/>
          </a:prstGeom>
        </p:spPr>
      </p:pic>
      <p:pic>
        <p:nvPicPr>
          <p:cNvPr id="17" name="Picture 16" descr="A field of green plants&#10;&#10;AI-generated content may be incorrect.">
            <a:extLst>
              <a:ext uri="{FF2B5EF4-FFF2-40B4-BE49-F238E27FC236}">
                <a16:creationId xmlns:a16="http://schemas.microsoft.com/office/drawing/2014/main" id="{C481EE10-ABF6-3CE1-154D-74CCF7C504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3004869"/>
            <a:ext cx="1469562" cy="1102171"/>
          </a:xfrm>
          <a:prstGeom prst="rect">
            <a:avLst/>
          </a:prstGeom>
        </p:spPr>
      </p:pic>
      <p:sp>
        <p:nvSpPr>
          <p:cNvPr id="3" name="Rectangle 2">
            <a:extLst>
              <a:ext uri="{FF2B5EF4-FFF2-40B4-BE49-F238E27FC236}">
                <a16:creationId xmlns:a16="http://schemas.microsoft.com/office/drawing/2014/main" id="{E14D459E-2202-77A6-5194-FC1C96AE6671}"/>
              </a:ext>
            </a:extLst>
          </p:cNvPr>
          <p:cNvSpPr/>
          <p:nvPr/>
        </p:nvSpPr>
        <p:spPr>
          <a:xfrm>
            <a:off x="1359422" y="4190007"/>
            <a:ext cx="4140460" cy="246221"/>
          </a:xfrm>
          <a:prstGeom prst="rect">
            <a:avLst/>
          </a:prstGeom>
        </p:spPr>
        <p:txBody>
          <a:bodyPr wrap="square">
            <a:spAutoFit/>
          </a:bodyPr>
          <a:lstStyle/>
          <a:p>
            <a:pPr algn="just"/>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7 </a:t>
            </a:r>
            <a:r>
              <a:rPr lang="en-US" sz="1000" dirty="0">
                <a:latin typeface="Times New Roman" panose="02020603050405020304" pitchFamily="18" charset="0"/>
                <a:ea typeface="Calibri" panose="020F0502020204030204" pitchFamily="34" charset="0"/>
                <a:cs typeface="Times New Roman" panose="02020603050405020304" pitchFamily="18" charset="0"/>
              </a:rPr>
              <a:t>Field in </a:t>
            </a:r>
            <a:r>
              <a:rPr lang="en-US" sz="1000" dirty="0" err="1">
                <a:latin typeface="Times New Roman" panose="02020603050405020304" pitchFamily="18" charset="0"/>
                <a:ea typeface="Calibri" panose="020F0502020204030204" pitchFamily="34" charset="0"/>
                <a:cs typeface="Times New Roman" panose="02020603050405020304" pitchFamily="18" charset="0"/>
              </a:rPr>
              <a:t>Kėdainiai</a:t>
            </a:r>
            <a:r>
              <a:rPr lang="en-US" sz="1000" dirty="0">
                <a:latin typeface="Times New Roman" panose="02020603050405020304" pitchFamily="18" charset="0"/>
                <a:ea typeface="Calibri" panose="020F0502020204030204" pitchFamily="34" charset="0"/>
                <a:cs typeface="Times New Roman" panose="02020603050405020304" pitchFamily="18" charset="0"/>
              </a:rPr>
              <a:t>, Lithuania</a:t>
            </a:r>
          </a:p>
        </p:txBody>
      </p:sp>
    </p:spTree>
    <p:extLst>
      <p:ext uri="{BB962C8B-B14F-4D97-AF65-F5344CB8AC3E}">
        <p14:creationId xmlns:p14="http://schemas.microsoft.com/office/powerpoint/2010/main" val="392139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F855B-3C51-5661-B3B6-040672E72733}"/>
            </a:ext>
          </a:extLst>
        </p:cNvPr>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F5B13EED-6B91-8613-6505-9A2C954AB89F}"/>
              </a:ext>
            </a:extLst>
          </p:cNvPr>
          <p:cNvSpPr>
            <a:spLocks noGrp="1"/>
          </p:cNvSpPr>
          <p:nvPr>
            <p:ph type="sldNum" sz="quarter" idx="12"/>
          </p:nvPr>
        </p:nvSpPr>
        <p:spPr/>
        <p:txBody>
          <a:bodyPr/>
          <a:lstStyle/>
          <a:p>
            <a:fld id="{A226E2A6-6D93-4997-8D45-933F879E6E5B}" type="slidenum">
              <a:rPr lang="lt-LT" smtClean="0"/>
              <a:pPr/>
              <a:t>8</a:t>
            </a:fld>
            <a:endParaRPr lang="lt-LT" dirty="0"/>
          </a:p>
        </p:txBody>
      </p:sp>
      <p:pic>
        <p:nvPicPr>
          <p:cNvPr id="5" name="Picture 4">
            <a:extLst>
              <a:ext uri="{FF2B5EF4-FFF2-40B4-BE49-F238E27FC236}">
                <a16:creationId xmlns:a16="http://schemas.microsoft.com/office/drawing/2014/main" id="{C1D25779-EF6B-D747-4D59-782A8A5BA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01FBFEB9-EBD2-CED9-C5E0-C19F2401964B}"/>
              </a:ext>
            </a:extLst>
          </p:cNvPr>
          <p:cNvSpPr>
            <a:spLocks noGrp="1"/>
          </p:cNvSpPr>
          <p:nvPr>
            <p:ph type="title"/>
          </p:nvPr>
        </p:nvSpPr>
        <p:spPr>
          <a:xfrm>
            <a:off x="395536" y="-210774"/>
            <a:ext cx="8229600" cy="114300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LABORATORY ANALYSIS</a:t>
            </a:r>
            <a:endParaRPr lang="lt-LT" sz="2800" b="1" dirty="0">
              <a:solidFill>
                <a:schemeClr val="tx1"/>
              </a:solidFill>
              <a:latin typeface="Times" panose="02020603050405020304" pitchFamily="18" charset="0"/>
              <a:cs typeface="Times" panose="02020603050405020304" pitchFamily="18" charset="0"/>
            </a:endParaRPr>
          </a:p>
        </p:txBody>
      </p:sp>
      <p:pic>
        <p:nvPicPr>
          <p:cNvPr id="3" name="Picture 2">
            <a:extLst>
              <a:ext uri="{FF2B5EF4-FFF2-40B4-BE49-F238E27FC236}">
                <a16:creationId xmlns:a16="http://schemas.microsoft.com/office/drawing/2014/main" id="{ED60BE9A-5279-D975-93D8-D4E41DFEFC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23269" y="2733774"/>
            <a:ext cx="1347589" cy="1010692"/>
          </a:xfrm>
          <a:prstGeom prst="rect">
            <a:avLst/>
          </a:prstGeom>
          <a:ln>
            <a:noFill/>
          </a:ln>
          <a:effectLst>
            <a:softEdge rad="112500"/>
          </a:effectLst>
        </p:spPr>
      </p:pic>
      <p:pic>
        <p:nvPicPr>
          <p:cNvPr id="6" name="Picture 5">
            <a:extLst>
              <a:ext uri="{FF2B5EF4-FFF2-40B4-BE49-F238E27FC236}">
                <a16:creationId xmlns:a16="http://schemas.microsoft.com/office/drawing/2014/main" id="{D3D56FAE-EA08-2BD4-A9E6-7A775AE661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945661" y="934935"/>
            <a:ext cx="1631780" cy="1223835"/>
          </a:xfrm>
          <a:prstGeom prst="rect">
            <a:avLst/>
          </a:prstGeom>
          <a:ln>
            <a:noFill/>
          </a:ln>
          <a:effectLst>
            <a:softEdge rad="112500"/>
          </a:effectLst>
        </p:spPr>
      </p:pic>
      <p:pic>
        <p:nvPicPr>
          <p:cNvPr id="8" name="Picture 7">
            <a:extLst>
              <a:ext uri="{FF2B5EF4-FFF2-40B4-BE49-F238E27FC236}">
                <a16:creationId xmlns:a16="http://schemas.microsoft.com/office/drawing/2014/main" id="{2F1EF192-2C7F-41A3-B3C5-B516E02156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7316" r="-3761"/>
          <a:stretch/>
        </p:blipFill>
        <p:spPr>
          <a:xfrm>
            <a:off x="6298736" y="734811"/>
            <a:ext cx="1743872" cy="1627932"/>
          </a:xfrm>
          <a:prstGeom prst="rect">
            <a:avLst/>
          </a:prstGeom>
          <a:ln>
            <a:noFill/>
          </a:ln>
          <a:effectLst>
            <a:softEdge rad="112500"/>
          </a:effectLst>
        </p:spPr>
      </p:pic>
      <p:pic>
        <p:nvPicPr>
          <p:cNvPr id="12" name="Picture 11" descr="A bag of grey powder&#10;&#10;AI-generated content may be incorrect.">
            <a:extLst>
              <a:ext uri="{FF2B5EF4-FFF2-40B4-BE49-F238E27FC236}">
                <a16:creationId xmlns:a16="http://schemas.microsoft.com/office/drawing/2014/main" id="{40FE1119-43FF-E0C2-D987-584FDFE66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63226" y="834139"/>
            <a:ext cx="1329824" cy="1010689"/>
          </a:xfrm>
          <a:prstGeom prst="rect">
            <a:avLst/>
          </a:prstGeom>
          <a:ln>
            <a:noFill/>
          </a:ln>
          <a:effectLst>
            <a:softEdge rad="112500"/>
          </a:effectLst>
        </p:spPr>
      </p:pic>
      <p:pic>
        <p:nvPicPr>
          <p:cNvPr id="14" name="Picture 13" descr="A bag of white powder&#10;&#10;AI-generated content may be incorrect.">
            <a:extLst>
              <a:ext uri="{FF2B5EF4-FFF2-40B4-BE49-F238E27FC236}">
                <a16:creationId xmlns:a16="http://schemas.microsoft.com/office/drawing/2014/main" id="{E26995E4-2D9A-A0F9-932E-C300736498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105951" y="834141"/>
            <a:ext cx="1329827" cy="1010688"/>
          </a:xfrm>
          <a:prstGeom prst="rect">
            <a:avLst/>
          </a:prstGeom>
          <a:ln>
            <a:noFill/>
          </a:ln>
          <a:effectLst>
            <a:softEdge rad="112500"/>
          </a:effectLst>
        </p:spPr>
      </p:pic>
      <p:pic>
        <p:nvPicPr>
          <p:cNvPr id="16" name="Picture 15" descr="A group of plastic tubes on a shelf&#10;&#10;AI-generated content may be incorrect.">
            <a:extLst>
              <a:ext uri="{FF2B5EF4-FFF2-40B4-BE49-F238E27FC236}">
                <a16:creationId xmlns:a16="http://schemas.microsoft.com/office/drawing/2014/main" id="{C3FB056B-70A6-627E-187C-A4D6375A84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07761" y="2733774"/>
            <a:ext cx="1347587" cy="1010690"/>
          </a:xfrm>
          <a:prstGeom prst="rect">
            <a:avLst/>
          </a:prstGeom>
          <a:ln>
            <a:noFill/>
          </a:ln>
          <a:effectLst>
            <a:softEdge rad="112500"/>
          </a:effectLst>
        </p:spPr>
      </p:pic>
      <p:pic>
        <p:nvPicPr>
          <p:cNvPr id="7" name="Picture 6" descr="A bag of green powder&#10;&#10;AI-generated content may be incorrect.">
            <a:extLst>
              <a:ext uri="{FF2B5EF4-FFF2-40B4-BE49-F238E27FC236}">
                <a16:creationId xmlns:a16="http://schemas.microsoft.com/office/drawing/2014/main" id="{BFA97595-50E1-AF87-3166-D31D125B5097}"/>
              </a:ext>
            </a:extLst>
          </p:cNvPr>
          <p:cNvPicPr>
            <a:picLocks noChangeAspect="1"/>
          </p:cNvPicPr>
          <p:nvPr/>
        </p:nvPicPr>
        <p:blipFill>
          <a:blip r:embed="rId10" cstate="print">
            <a:extLst>
              <a:ext uri="{28A0092B-C50C-407E-A947-70E740481C1C}">
                <a14:useLocalDpi xmlns:a14="http://schemas.microsoft.com/office/drawing/2010/main" val="0"/>
              </a:ext>
            </a:extLst>
          </a:blip>
          <a:srcRect l="15555" r="20809"/>
          <a:stretch/>
        </p:blipFill>
        <p:spPr>
          <a:xfrm rot="5400000">
            <a:off x="2008078" y="761903"/>
            <a:ext cx="1329825" cy="1155161"/>
          </a:xfrm>
          <a:prstGeom prst="rect">
            <a:avLst/>
          </a:prstGeom>
          <a:ln>
            <a:noFill/>
          </a:ln>
          <a:effectLst>
            <a:softEdge rad="112500"/>
          </a:effectLst>
        </p:spPr>
      </p:pic>
      <p:sp>
        <p:nvSpPr>
          <p:cNvPr id="15" name="TextBox 14">
            <a:extLst>
              <a:ext uri="{FF2B5EF4-FFF2-40B4-BE49-F238E27FC236}">
                <a16:creationId xmlns:a16="http://schemas.microsoft.com/office/drawing/2014/main" id="{61B8F792-4DC9-757B-CFD8-4F356C4683A8}"/>
              </a:ext>
            </a:extLst>
          </p:cNvPr>
          <p:cNvSpPr txBox="1"/>
          <p:nvPr/>
        </p:nvSpPr>
        <p:spPr>
          <a:xfrm>
            <a:off x="422793" y="2004396"/>
            <a:ext cx="2824745" cy="400110"/>
          </a:xfrm>
          <a:prstGeom prst="rect">
            <a:avLst/>
          </a:prstGeom>
          <a:noFill/>
        </p:spPr>
        <p:txBody>
          <a:bodyPr wrap="square">
            <a:spAutoFit/>
          </a:bodyPr>
          <a:lstStyle/>
          <a:p>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9</a:t>
            </a:r>
            <a:r>
              <a:rPr lang="en-US" sz="1000" b="1"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Samples: powder biofuel ash, granular ash, soils, and plants: grains and straw</a:t>
            </a:r>
          </a:p>
        </p:txBody>
      </p:sp>
      <p:sp>
        <p:nvSpPr>
          <p:cNvPr id="17" name="TextBox 16">
            <a:extLst>
              <a:ext uri="{FF2B5EF4-FFF2-40B4-BE49-F238E27FC236}">
                <a16:creationId xmlns:a16="http://schemas.microsoft.com/office/drawing/2014/main" id="{C6E74157-0E54-E257-05BA-589ABEEAA324}"/>
              </a:ext>
            </a:extLst>
          </p:cNvPr>
          <p:cNvSpPr txBox="1"/>
          <p:nvPr/>
        </p:nvSpPr>
        <p:spPr>
          <a:xfrm>
            <a:off x="395536" y="4006440"/>
            <a:ext cx="2824745" cy="400110"/>
          </a:xfrm>
          <a:prstGeom prst="rect">
            <a:avLst/>
          </a:prstGeom>
          <a:noFill/>
        </p:spPr>
        <p:txBody>
          <a:bodyPr wrap="square">
            <a:spAutoFit/>
          </a:bodyPr>
          <a:lstStyle/>
          <a:p>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10</a:t>
            </a:r>
            <a:r>
              <a:rPr lang="en-US" sz="1000" b="1"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Sample mineralization with the automatic sample mineralization system MARS6 (CEM, US) </a:t>
            </a:r>
          </a:p>
        </p:txBody>
      </p:sp>
      <p:sp>
        <p:nvSpPr>
          <p:cNvPr id="18" name="TextBox 17">
            <a:extLst>
              <a:ext uri="{FF2B5EF4-FFF2-40B4-BE49-F238E27FC236}">
                <a16:creationId xmlns:a16="http://schemas.microsoft.com/office/drawing/2014/main" id="{AD1091C1-7DEE-60CE-2216-31ACC8871EE8}"/>
              </a:ext>
            </a:extLst>
          </p:cNvPr>
          <p:cNvSpPr txBox="1"/>
          <p:nvPr/>
        </p:nvSpPr>
        <p:spPr>
          <a:xfrm>
            <a:off x="4569572" y="2407316"/>
            <a:ext cx="4151635" cy="400110"/>
          </a:xfrm>
          <a:prstGeom prst="rect">
            <a:avLst/>
          </a:prstGeom>
          <a:noFill/>
        </p:spPr>
        <p:txBody>
          <a:bodyPr wrap="square">
            <a:spAutoFit/>
          </a:bodyPr>
          <a:lstStyle/>
          <a:p>
            <a:r>
              <a:rPr lang="lt-LT" sz="1000" b="1" dirty="0" err="1">
                <a:latin typeface="Times New Roman" panose="02020603050405020304" pitchFamily="18" charset="0"/>
                <a:ea typeface="Calibri" panose="020F0502020204030204" pitchFamily="34" charset="0"/>
                <a:cs typeface="Times New Roman" panose="02020603050405020304" pitchFamily="18" charset="0"/>
              </a:rPr>
              <a:t>Fig</a:t>
            </a:r>
            <a:r>
              <a:rPr lang="lt-LT" sz="1000" b="1" dirty="0">
                <a:latin typeface="Times New Roman" panose="02020603050405020304" pitchFamily="18" charset="0"/>
                <a:ea typeface="Calibri" panose="020F0502020204030204" pitchFamily="34" charset="0"/>
                <a:cs typeface="Times New Roman" panose="02020603050405020304" pitchFamily="18" charset="0"/>
              </a:rPr>
              <a:t>. </a:t>
            </a:r>
            <a:r>
              <a:rPr lang="en-US" sz="1000" b="1" dirty="0">
                <a:latin typeface="Times New Roman" panose="02020603050405020304" pitchFamily="18" charset="0"/>
                <a:ea typeface="Calibri" panose="020F0502020204030204" pitchFamily="34" charset="0"/>
                <a:cs typeface="Times New Roman" panose="02020603050405020304" pitchFamily="18" charset="0"/>
              </a:rPr>
              <a:t>11</a:t>
            </a:r>
            <a:r>
              <a:rPr lang="en-US" sz="1000" b="1"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The resulting solution is analyzed by inductively coupled plasma mass spectrometry (ICP−MS) (</a:t>
            </a:r>
            <a:r>
              <a:rPr lang="en-US" sz="1000" dirty="0" err="1">
                <a:latin typeface="Times" panose="02020603050405020304" pitchFamily="18" charset="0"/>
                <a:cs typeface="Times" panose="02020603050405020304" pitchFamily="18" charset="0"/>
              </a:rPr>
              <a:t>ThermoFisher</a:t>
            </a:r>
            <a:r>
              <a:rPr lang="en-US" sz="1000" dirty="0">
                <a:latin typeface="Times" panose="02020603050405020304" pitchFamily="18" charset="0"/>
                <a:cs typeface="Times" panose="02020603050405020304" pitchFamily="18" charset="0"/>
              </a:rPr>
              <a:t> Scientific, USA)</a:t>
            </a:r>
          </a:p>
        </p:txBody>
      </p:sp>
      <p:cxnSp>
        <p:nvCxnSpPr>
          <p:cNvPr id="30" name="Connector: Elbow 29">
            <a:extLst>
              <a:ext uri="{FF2B5EF4-FFF2-40B4-BE49-F238E27FC236}">
                <a16:creationId xmlns:a16="http://schemas.microsoft.com/office/drawing/2014/main" id="{8BC4C65A-61E9-A66A-39E6-5539DC19D980}"/>
              </a:ext>
            </a:extLst>
          </p:cNvPr>
          <p:cNvCxnSpPr>
            <a:cxnSpLocks/>
          </p:cNvCxnSpPr>
          <p:nvPr/>
        </p:nvCxnSpPr>
        <p:spPr>
          <a:xfrm flipH="1">
            <a:off x="2599092" y="1254632"/>
            <a:ext cx="648161" cy="1899637"/>
          </a:xfrm>
          <a:prstGeom prst="bentConnector3">
            <a:avLst>
              <a:gd name="adj1" fmla="val -4874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2" name="Connector: Elbow 31">
            <a:extLst>
              <a:ext uri="{FF2B5EF4-FFF2-40B4-BE49-F238E27FC236}">
                <a16:creationId xmlns:a16="http://schemas.microsoft.com/office/drawing/2014/main" id="{A9340BEF-27A5-A676-1734-E75717A7BDF9}"/>
              </a:ext>
            </a:extLst>
          </p:cNvPr>
          <p:cNvCxnSpPr>
            <a:cxnSpLocks/>
            <a:endCxn id="6" idx="2"/>
          </p:cNvCxnSpPr>
          <p:nvPr/>
        </p:nvCxnSpPr>
        <p:spPr>
          <a:xfrm flipV="1">
            <a:off x="2602410" y="1546853"/>
            <a:ext cx="2547224" cy="1765833"/>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sp>
        <p:nvSpPr>
          <p:cNvPr id="37" name="TextBox 36">
            <a:extLst>
              <a:ext uri="{FF2B5EF4-FFF2-40B4-BE49-F238E27FC236}">
                <a16:creationId xmlns:a16="http://schemas.microsoft.com/office/drawing/2014/main" id="{BA8FE4BC-5C20-B34E-509C-62B2B782CF28}"/>
              </a:ext>
            </a:extLst>
          </p:cNvPr>
          <p:cNvSpPr txBox="1"/>
          <p:nvPr/>
        </p:nvSpPr>
        <p:spPr>
          <a:xfrm>
            <a:off x="4860032" y="3172430"/>
            <a:ext cx="4176463" cy="1323439"/>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Times" panose="02020603050405020304" pitchFamily="18" charset="0"/>
                <a:cs typeface="Times" panose="02020603050405020304" pitchFamily="18" charset="0"/>
              </a:rPr>
              <a:t>Heavy metals (Cd, Pb, Cr, Ni, Zn, Cu) and nutrients (K, P, Ca, Mg)</a:t>
            </a:r>
          </a:p>
          <a:p>
            <a:pPr marL="285750" indent="-285750">
              <a:buFont typeface="Arial" panose="020B0604020202020204" pitchFamily="34" charset="0"/>
              <a:buChar char="•"/>
            </a:pPr>
            <a:r>
              <a:rPr lang="en-US" sz="1600" b="1" dirty="0">
                <a:latin typeface="Times" panose="02020603050405020304" pitchFamily="18" charset="0"/>
                <a:cs typeface="Times" panose="02020603050405020304" pitchFamily="18" charset="0"/>
              </a:rPr>
              <a:t>Nutrient balance </a:t>
            </a:r>
          </a:p>
          <a:p>
            <a:pPr marL="285750" indent="-285750">
              <a:buFont typeface="Arial" panose="020B0604020202020204" pitchFamily="34" charset="0"/>
              <a:buChar char="•"/>
            </a:pPr>
            <a:r>
              <a:rPr lang="en-US" sz="1600" b="1" dirty="0">
                <a:latin typeface="Times" panose="02020603050405020304" pitchFamily="18" charset="0"/>
                <a:cs typeface="Times" panose="02020603050405020304" pitchFamily="18" charset="0"/>
              </a:rPr>
              <a:t>Contamination factor (CF) and pollution load index (PLI)</a:t>
            </a:r>
          </a:p>
        </p:txBody>
      </p:sp>
      <p:cxnSp>
        <p:nvCxnSpPr>
          <p:cNvPr id="39" name="Connector: Elbow 38">
            <a:extLst>
              <a:ext uri="{FF2B5EF4-FFF2-40B4-BE49-F238E27FC236}">
                <a16:creationId xmlns:a16="http://schemas.microsoft.com/office/drawing/2014/main" id="{F26ADD83-BCC7-370F-9BBC-F3382213622C}"/>
              </a:ext>
            </a:extLst>
          </p:cNvPr>
          <p:cNvCxnSpPr>
            <a:cxnSpLocks/>
            <a:stCxn id="18" idx="2"/>
            <a:endCxn id="37" idx="0"/>
          </p:cNvCxnSpPr>
          <p:nvPr/>
        </p:nvCxnSpPr>
        <p:spPr>
          <a:xfrm rot="16200000" flipH="1">
            <a:off x="6614325" y="2838491"/>
            <a:ext cx="365004" cy="302874"/>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605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9BA99-88EE-B7D8-064D-3B4FC803AA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924369-5879-3803-E3EF-0FB26EA5D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050" y="0"/>
            <a:ext cx="2252950" cy="278524"/>
          </a:xfrm>
          <a:prstGeom prst="rect">
            <a:avLst/>
          </a:prstGeom>
        </p:spPr>
      </p:pic>
      <p:sp>
        <p:nvSpPr>
          <p:cNvPr id="9" name="Title 1">
            <a:extLst>
              <a:ext uri="{FF2B5EF4-FFF2-40B4-BE49-F238E27FC236}">
                <a16:creationId xmlns:a16="http://schemas.microsoft.com/office/drawing/2014/main" id="{1D5BDB2A-6579-085C-838C-375111FD27BB}"/>
              </a:ext>
            </a:extLst>
          </p:cNvPr>
          <p:cNvSpPr>
            <a:spLocks noGrp="1"/>
          </p:cNvSpPr>
          <p:nvPr>
            <p:ph type="title"/>
          </p:nvPr>
        </p:nvSpPr>
        <p:spPr>
          <a:xfrm>
            <a:off x="457198" y="-92546"/>
            <a:ext cx="8229600" cy="1080120"/>
          </a:xfrm>
        </p:spPr>
        <p:txBody>
          <a:bodyPr/>
          <a:lstStyle/>
          <a:p>
            <a:r>
              <a:rPr lang="en-US" sz="2800" b="1" dirty="0">
                <a:solidFill>
                  <a:schemeClr val="tx1"/>
                </a:solidFill>
                <a:latin typeface="Times" panose="02020603050405020304" pitchFamily="18" charset="0"/>
                <a:ea typeface="Calibri" panose="020F0502020204030204" pitchFamily="34" charset="0"/>
                <a:cs typeface="Times" panose="02020603050405020304" pitchFamily="18" charset="0"/>
              </a:rPr>
              <a:t>RESULTS (1)</a:t>
            </a:r>
            <a:endParaRPr lang="lt-LT" sz="2800" b="1" dirty="0">
              <a:solidFill>
                <a:schemeClr val="tx1"/>
              </a:solidFill>
              <a:latin typeface="Times" panose="02020603050405020304" pitchFamily="18" charset="0"/>
              <a:cs typeface="Times" panose="02020603050405020304" pitchFamily="18" charset="0"/>
            </a:endParaRPr>
          </a:p>
        </p:txBody>
      </p:sp>
      <p:sp>
        <p:nvSpPr>
          <p:cNvPr id="17" name="TextBox 16">
            <a:extLst>
              <a:ext uri="{FF2B5EF4-FFF2-40B4-BE49-F238E27FC236}">
                <a16:creationId xmlns:a16="http://schemas.microsoft.com/office/drawing/2014/main" id="{44E22B32-6132-3DB9-B432-9C05BA857A5D}"/>
              </a:ext>
            </a:extLst>
          </p:cNvPr>
          <p:cNvSpPr txBox="1"/>
          <p:nvPr/>
        </p:nvSpPr>
        <p:spPr>
          <a:xfrm>
            <a:off x="1114246" y="1326244"/>
            <a:ext cx="6165432" cy="246221"/>
          </a:xfrm>
          <a:prstGeom prst="rect">
            <a:avLst/>
          </a:prstGeom>
          <a:noFill/>
        </p:spPr>
        <p:txBody>
          <a:bodyPr wrap="square">
            <a:spAutoFit/>
          </a:bodyPr>
          <a:lstStyle/>
          <a:p>
            <a:r>
              <a:rPr lang="en-US" sz="1000" b="1" dirty="0">
                <a:latin typeface="Times" panose="02020603050405020304" pitchFamily="18" charset="0"/>
                <a:cs typeface="Times" panose="02020603050405020304" pitchFamily="18" charset="0"/>
              </a:rPr>
              <a:t>Table 2. </a:t>
            </a:r>
            <a:r>
              <a:rPr lang="en-US" sz="1000" dirty="0">
                <a:latin typeface="Times" panose="02020603050405020304" pitchFamily="18" charset="0"/>
                <a:cs typeface="Times" panose="02020603050405020304" pitchFamily="18" charset="0"/>
              </a:rPr>
              <a:t>Chemical composition of powder biofuel ash, lime kiln dust, and granular fertilizers</a:t>
            </a:r>
          </a:p>
        </p:txBody>
      </p:sp>
      <p:pic>
        <p:nvPicPr>
          <p:cNvPr id="13" name="Picture 12">
            <a:extLst>
              <a:ext uri="{FF2B5EF4-FFF2-40B4-BE49-F238E27FC236}">
                <a16:creationId xmlns:a16="http://schemas.microsoft.com/office/drawing/2014/main" id="{7034D5F4-DBDF-F87E-6ECB-621F45A89D6D}"/>
              </a:ext>
            </a:extLst>
          </p:cNvPr>
          <p:cNvPicPr>
            <a:picLocks noChangeAspect="1"/>
          </p:cNvPicPr>
          <p:nvPr/>
        </p:nvPicPr>
        <p:blipFill>
          <a:blip r:embed="rId4"/>
          <a:stretch>
            <a:fillRect/>
          </a:stretch>
        </p:blipFill>
        <p:spPr>
          <a:xfrm>
            <a:off x="1114246" y="1563638"/>
            <a:ext cx="6915505" cy="1911448"/>
          </a:xfrm>
          <a:prstGeom prst="rect">
            <a:avLst/>
          </a:prstGeom>
        </p:spPr>
      </p:pic>
      <p:sp>
        <p:nvSpPr>
          <p:cNvPr id="6" name="TextBox 5">
            <a:extLst>
              <a:ext uri="{FF2B5EF4-FFF2-40B4-BE49-F238E27FC236}">
                <a16:creationId xmlns:a16="http://schemas.microsoft.com/office/drawing/2014/main" id="{D1C824C4-2794-7860-46F7-309DD2F1454E}"/>
              </a:ext>
            </a:extLst>
          </p:cNvPr>
          <p:cNvSpPr txBox="1"/>
          <p:nvPr/>
        </p:nvSpPr>
        <p:spPr>
          <a:xfrm>
            <a:off x="107504" y="4577098"/>
            <a:ext cx="7481572" cy="553998"/>
          </a:xfrm>
          <a:prstGeom prst="rect">
            <a:avLst/>
          </a:prstGeom>
          <a:noFill/>
        </p:spPr>
        <p:txBody>
          <a:bodyPr wrap="square">
            <a:spAutoFit/>
          </a:bodyPr>
          <a:lstStyle/>
          <a:p>
            <a:r>
              <a:rPr lang="lt-LT" sz="1000" dirty="0">
                <a:effectLst/>
                <a:latin typeface="Times New Roman" panose="02020603050405020304" pitchFamily="18" charset="0"/>
                <a:ea typeface="Times New Roman" panose="02020603050405020304" pitchFamily="18" charset="0"/>
              </a:rPr>
              <a:t>Bunevičienė, Kristina; </a:t>
            </a:r>
            <a:r>
              <a:rPr lang="lt-LT" sz="1000" dirty="0" err="1">
                <a:effectLst/>
                <a:latin typeface="Times New Roman" panose="02020603050405020304" pitchFamily="18" charset="0"/>
                <a:ea typeface="Times New Roman" panose="02020603050405020304" pitchFamily="18" charset="0"/>
              </a:rPr>
              <a:t>Drapanauskaitė</a:t>
            </a:r>
            <a:r>
              <a:rPr lang="lt-LT" sz="1000" dirty="0">
                <a:effectLst/>
                <a:latin typeface="Times New Roman" panose="02020603050405020304" pitchFamily="18" charset="0"/>
                <a:ea typeface="Times New Roman" panose="02020603050405020304" pitchFamily="18" charset="0"/>
              </a:rPr>
              <a:t>, Donata; Mažeika, Romas; </a:t>
            </a:r>
            <a:r>
              <a:rPr lang="lt-LT" sz="1000" dirty="0" err="1">
                <a:effectLst/>
                <a:latin typeface="Times New Roman" panose="02020603050405020304" pitchFamily="18" charset="0"/>
                <a:ea typeface="Times New Roman" panose="02020603050405020304" pitchFamily="18" charset="0"/>
              </a:rPr>
              <a:t>Tilvikienė</a:t>
            </a:r>
            <a:r>
              <a:rPr lang="lt-LT" sz="1000" dirty="0">
                <a:effectLst/>
                <a:latin typeface="Times New Roman" panose="02020603050405020304" pitchFamily="18" charset="0"/>
                <a:ea typeface="Times New Roman" panose="02020603050405020304" pitchFamily="18" charset="0"/>
              </a:rPr>
              <a:t>, Vita. </a:t>
            </a:r>
            <a:r>
              <a:rPr lang="lt-LT" sz="1000" dirty="0" err="1">
                <a:effectLst/>
                <a:latin typeface="Times New Roman" panose="02020603050405020304" pitchFamily="18" charset="0"/>
                <a:ea typeface="Times New Roman" panose="02020603050405020304" pitchFamily="18" charset="0"/>
              </a:rPr>
              <a:t>Biofuel</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ash</a:t>
            </a:r>
            <a:r>
              <a:rPr lang="lt-LT" sz="1000" dirty="0">
                <a:effectLst/>
                <a:latin typeface="Times New Roman" panose="02020603050405020304" pitchFamily="18" charset="0"/>
                <a:ea typeface="Times New Roman" panose="02020603050405020304" pitchFamily="18" charset="0"/>
              </a:rPr>
              <a:t> granules </a:t>
            </a:r>
            <a:r>
              <a:rPr lang="lt-LT" sz="1000" dirty="0" err="1">
                <a:effectLst/>
                <a:latin typeface="Times New Roman" panose="02020603050405020304" pitchFamily="18" charset="0"/>
                <a:ea typeface="Times New Roman" panose="02020603050405020304" pitchFamily="18" charset="0"/>
              </a:rPr>
              <a:t>as</a:t>
            </a:r>
            <a:r>
              <a:rPr lang="lt-LT" sz="1000" dirty="0">
                <a:effectLst/>
                <a:latin typeface="Times New Roman" panose="02020603050405020304" pitchFamily="18" charset="0"/>
                <a:ea typeface="Times New Roman" panose="02020603050405020304" pitchFamily="18" charset="0"/>
              </a:rPr>
              <a:t> a </a:t>
            </a:r>
            <a:r>
              <a:rPr lang="lt-LT" sz="1000" dirty="0" err="1">
                <a:effectLst/>
                <a:latin typeface="Times New Roman" panose="02020603050405020304" pitchFamily="18" charset="0"/>
                <a:ea typeface="Times New Roman" panose="02020603050405020304" pitchFamily="18" charset="0"/>
              </a:rPr>
              <a:t>source</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of</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soil</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and</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plant</a:t>
            </a:r>
            <a:r>
              <a:rPr lang="lt-LT" sz="1000" dirty="0">
                <a:effectLst/>
                <a:latin typeface="Times New Roman" panose="02020603050405020304" pitchFamily="18" charset="0"/>
                <a:ea typeface="Times New Roman" panose="02020603050405020304" pitchFamily="18" charset="0"/>
              </a:rPr>
              <a:t> </a:t>
            </a:r>
            <a:r>
              <a:rPr lang="lt-LT" sz="1000" dirty="0" err="1">
                <a:effectLst/>
                <a:latin typeface="Times New Roman" panose="02020603050405020304" pitchFamily="18" charset="0"/>
                <a:ea typeface="Times New Roman" panose="02020603050405020304" pitchFamily="18" charset="0"/>
              </a:rPr>
              <a:t>nutrients</a:t>
            </a:r>
            <a:r>
              <a:rPr lang="lt-LT" sz="1000" dirty="0">
                <a:effectLst/>
                <a:latin typeface="Times New Roman" panose="02020603050405020304" pitchFamily="18" charset="0"/>
                <a:ea typeface="Times New Roman" panose="02020603050405020304" pitchFamily="18" charset="0"/>
              </a:rPr>
              <a:t> = Biokuro pelenų granulės – dirvožemio ir augalų maisto medžiagų šaltinis // Žemdirbystė=</a:t>
            </a:r>
            <a:r>
              <a:rPr lang="lt-LT" sz="1000" dirty="0" err="1">
                <a:effectLst/>
                <a:latin typeface="Times New Roman" panose="02020603050405020304" pitchFamily="18" charset="0"/>
                <a:ea typeface="Times New Roman" panose="02020603050405020304" pitchFamily="18" charset="0"/>
              </a:rPr>
              <a:t>Agriculture</a:t>
            </a:r>
            <a:r>
              <a:rPr lang="lt-LT" sz="1000" dirty="0">
                <a:effectLst/>
                <a:latin typeface="Times New Roman" panose="02020603050405020304" pitchFamily="18" charset="0"/>
                <a:ea typeface="Times New Roman" panose="02020603050405020304" pitchFamily="18" charset="0"/>
              </a:rPr>
              <a:t>, 2021, </a:t>
            </a:r>
            <a:r>
              <a:rPr lang="lt-LT" sz="1000" dirty="0" err="1">
                <a:effectLst/>
                <a:latin typeface="Times New Roman" panose="02020603050405020304" pitchFamily="18" charset="0"/>
                <a:ea typeface="Times New Roman" panose="02020603050405020304" pitchFamily="18" charset="0"/>
              </a:rPr>
              <a:t>Vol</a:t>
            </a:r>
            <a:r>
              <a:rPr lang="lt-LT" sz="1000" dirty="0">
                <a:effectLst/>
                <a:latin typeface="Times New Roman" panose="02020603050405020304" pitchFamily="18" charset="0"/>
                <a:ea typeface="Times New Roman" panose="02020603050405020304" pitchFamily="18" charset="0"/>
              </a:rPr>
              <a:t>. 108, </a:t>
            </a:r>
            <a:r>
              <a:rPr lang="lt-LT" sz="1000" dirty="0" err="1">
                <a:effectLst/>
                <a:latin typeface="Times New Roman" panose="02020603050405020304" pitchFamily="18" charset="0"/>
                <a:ea typeface="Times New Roman" panose="02020603050405020304" pitchFamily="18" charset="0"/>
              </a:rPr>
              <a:t>No</a:t>
            </a:r>
            <a:r>
              <a:rPr lang="lt-LT" sz="1000" dirty="0">
                <a:effectLst/>
                <a:latin typeface="Times New Roman" panose="02020603050405020304" pitchFamily="18" charset="0"/>
                <a:ea typeface="Times New Roman" panose="02020603050405020304" pitchFamily="18" charset="0"/>
              </a:rPr>
              <a:t>. 1, p. 19-26. </a:t>
            </a:r>
            <a:endParaRPr lang="en-US" sz="1000" dirty="0">
              <a:effectLst/>
              <a:latin typeface="Times New Roman" panose="02020603050405020304" pitchFamily="18" charset="0"/>
              <a:ea typeface="Times New Roman" panose="02020603050405020304" pitchFamily="18" charset="0"/>
            </a:endParaRPr>
          </a:p>
          <a:p>
            <a:r>
              <a:rPr lang="lt-LT" sz="1000" dirty="0">
                <a:effectLst/>
                <a:latin typeface="Times New Roman" panose="02020603050405020304" pitchFamily="18" charset="0"/>
                <a:ea typeface="Times New Roman" panose="02020603050405020304" pitchFamily="18" charset="0"/>
              </a:rPr>
              <a:t>DOI: 10.13080/z-a.2021.108.003</a:t>
            </a:r>
            <a:endParaRPr lang="en-US" sz="1000" dirty="0">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597BD5C6-79E2-DA5D-C5F8-143EF59B22E2}"/>
              </a:ext>
            </a:extLst>
          </p:cNvPr>
          <p:cNvSpPr/>
          <p:nvPr/>
        </p:nvSpPr>
        <p:spPr>
          <a:xfrm>
            <a:off x="2411760" y="2283718"/>
            <a:ext cx="504056" cy="108012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3B0AFD3-70B8-1C68-D380-9813D854AFB8}"/>
              </a:ext>
            </a:extLst>
          </p:cNvPr>
          <p:cNvSpPr/>
          <p:nvPr/>
        </p:nvSpPr>
        <p:spPr>
          <a:xfrm>
            <a:off x="3563888" y="2148529"/>
            <a:ext cx="504056" cy="2071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FC85A1-2CE2-D6FF-DE3C-6905B3A72BAC}"/>
              </a:ext>
            </a:extLst>
          </p:cNvPr>
          <p:cNvSpPr/>
          <p:nvPr/>
        </p:nvSpPr>
        <p:spPr>
          <a:xfrm>
            <a:off x="4487766" y="2129016"/>
            <a:ext cx="3529759" cy="246221"/>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19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ema">
  <a:themeElements>
    <a:clrScheme name="Pasirinktinis 7">
      <a:dk1>
        <a:sysClr val="windowText" lastClr="000000"/>
      </a:dk1>
      <a:lt1>
        <a:sysClr val="window" lastClr="FFFFFF"/>
      </a:lt1>
      <a:dk2>
        <a:srgbClr val="4C6311"/>
      </a:dk2>
      <a:lt2>
        <a:srgbClr val="D8D8D8"/>
      </a:lt2>
      <a:accent1>
        <a:srgbClr val="CF7317"/>
      </a:accent1>
      <a:accent2>
        <a:srgbClr val="72951A"/>
      </a:accent2>
      <a:accent3>
        <a:srgbClr val="C7E778"/>
      </a:accent3>
      <a:accent4>
        <a:srgbClr val="4C6311"/>
      </a:accent4>
      <a:accent5>
        <a:srgbClr val="E8C174"/>
      </a:accent5>
      <a:accent6>
        <a:srgbClr val="67390B"/>
      </a:accent6>
      <a:hlink>
        <a:srgbClr val="DA891C"/>
      </a:hlink>
      <a:folHlink>
        <a:srgbClr val="4C63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8F6F7404F888ED4C81E5046C8EC65CEF" ma:contentTypeVersion="15" ma:contentTypeDescription="Kurkite naują dokumentą." ma:contentTypeScope="" ma:versionID="44ff458578099506c02c5bbd8d11d4d6">
  <xsd:schema xmlns:xsd="http://www.w3.org/2001/XMLSchema" xmlns:xs="http://www.w3.org/2001/XMLSchema" xmlns:p="http://schemas.microsoft.com/office/2006/metadata/properties" xmlns:ns2="43b0af05-4b4a-42cd-8fc9-10c4e62b1239" xmlns:ns3="d7669e8d-9bde-4b87-9016-9b0f5b105dc9" targetNamespace="http://schemas.microsoft.com/office/2006/metadata/properties" ma:root="true" ma:fieldsID="c6180b711a21a0217c28fd8aa995b644" ns2:_="" ns3:_="">
    <xsd:import namespace="43b0af05-4b4a-42cd-8fc9-10c4e62b1239"/>
    <xsd:import namespace="d7669e8d-9bde-4b87-9016-9b0f5b105d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0af05-4b4a-42cd-8fc9-10c4e62b1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28b8f7f2-c0d1-4810-971d-ea6a1a4f274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669e8d-9bde-4b87-9016-9b0f5b105dc9" elementFormDefault="qualified">
    <xsd:import namespace="http://schemas.microsoft.com/office/2006/documentManagement/types"/>
    <xsd:import namespace="http://schemas.microsoft.com/office/infopath/2007/PartnerControls"/>
    <xsd:element name="SharedWithUsers" ma:index="11"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Bendrinta su išsamia informacija" ma:internalName="SharedWithDetails" ma:readOnly="true">
      <xsd:simpleType>
        <xsd:restriction base="dms:Note">
          <xsd:maxLength value="255"/>
        </xsd:restriction>
      </xsd:simpleType>
    </xsd:element>
    <xsd:element name="TaxCatchAll" ma:index="16" nillable="true" ma:displayName="Taxonomy Catch All Column" ma:hidden="true" ma:list="{6c3fb28b-5076-4b33-a669-5ef7c9c8eddf}" ma:internalName="TaxCatchAll" ma:showField="CatchAllData" ma:web="d7669e8d-9bde-4b87-9016-9b0f5b105d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b0af05-4b4a-42cd-8fc9-10c4e62b1239">
      <Terms xmlns="http://schemas.microsoft.com/office/infopath/2007/PartnerControls"/>
    </lcf76f155ced4ddcb4097134ff3c332f>
    <TaxCatchAll xmlns="d7669e8d-9bde-4b87-9016-9b0f5b105dc9" xsi:nil="true"/>
  </documentManagement>
</p:properties>
</file>

<file path=customXml/itemProps1.xml><?xml version="1.0" encoding="utf-8"?>
<ds:datastoreItem xmlns:ds="http://schemas.openxmlformats.org/officeDocument/2006/customXml" ds:itemID="{05D99313-D52C-4F30-B163-72240078238F}"/>
</file>

<file path=customXml/itemProps2.xml><?xml version="1.0" encoding="utf-8"?>
<ds:datastoreItem xmlns:ds="http://schemas.openxmlformats.org/officeDocument/2006/customXml" ds:itemID="{7C90C336-4364-40FA-A5A7-D33A9E2C4B66}"/>
</file>

<file path=customXml/itemProps3.xml><?xml version="1.0" encoding="utf-8"?>
<ds:datastoreItem xmlns:ds="http://schemas.openxmlformats.org/officeDocument/2006/customXml" ds:itemID="{5867652E-74EE-4618-B82F-72CA2821F141}"/>
</file>

<file path=docProps/app.xml><?xml version="1.0" encoding="utf-8"?>
<Properties xmlns="http://schemas.openxmlformats.org/officeDocument/2006/extended-properties" xmlns:vt="http://schemas.openxmlformats.org/officeDocument/2006/docPropsVTypes">
  <TotalTime>1174</TotalTime>
  <Words>1149</Words>
  <Application>Microsoft Office PowerPoint</Application>
  <PresentationFormat>On-screen Show (16:9)</PresentationFormat>
  <Paragraphs>91</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Times</vt:lpstr>
      <vt:lpstr>Times New Roman</vt:lpstr>
      <vt:lpstr>Office tema</vt:lpstr>
      <vt:lpstr>Impact of granulated biofuel ash on soil and plant nutrients and heavy metals:  a three-year study</vt:lpstr>
      <vt:lpstr>PowerPoint Presentation</vt:lpstr>
      <vt:lpstr>PowerPoint Presentation</vt:lpstr>
      <vt:lpstr>PowerPoint Presentation</vt:lpstr>
      <vt:lpstr>RESEARCH OBJECTIVE</vt:lpstr>
      <vt:lpstr>PowerPoint Presentation</vt:lpstr>
      <vt:lpstr>FIELD EXPERIMENT</vt:lpstr>
      <vt:lpstr>LABORATORY ANALYSIS</vt:lpstr>
      <vt:lpstr>RESULTS (1)</vt:lpstr>
      <vt:lpstr>RESULTS (2)</vt:lpstr>
      <vt:lpstr>RESULTS (3)</vt:lpstr>
      <vt:lpstr>RESULTS (4)</vt:lpstr>
      <vt:lpstr>RESULTS (5)</vt:lpstr>
      <vt:lpstr>CONCLUSIONS</vt:lpstr>
      <vt:lpstr>Lithuanian Research Centre for Agriculture and Forestry Agrobiology laboratory kristina.buneviciene@lammc.lt https://orcid.org/my-orcid?orcid=0000-0002-6473-0796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Gintare</dc:creator>
  <cp:lastModifiedBy>Kristina Bunevičienė</cp:lastModifiedBy>
  <cp:revision>67</cp:revision>
  <dcterms:created xsi:type="dcterms:W3CDTF">2017-12-19T07:28:23Z</dcterms:created>
  <dcterms:modified xsi:type="dcterms:W3CDTF">2025-07-14T11:25:53Z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0x0101008F6F7404F888ED4C81E5046C8EC65CEF</vt:lpwstr>
  </property>
</Properties>
</file>