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62" r:id="rId3"/>
    <p:sldId id="263" r:id="rId4"/>
    <p:sldId id="264" r:id="rId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7C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F3FE40-AE93-4541-BA8A-C5CCA4E2160A}" v="288" dt="2025-04-17T07:47:25.761"/>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50"/>
    <p:restoredTop sz="95755"/>
  </p:normalViewPr>
  <p:slideViewPr>
    <p:cSldViewPr snapToGrid="0">
      <p:cViewPr varScale="1">
        <p:scale>
          <a:sx n="112" d="100"/>
          <a:sy n="112" d="100"/>
        </p:scale>
        <p:origin x="13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slide" Target="slides/slide4.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rgita Vinskienė" userId="5430bfc7-aa42-43ae-9f38-325da0e824fc" providerId="ADAL" clId="{F2F3FE40-AE93-4541-BA8A-C5CCA4E2160A}"/>
    <pc:docChg chg="undo redo custSel modSld">
      <pc:chgData name="Jurgita Vinskienė" userId="5430bfc7-aa42-43ae-9f38-325da0e824fc" providerId="ADAL" clId="{F2F3FE40-AE93-4541-BA8A-C5CCA4E2160A}" dt="2025-04-17T07:50:16.776" v="4944" actId="1076"/>
      <pc:docMkLst>
        <pc:docMk/>
      </pc:docMkLst>
      <pc:sldChg chg="addSp delSp modSp mod">
        <pc:chgData name="Jurgita Vinskienė" userId="5430bfc7-aa42-43ae-9f38-325da0e824fc" providerId="ADAL" clId="{F2F3FE40-AE93-4541-BA8A-C5CCA4E2160A}" dt="2025-04-17T07:34:02.304" v="4794" actId="948"/>
        <pc:sldMkLst>
          <pc:docMk/>
          <pc:sldMk cId="3237362733" sldId="261"/>
        </pc:sldMkLst>
        <pc:spChg chg="del mod">
          <ac:chgData name="Jurgita Vinskienė" userId="5430bfc7-aa42-43ae-9f38-325da0e824fc" providerId="ADAL" clId="{F2F3FE40-AE93-4541-BA8A-C5CCA4E2160A}" dt="2025-04-17T07:11:12.143" v="4526" actId="478"/>
          <ac:spMkLst>
            <pc:docMk/>
            <pc:sldMk cId="3237362733" sldId="261"/>
            <ac:spMk id="2" creationId="{C7EAB42F-B5AB-76FD-BA51-976871A93B03}"/>
          </ac:spMkLst>
        </pc:spChg>
        <pc:spChg chg="add del mod">
          <ac:chgData name="Jurgita Vinskienė" userId="5430bfc7-aa42-43ae-9f38-325da0e824fc" providerId="ADAL" clId="{F2F3FE40-AE93-4541-BA8A-C5CCA4E2160A}" dt="2025-04-17T07:14:51.624" v="4575" actId="1035"/>
          <ac:spMkLst>
            <pc:docMk/>
            <pc:sldMk cId="3237362733" sldId="261"/>
            <ac:spMk id="27" creationId="{AEE9D314-7F8F-00EF-3C46-7E20CA66E609}"/>
          </ac:spMkLst>
        </pc:spChg>
        <pc:spChg chg="mod">
          <ac:chgData name="Jurgita Vinskienė" userId="5430bfc7-aa42-43ae-9f38-325da0e824fc" providerId="ADAL" clId="{F2F3FE40-AE93-4541-BA8A-C5CCA4E2160A}" dt="2025-04-17T07:12:35.519" v="4538" actId="14100"/>
          <ac:spMkLst>
            <pc:docMk/>
            <pc:sldMk cId="3237362733" sldId="261"/>
            <ac:spMk id="28" creationId="{94EB1D73-2DF4-B98E-0506-29CF261A83CF}"/>
          </ac:spMkLst>
        </pc:spChg>
        <pc:spChg chg="mod">
          <ac:chgData name="Jurgita Vinskienė" userId="5430bfc7-aa42-43ae-9f38-325da0e824fc" providerId="ADAL" clId="{F2F3FE40-AE93-4541-BA8A-C5CCA4E2160A}" dt="2025-04-17T07:13:46.836" v="4568" actId="1076"/>
          <ac:spMkLst>
            <pc:docMk/>
            <pc:sldMk cId="3237362733" sldId="261"/>
            <ac:spMk id="29" creationId="{2C0A85CB-8976-808E-2468-CCD0E30A19C7}"/>
          </ac:spMkLst>
        </pc:spChg>
        <pc:spChg chg="mod">
          <ac:chgData name="Jurgita Vinskienė" userId="5430bfc7-aa42-43ae-9f38-325da0e824fc" providerId="ADAL" clId="{F2F3FE40-AE93-4541-BA8A-C5CCA4E2160A}" dt="2025-04-17T07:12:56.476" v="4559" actId="1035"/>
          <ac:spMkLst>
            <pc:docMk/>
            <pc:sldMk cId="3237362733" sldId="261"/>
            <ac:spMk id="31" creationId="{E2ECF69E-301C-2F26-910E-AC6AAD7B6DED}"/>
          </ac:spMkLst>
        </pc:spChg>
        <pc:spChg chg="mod">
          <ac:chgData name="Jurgita Vinskienė" userId="5430bfc7-aa42-43ae-9f38-325da0e824fc" providerId="ADAL" clId="{F2F3FE40-AE93-4541-BA8A-C5CCA4E2160A}" dt="2025-04-17T07:34:02.304" v="4794" actId="948"/>
          <ac:spMkLst>
            <pc:docMk/>
            <pc:sldMk cId="3237362733" sldId="261"/>
            <ac:spMk id="32" creationId="{BF6E76B5-6AC8-F31F-03BF-8E61505AC6F8}"/>
          </ac:spMkLst>
        </pc:spChg>
        <pc:spChg chg="mod">
          <ac:chgData name="Jurgita Vinskienė" userId="5430bfc7-aa42-43ae-9f38-325da0e824fc" providerId="ADAL" clId="{F2F3FE40-AE93-4541-BA8A-C5CCA4E2160A}" dt="2025-04-17T07:12:48.500" v="4553" actId="1036"/>
          <ac:spMkLst>
            <pc:docMk/>
            <pc:sldMk cId="3237362733" sldId="261"/>
            <ac:spMk id="33" creationId="{9ED2E5BC-A1FB-8724-BDEA-CBB9FF030951}"/>
          </ac:spMkLst>
        </pc:spChg>
      </pc:sldChg>
      <pc:sldChg chg="addSp delSp modSp mod">
        <pc:chgData name="Jurgita Vinskienė" userId="5430bfc7-aa42-43ae-9f38-325da0e824fc" providerId="ADAL" clId="{F2F3FE40-AE93-4541-BA8A-C5CCA4E2160A}" dt="2025-04-17T07:34:25.640" v="4796" actId="948"/>
        <pc:sldMkLst>
          <pc:docMk/>
          <pc:sldMk cId="1176764830" sldId="262"/>
        </pc:sldMkLst>
        <pc:spChg chg="add mod">
          <ac:chgData name="Jurgita Vinskienė" userId="5430bfc7-aa42-43ae-9f38-325da0e824fc" providerId="ADAL" clId="{F2F3FE40-AE93-4541-BA8A-C5CCA4E2160A}" dt="2025-04-17T07:17:14.782" v="4655" actId="14100"/>
          <ac:spMkLst>
            <pc:docMk/>
            <pc:sldMk cId="1176764830" sldId="262"/>
            <ac:spMk id="3" creationId="{2632906F-707C-FEAD-DD8E-2B3D075D00EA}"/>
          </ac:spMkLst>
        </pc:spChg>
        <pc:spChg chg="add mod">
          <ac:chgData name="Jurgita Vinskienė" userId="5430bfc7-aa42-43ae-9f38-325da0e824fc" providerId="ADAL" clId="{F2F3FE40-AE93-4541-BA8A-C5CCA4E2160A}" dt="2025-04-16T11:54:26.493" v="3485" actId="164"/>
          <ac:spMkLst>
            <pc:docMk/>
            <pc:sldMk cId="1176764830" sldId="262"/>
            <ac:spMk id="6" creationId="{08AA4ADD-BE8D-AF4F-144F-14366C41F4DB}"/>
          </ac:spMkLst>
        </pc:spChg>
        <pc:spChg chg="add mod topLvl">
          <ac:chgData name="Jurgita Vinskienė" userId="5430bfc7-aa42-43ae-9f38-325da0e824fc" providerId="ADAL" clId="{F2F3FE40-AE93-4541-BA8A-C5CCA4E2160A}" dt="2025-04-16T11:26:04.352" v="3370" actId="165"/>
          <ac:spMkLst>
            <pc:docMk/>
            <pc:sldMk cId="1176764830" sldId="262"/>
            <ac:spMk id="9" creationId="{27091901-5412-AA23-FF29-2E7686979F1B}"/>
          </ac:spMkLst>
        </pc:spChg>
        <pc:spChg chg="add mod">
          <ac:chgData name="Jurgita Vinskienė" userId="5430bfc7-aa42-43ae-9f38-325da0e824fc" providerId="ADAL" clId="{F2F3FE40-AE93-4541-BA8A-C5CCA4E2160A}" dt="2025-04-17T05:28:18.528" v="4088" actId="1035"/>
          <ac:spMkLst>
            <pc:docMk/>
            <pc:sldMk cId="1176764830" sldId="262"/>
            <ac:spMk id="10" creationId="{F66CE779-764D-CE16-C395-4AFD959D250C}"/>
          </ac:spMkLst>
        </pc:spChg>
        <pc:spChg chg="add mod">
          <ac:chgData name="Jurgita Vinskienė" userId="5430bfc7-aa42-43ae-9f38-325da0e824fc" providerId="ADAL" clId="{F2F3FE40-AE93-4541-BA8A-C5CCA4E2160A}" dt="2025-04-16T10:48:00.784" v="3271"/>
          <ac:spMkLst>
            <pc:docMk/>
            <pc:sldMk cId="1176764830" sldId="262"/>
            <ac:spMk id="11" creationId="{C4A24C8D-1DDE-1035-011D-2E9BA2CCCC63}"/>
          </ac:spMkLst>
        </pc:spChg>
        <pc:spChg chg="add mod">
          <ac:chgData name="Jurgita Vinskienė" userId="5430bfc7-aa42-43ae-9f38-325da0e824fc" providerId="ADAL" clId="{F2F3FE40-AE93-4541-BA8A-C5CCA4E2160A}" dt="2025-04-17T07:16:12.120" v="4614" actId="1037"/>
          <ac:spMkLst>
            <pc:docMk/>
            <pc:sldMk cId="1176764830" sldId="262"/>
            <ac:spMk id="12" creationId="{2D2EAD4B-5E73-E7C1-90C5-8212650B6C09}"/>
          </ac:spMkLst>
        </pc:spChg>
        <pc:spChg chg="add mod">
          <ac:chgData name="Jurgita Vinskienė" userId="5430bfc7-aa42-43ae-9f38-325da0e824fc" providerId="ADAL" clId="{F2F3FE40-AE93-4541-BA8A-C5CCA4E2160A}" dt="2025-04-16T10:48:03.944" v="3272"/>
          <ac:spMkLst>
            <pc:docMk/>
            <pc:sldMk cId="1176764830" sldId="262"/>
            <ac:spMk id="14" creationId="{0EC9C92B-406F-DEF6-C46A-A6373E392C69}"/>
          </ac:spMkLst>
        </pc:spChg>
        <pc:spChg chg="add mod">
          <ac:chgData name="Jurgita Vinskienė" userId="5430bfc7-aa42-43ae-9f38-325da0e824fc" providerId="ADAL" clId="{F2F3FE40-AE93-4541-BA8A-C5CCA4E2160A}" dt="2025-04-17T05:38:21.530" v="4199" actId="1076"/>
          <ac:spMkLst>
            <pc:docMk/>
            <pc:sldMk cId="1176764830" sldId="262"/>
            <ac:spMk id="15" creationId="{55DEB52D-3952-9934-A97A-883C3F4A4420}"/>
          </ac:spMkLst>
        </pc:spChg>
        <pc:spChg chg="add mod">
          <ac:chgData name="Jurgita Vinskienė" userId="5430bfc7-aa42-43ae-9f38-325da0e824fc" providerId="ADAL" clId="{F2F3FE40-AE93-4541-BA8A-C5CCA4E2160A}" dt="2025-04-17T07:17:51.417" v="4692" actId="1038"/>
          <ac:spMkLst>
            <pc:docMk/>
            <pc:sldMk cId="1176764830" sldId="262"/>
            <ac:spMk id="17" creationId="{B70E8A2E-CA0C-899F-4E7B-A062CDBA98C7}"/>
          </ac:spMkLst>
        </pc:spChg>
        <pc:spChg chg="add del mod topLvl">
          <ac:chgData name="Jurgita Vinskienė" userId="5430bfc7-aa42-43ae-9f38-325da0e824fc" providerId="ADAL" clId="{F2F3FE40-AE93-4541-BA8A-C5CCA4E2160A}" dt="2025-04-16T13:03:28.165" v="3819" actId="478"/>
          <ac:spMkLst>
            <pc:docMk/>
            <pc:sldMk cId="1176764830" sldId="262"/>
            <ac:spMk id="18" creationId="{5057DF79-85E1-C81B-E88C-B5A976F22C1E}"/>
          </ac:spMkLst>
        </pc:spChg>
        <pc:spChg chg="add mod">
          <ac:chgData name="Jurgita Vinskienė" userId="5430bfc7-aa42-43ae-9f38-325da0e824fc" providerId="ADAL" clId="{F2F3FE40-AE93-4541-BA8A-C5CCA4E2160A}" dt="2025-04-17T07:17:38.895" v="4679" actId="1037"/>
          <ac:spMkLst>
            <pc:docMk/>
            <pc:sldMk cId="1176764830" sldId="262"/>
            <ac:spMk id="18" creationId="{6E9E9A09-51F9-AE95-8799-CBB38802864B}"/>
          </ac:spMkLst>
        </pc:spChg>
        <pc:spChg chg="add mod">
          <ac:chgData name="Jurgita Vinskienė" userId="5430bfc7-aa42-43ae-9f38-325da0e824fc" providerId="ADAL" clId="{F2F3FE40-AE93-4541-BA8A-C5CCA4E2160A}" dt="2025-04-17T05:43:34.930" v="4316" actId="164"/>
          <ac:spMkLst>
            <pc:docMk/>
            <pc:sldMk cId="1176764830" sldId="262"/>
            <ac:spMk id="21" creationId="{FCD406FA-347C-8560-5D30-E4D7C1EFE7F3}"/>
          </ac:spMkLst>
        </pc:spChg>
        <pc:spChg chg="add mod">
          <ac:chgData name="Jurgita Vinskienė" userId="5430bfc7-aa42-43ae-9f38-325da0e824fc" providerId="ADAL" clId="{F2F3FE40-AE93-4541-BA8A-C5CCA4E2160A}" dt="2025-04-17T07:34:25.640" v="4796" actId="948"/>
          <ac:spMkLst>
            <pc:docMk/>
            <pc:sldMk cId="1176764830" sldId="262"/>
            <ac:spMk id="23" creationId="{415CD8EB-B0FD-CB4E-5ADF-936EE40B27BC}"/>
          </ac:spMkLst>
        </pc:spChg>
        <pc:spChg chg="add del mod">
          <ac:chgData name="Jurgita Vinskienė" userId="5430bfc7-aa42-43ae-9f38-325da0e824fc" providerId="ADAL" clId="{F2F3FE40-AE93-4541-BA8A-C5CCA4E2160A}" dt="2025-04-16T13:01:46.322" v="3788" actId="478"/>
          <ac:spMkLst>
            <pc:docMk/>
            <pc:sldMk cId="1176764830" sldId="262"/>
            <ac:spMk id="27" creationId="{A56A0FFA-96A0-73D5-9332-839A32EEAC60}"/>
          </ac:spMkLst>
        </pc:spChg>
        <pc:spChg chg="add del mod">
          <ac:chgData name="Jurgita Vinskienė" userId="5430bfc7-aa42-43ae-9f38-325da0e824fc" providerId="ADAL" clId="{F2F3FE40-AE93-4541-BA8A-C5CCA4E2160A}" dt="2025-04-17T07:15:11.921" v="4580" actId="478"/>
          <ac:spMkLst>
            <pc:docMk/>
            <pc:sldMk cId="1176764830" sldId="262"/>
            <ac:spMk id="31" creationId="{BD23E7F1-D2EB-9D6B-246F-CC2A4AB470DF}"/>
          </ac:spMkLst>
        </pc:spChg>
        <pc:spChg chg="del mod">
          <ac:chgData name="Jurgita Vinskienė" userId="5430bfc7-aa42-43ae-9f38-325da0e824fc" providerId="ADAL" clId="{F2F3FE40-AE93-4541-BA8A-C5CCA4E2160A}" dt="2025-04-17T05:42:40.184" v="4305" actId="478"/>
          <ac:spMkLst>
            <pc:docMk/>
            <pc:sldMk cId="1176764830" sldId="262"/>
            <ac:spMk id="32" creationId="{FB9229B3-3707-30D0-766E-932CC5BF0113}"/>
          </ac:spMkLst>
        </pc:spChg>
        <pc:spChg chg="add del mod topLvl">
          <ac:chgData name="Jurgita Vinskienė" userId="5430bfc7-aa42-43ae-9f38-325da0e824fc" providerId="ADAL" clId="{F2F3FE40-AE93-4541-BA8A-C5CCA4E2160A}" dt="2025-04-17T05:40:40.987" v="4288" actId="478"/>
          <ac:spMkLst>
            <pc:docMk/>
            <pc:sldMk cId="1176764830" sldId="262"/>
            <ac:spMk id="33" creationId="{D032DB96-0519-30DE-1EAE-5F000653DED6}"/>
          </ac:spMkLst>
        </pc:spChg>
        <pc:spChg chg="add del">
          <ac:chgData name="Jurgita Vinskienė" userId="5430bfc7-aa42-43ae-9f38-325da0e824fc" providerId="ADAL" clId="{F2F3FE40-AE93-4541-BA8A-C5CCA4E2160A}" dt="2025-04-17T07:15:05.682" v="4578" actId="22"/>
          <ac:spMkLst>
            <pc:docMk/>
            <pc:sldMk cId="1176764830" sldId="262"/>
            <ac:spMk id="36" creationId="{9D138601-2D8A-3A34-BF43-29A378BF6BD4}"/>
          </ac:spMkLst>
        </pc:spChg>
        <pc:spChg chg="add del">
          <ac:chgData name="Jurgita Vinskienė" userId="5430bfc7-aa42-43ae-9f38-325da0e824fc" providerId="ADAL" clId="{F2F3FE40-AE93-4541-BA8A-C5CCA4E2160A}" dt="2025-04-16T13:02:07.786" v="3791" actId="22"/>
          <ac:spMkLst>
            <pc:docMk/>
            <pc:sldMk cId="1176764830" sldId="262"/>
            <ac:spMk id="38" creationId="{64E371FA-8940-9DBA-06ED-31D6908BEC4D}"/>
          </ac:spMkLst>
        </pc:spChg>
        <pc:spChg chg="add mod">
          <ac:chgData name="Jurgita Vinskienė" userId="5430bfc7-aa42-43ae-9f38-325da0e824fc" providerId="ADAL" clId="{F2F3FE40-AE93-4541-BA8A-C5CCA4E2160A}" dt="2025-04-17T07:15:37.276" v="4584" actId="1076"/>
          <ac:spMkLst>
            <pc:docMk/>
            <pc:sldMk cId="1176764830" sldId="262"/>
            <ac:spMk id="38" creationId="{98F886E8-BAAA-7FAA-205B-EEB24A4F88E8}"/>
          </ac:spMkLst>
        </pc:spChg>
        <pc:spChg chg="add del">
          <ac:chgData name="Jurgita Vinskienė" userId="5430bfc7-aa42-43ae-9f38-325da0e824fc" providerId="ADAL" clId="{F2F3FE40-AE93-4541-BA8A-C5CCA4E2160A}" dt="2025-04-16T13:02:14.298" v="3793" actId="22"/>
          <ac:spMkLst>
            <pc:docMk/>
            <pc:sldMk cId="1176764830" sldId="262"/>
            <ac:spMk id="40" creationId="{42615D0F-F8F4-BB53-90DB-0EEFD98CFA1C}"/>
          </ac:spMkLst>
        </pc:spChg>
        <pc:spChg chg="add mod">
          <ac:chgData name="Jurgita Vinskienė" userId="5430bfc7-aa42-43ae-9f38-325da0e824fc" providerId="ADAL" clId="{F2F3FE40-AE93-4541-BA8A-C5CCA4E2160A}" dt="2025-04-17T07:17:06.075" v="4654" actId="1038"/>
          <ac:spMkLst>
            <pc:docMk/>
            <pc:sldMk cId="1176764830" sldId="262"/>
            <ac:spMk id="41" creationId="{9402F169-E344-DED0-64B4-164196526A67}"/>
          </ac:spMkLst>
        </pc:spChg>
        <pc:spChg chg="add mod">
          <ac:chgData name="Jurgita Vinskienė" userId="5430bfc7-aa42-43ae-9f38-325da0e824fc" providerId="ADAL" clId="{F2F3FE40-AE93-4541-BA8A-C5CCA4E2160A}" dt="2025-04-17T05:28:06.759" v="4082" actId="1076"/>
          <ac:spMkLst>
            <pc:docMk/>
            <pc:sldMk cId="1176764830" sldId="262"/>
            <ac:spMk id="44" creationId="{64BD6820-FD84-B789-50B2-1834BB193CBE}"/>
          </ac:spMkLst>
        </pc:spChg>
        <pc:spChg chg="mod">
          <ac:chgData name="Jurgita Vinskienė" userId="5430bfc7-aa42-43ae-9f38-325da0e824fc" providerId="ADAL" clId="{F2F3FE40-AE93-4541-BA8A-C5CCA4E2160A}" dt="2025-04-16T13:13:56.486" v="3993"/>
          <ac:spMkLst>
            <pc:docMk/>
            <pc:sldMk cId="1176764830" sldId="262"/>
            <ac:spMk id="48" creationId="{9A4C264D-5B1D-E290-1CFD-7FF3FED7B184}"/>
          </ac:spMkLst>
        </pc:spChg>
        <pc:spChg chg="add mod">
          <ac:chgData name="Jurgita Vinskienė" userId="5430bfc7-aa42-43ae-9f38-325da0e824fc" providerId="ADAL" clId="{F2F3FE40-AE93-4541-BA8A-C5CCA4E2160A}" dt="2025-04-16T13:16:37.408" v="4021" actId="164"/>
          <ac:spMkLst>
            <pc:docMk/>
            <pc:sldMk cId="1176764830" sldId="262"/>
            <ac:spMk id="50" creationId="{72CACC8D-E88C-4D7A-8E06-AA65D3529F34}"/>
          </ac:spMkLst>
        </pc:spChg>
        <pc:grpChg chg="add mod ord">
          <ac:chgData name="Jurgita Vinskienė" userId="5430bfc7-aa42-43ae-9f38-325da0e824fc" providerId="ADAL" clId="{F2F3FE40-AE93-4541-BA8A-C5CCA4E2160A}" dt="2025-04-17T05:40:18.656" v="4285" actId="164"/>
          <ac:grpSpMkLst>
            <pc:docMk/>
            <pc:sldMk cId="1176764830" sldId="262"/>
            <ac:grpSpMk id="5" creationId="{C34F8800-4C6C-36F4-59A1-CFD69F5D71BE}"/>
          </ac:grpSpMkLst>
        </pc:grpChg>
        <pc:grpChg chg="add mod">
          <ac:chgData name="Jurgita Vinskienė" userId="5430bfc7-aa42-43ae-9f38-325da0e824fc" providerId="ADAL" clId="{F2F3FE40-AE93-4541-BA8A-C5CCA4E2160A}" dt="2025-04-17T05:39:38.646" v="4234" actId="164"/>
          <ac:grpSpMkLst>
            <pc:docMk/>
            <pc:sldMk cId="1176764830" sldId="262"/>
            <ac:grpSpMk id="11" creationId="{1B799104-00B3-0DD7-2BF7-B23EA0FDED49}"/>
          </ac:grpSpMkLst>
        </pc:grpChg>
        <pc:grpChg chg="add del mod">
          <ac:chgData name="Jurgita Vinskienė" userId="5430bfc7-aa42-43ae-9f38-325da0e824fc" providerId="ADAL" clId="{F2F3FE40-AE93-4541-BA8A-C5CCA4E2160A}" dt="2025-04-16T11:26:04.352" v="3370" actId="165"/>
          <ac:grpSpMkLst>
            <pc:docMk/>
            <pc:sldMk cId="1176764830" sldId="262"/>
            <ac:grpSpMk id="17" creationId="{6537CC58-5849-3551-AEF9-3589B25EC59F}"/>
          </ac:grpSpMkLst>
        </pc:grpChg>
        <pc:grpChg chg="add mod">
          <ac:chgData name="Jurgita Vinskienė" userId="5430bfc7-aa42-43ae-9f38-325da0e824fc" providerId="ADAL" clId="{F2F3FE40-AE93-4541-BA8A-C5CCA4E2160A}" dt="2025-04-17T05:50:32.904" v="4409" actId="164"/>
          <ac:grpSpMkLst>
            <pc:docMk/>
            <pc:sldMk cId="1176764830" sldId="262"/>
            <ac:grpSpMk id="19" creationId="{8FDDFFF1-4AC2-D09F-5299-C5B24E4CC914}"/>
          </ac:grpSpMkLst>
        </pc:grpChg>
        <pc:grpChg chg="add del mod topLvl">
          <ac:chgData name="Jurgita Vinskienė" userId="5430bfc7-aa42-43ae-9f38-325da0e824fc" providerId="ADAL" clId="{F2F3FE40-AE93-4541-BA8A-C5CCA4E2160A}" dt="2025-04-16T11:28:03.030" v="3374" actId="165"/>
          <ac:grpSpMkLst>
            <pc:docMk/>
            <pc:sldMk cId="1176764830" sldId="262"/>
            <ac:grpSpMk id="19" creationId="{FD04FEB4-0118-8A5C-7722-6BB9BBCADFF6}"/>
          </ac:grpSpMkLst>
        </pc:grpChg>
        <pc:grpChg chg="add del mod topLvl">
          <ac:chgData name="Jurgita Vinskienė" userId="5430bfc7-aa42-43ae-9f38-325da0e824fc" providerId="ADAL" clId="{F2F3FE40-AE93-4541-BA8A-C5CCA4E2160A}" dt="2025-04-16T11:47:03.534" v="3382" actId="478"/>
          <ac:grpSpMkLst>
            <pc:docMk/>
            <pc:sldMk cId="1176764830" sldId="262"/>
            <ac:grpSpMk id="20" creationId="{9E692F5C-F23C-35B8-7ED5-879E46CD1700}"/>
          </ac:grpSpMkLst>
        </pc:grpChg>
        <pc:grpChg chg="add mod">
          <ac:chgData name="Jurgita Vinskienė" userId="5430bfc7-aa42-43ae-9f38-325da0e824fc" providerId="ADAL" clId="{F2F3FE40-AE93-4541-BA8A-C5CCA4E2160A}" dt="2025-04-17T05:50:32.904" v="4409" actId="164"/>
          <ac:grpSpMkLst>
            <pc:docMk/>
            <pc:sldMk cId="1176764830" sldId="262"/>
            <ac:grpSpMk id="20" creationId="{EDAACD59-4BC9-105C-2FB9-8466F22C65B0}"/>
          </ac:grpSpMkLst>
        </pc:grpChg>
        <pc:grpChg chg="add del mod">
          <ac:chgData name="Jurgita Vinskienė" userId="5430bfc7-aa42-43ae-9f38-325da0e824fc" providerId="ADAL" clId="{F2F3FE40-AE93-4541-BA8A-C5CCA4E2160A}" dt="2025-04-16T11:27:40.021" v="3373" actId="165"/>
          <ac:grpSpMkLst>
            <pc:docMk/>
            <pc:sldMk cId="1176764830" sldId="262"/>
            <ac:grpSpMk id="21" creationId="{35244F50-3116-DD1C-9ED4-527B215EA6BD}"/>
          </ac:grpSpMkLst>
        </pc:grpChg>
        <pc:grpChg chg="add mod">
          <ac:chgData name="Jurgita Vinskienė" userId="5430bfc7-aa42-43ae-9f38-325da0e824fc" providerId="ADAL" clId="{F2F3FE40-AE93-4541-BA8A-C5CCA4E2160A}" dt="2025-04-17T05:50:40.198" v="4414" actId="164"/>
          <ac:grpSpMkLst>
            <pc:docMk/>
            <pc:sldMk cId="1176764830" sldId="262"/>
            <ac:grpSpMk id="25" creationId="{4FC51C2C-A2DD-A534-B837-B05B5FBA97B5}"/>
          </ac:grpSpMkLst>
        </pc:grpChg>
        <pc:grpChg chg="add del mod">
          <ac:chgData name="Jurgita Vinskienė" userId="5430bfc7-aa42-43ae-9f38-325da0e824fc" providerId="ADAL" clId="{F2F3FE40-AE93-4541-BA8A-C5CCA4E2160A}" dt="2025-04-16T13:03:28.165" v="3819" actId="478"/>
          <ac:grpSpMkLst>
            <pc:docMk/>
            <pc:sldMk cId="1176764830" sldId="262"/>
            <ac:grpSpMk id="25" creationId="{C44085E3-B495-2C09-A113-60E16789C0EB}"/>
          </ac:grpSpMkLst>
        </pc:grpChg>
        <pc:grpChg chg="add del mod">
          <ac:chgData name="Jurgita Vinskienė" userId="5430bfc7-aa42-43ae-9f38-325da0e824fc" providerId="ADAL" clId="{F2F3FE40-AE93-4541-BA8A-C5CCA4E2160A}" dt="2025-04-16T12:15:48.119" v="3597" actId="478"/>
          <ac:grpSpMkLst>
            <pc:docMk/>
            <pc:sldMk cId="1176764830" sldId="262"/>
            <ac:grpSpMk id="26" creationId="{88BB4296-AD90-29DF-0D1E-AB480E76B186}"/>
          </ac:grpSpMkLst>
        </pc:grpChg>
        <pc:grpChg chg="add mod">
          <ac:chgData name="Jurgita Vinskienė" userId="5430bfc7-aa42-43ae-9f38-325da0e824fc" providerId="ADAL" clId="{F2F3FE40-AE93-4541-BA8A-C5CCA4E2160A}" dt="2025-04-17T05:50:59.809" v="4419" actId="1076"/>
          <ac:grpSpMkLst>
            <pc:docMk/>
            <pc:sldMk cId="1176764830" sldId="262"/>
            <ac:grpSpMk id="26" creationId="{93B5CE2E-6A54-B5CF-5964-2E714241B1D6}"/>
          </ac:grpSpMkLst>
        </pc:grpChg>
        <pc:grpChg chg="add mod">
          <ac:chgData name="Jurgita Vinskienė" userId="5430bfc7-aa42-43ae-9f38-325da0e824fc" providerId="ADAL" clId="{F2F3FE40-AE93-4541-BA8A-C5CCA4E2160A}" dt="2025-04-17T05:51:07.402" v="4420" actId="1076"/>
          <ac:grpSpMkLst>
            <pc:docMk/>
            <pc:sldMk cId="1176764830" sldId="262"/>
            <ac:grpSpMk id="27" creationId="{C26FE312-798F-F133-0C02-38C9A8885B73}"/>
          </ac:grpSpMkLst>
        </pc:grpChg>
        <pc:grpChg chg="add del mod">
          <ac:chgData name="Jurgita Vinskienė" userId="5430bfc7-aa42-43ae-9f38-325da0e824fc" providerId="ADAL" clId="{F2F3FE40-AE93-4541-BA8A-C5CCA4E2160A}" dt="2025-04-16T12:16:21.611" v="3604" actId="165"/>
          <ac:grpSpMkLst>
            <pc:docMk/>
            <pc:sldMk cId="1176764830" sldId="262"/>
            <ac:grpSpMk id="28" creationId="{02C37688-2BCD-D7F7-68A8-AEB28E6B09BB}"/>
          </ac:grpSpMkLst>
        </pc:grpChg>
        <pc:grpChg chg="add del mod">
          <ac:chgData name="Jurgita Vinskienė" userId="5430bfc7-aa42-43ae-9f38-325da0e824fc" providerId="ADAL" clId="{F2F3FE40-AE93-4541-BA8A-C5CCA4E2160A}" dt="2025-04-16T13:03:19.364" v="3817" actId="165"/>
          <ac:grpSpMkLst>
            <pc:docMk/>
            <pc:sldMk cId="1176764830" sldId="262"/>
            <ac:grpSpMk id="36" creationId="{F3D3D944-C74D-C1D6-DE76-2BC0E9F40B18}"/>
          </ac:grpSpMkLst>
        </pc:grpChg>
        <pc:grpChg chg="add del mod">
          <ac:chgData name="Jurgita Vinskienė" userId="5430bfc7-aa42-43ae-9f38-325da0e824fc" providerId="ADAL" clId="{F2F3FE40-AE93-4541-BA8A-C5CCA4E2160A}" dt="2025-04-17T05:40:40.987" v="4288" actId="478"/>
          <ac:grpSpMkLst>
            <pc:docMk/>
            <pc:sldMk cId="1176764830" sldId="262"/>
            <ac:grpSpMk id="42" creationId="{8ADF2BB3-014E-81EE-2F46-B1A0E30D104A}"/>
          </ac:grpSpMkLst>
        </pc:grpChg>
        <pc:grpChg chg="add mod">
          <ac:chgData name="Jurgita Vinskienė" userId="5430bfc7-aa42-43ae-9f38-325da0e824fc" providerId="ADAL" clId="{F2F3FE40-AE93-4541-BA8A-C5CCA4E2160A}" dt="2025-04-17T05:50:40.198" v="4414" actId="164"/>
          <ac:grpSpMkLst>
            <pc:docMk/>
            <pc:sldMk cId="1176764830" sldId="262"/>
            <ac:grpSpMk id="43" creationId="{BAD4868C-7F79-A268-A5BF-78DF7DB9DF13}"/>
          </ac:grpSpMkLst>
        </pc:grpChg>
        <pc:grpChg chg="add del mod">
          <ac:chgData name="Jurgita Vinskienė" userId="5430bfc7-aa42-43ae-9f38-325da0e824fc" providerId="ADAL" clId="{F2F3FE40-AE93-4541-BA8A-C5CCA4E2160A}" dt="2025-04-17T05:28:35.338" v="4091" actId="478"/>
          <ac:grpSpMkLst>
            <pc:docMk/>
            <pc:sldMk cId="1176764830" sldId="262"/>
            <ac:grpSpMk id="45" creationId="{6EE49D29-F845-21D4-EA43-289B41ADF393}"/>
          </ac:grpSpMkLst>
        </pc:grpChg>
        <pc:grpChg chg="add mod">
          <ac:chgData name="Jurgita Vinskienė" userId="5430bfc7-aa42-43ae-9f38-325da0e824fc" providerId="ADAL" clId="{F2F3FE40-AE93-4541-BA8A-C5CCA4E2160A}" dt="2025-04-16T13:13:56.486" v="3993"/>
          <ac:grpSpMkLst>
            <pc:docMk/>
            <pc:sldMk cId="1176764830" sldId="262"/>
            <ac:grpSpMk id="46" creationId="{577632F9-12A4-5B03-25BA-4B02C0413BAF}"/>
          </ac:grpSpMkLst>
        </pc:grpChg>
        <pc:grpChg chg="add del mod">
          <ac:chgData name="Jurgita Vinskienė" userId="5430bfc7-aa42-43ae-9f38-325da0e824fc" providerId="ADAL" clId="{F2F3FE40-AE93-4541-BA8A-C5CCA4E2160A}" dt="2025-04-17T05:39:26.891" v="4231" actId="478"/>
          <ac:grpSpMkLst>
            <pc:docMk/>
            <pc:sldMk cId="1176764830" sldId="262"/>
            <ac:grpSpMk id="51" creationId="{B38165E6-75CC-6757-DF18-87AC586B83A1}"/>
          </ac:grpSpMkLst>
        </pc:grpChg>
        <pc:picChg chg="add del">
          <ac:chgData name="Jurgita Vinskienė" userId="5430bfc7-aa42-43ae-9f38-325da0e824fc" providerId="ADAL" clId="{F2F3FE40-AE93-4541-BA8A-C5CCA4E2160A}" dt="2025-04-17T05:26:51.656" v="4075" actId="22"/>
          <ac:picMkLst>
            <pc:docMk/>
            <pc:sldMk cId="1176764830" sldId="262"/>
            <ac:picMk id="4" creationId="{C744020E-2687-38A5-1BDB-07AB1ED24A3D}"/>
          </ac:picMkLst>
        </pc:picChg>
        <pc:picChg chg="add del mod topLvl">
          <ac:chgData name="Jurgita Vinskienė" userId="5430bfc7-aa42-43ae-9f38-325da0e824fc" providerId="ADAL" clId="{F2F3FE40-AE93-4541-BA8A-C5CCA4E2160A}" dt="2025-04-16T11:46:55.921" v="3380" actId="478"/>
          <ac:picMkLst>
            <pc:docMk/>
            <pc:sldMk cId="1176764830" sldId="262"/>
            <ac:picMk id="5" creationId="{AB88C4FB-F251-1B92-9FDD-61693583834F}"/>
          </ac:picMkLst>
        </pc:picChg>
        <pc:picChg chg="mod">
          <ac:chgData name="Jurgita Vinskienė" userId="5430bfc7-aa42-43ae-9f38-325da0e824fc" providerId="ADAL" clId="{F2F3FE40-AE93-4541-BA8A-C5CCA4E2160A}" dt="2025-04-17T05:55:19.102" v="4454" actId="14100"/>
          <ac:picMkLst>
            <pc:docMk/>
            <pc:sldMk cId="1176764830" sldId="262"/>
            <ac:picMk id="6" creationId="{355BE8EB-0DE7-4BEC-B6E1-D36462BE25FA}"/>
          </ac:picMkLst>
        </pc:picChg>
        <pc:picChg chg="add del mod">
          <ac:chgData name="Jurgita Vinskienė" userId="5430bfc7-aa42-43ae-9f38-325da0e824fc" providerId="ADAL" clId="{F2F3FE40-AE93-4541-BA8A-C5CCA4E2160A}" dt="2025-04-16T13:21:27.588" v="4073" actId="478"/>
          <ac:picMkLst>
            <pc:docMk/>
            <pc:sldMk cId="1176764830" sldId="262"/>
            <ac:picMk id="8" creationId="{0BCE74FF-96D1-056D-54FD-C662609F90C4}"/>
          </ac:picMkLst>
        </pc:picChg>
        <pc:picChg chg="add del mod">
          <ac:chgData name="Jurgita Vinskienė" userId="5430bfc7-aa42-43ae-9f38-325da0e824fc" providerId="ADAL" clId="{F2F3FE40-AE93-4541-BA8A-C5CCA4E2160A}" dt="2025-04-16T11:47:03.534" v="3382" actId="478"/>
          <ac:picMkLst>
            <pc:docMk/>
            <pc:sldMk cId="1176764830" sldId="262"/>
            <ac:picMk id="10" creationId="{50404E3F-7AF8-4F2B-8599-CB0FE0BCC586}"/>
          </ac:picMkLst>
        </pc:picChg>
        <pc:picChg chg="add mod">
          <ac:chgData name="Jurgita Vinskienė" userId="5430bfc7-aa42-43ae-9f38-325da0e824fc" providerId="ADAL" clId="{F2F3FE40-AE93-4541-BA8A-C5CCA4E2160A}" dt="2025-04-16T11:54:41.067" v="3487" actId="14100"/>
          <ac:picMkLst>
            <pc:docMk/>
            <pc:sldMk cId="1176764830" sldId="262"/>
            <ac:picMk id="13" creationId="{823B2EA6-8F7B-0BA8-7C0B-A05B4BA18E2C}"/>
          </ac:picMkLst>
        </pc:picChg>
        <pc:picChg chg="mod">
          <ac:chgData name="Jurgita Vinskienė" userId="5430bfc7-aa42-43ae-9f38-325da0e824fc" providerId="ADAL" clId="{F2F3FE40-AE93-4541-BA8A-C5CCA4E2160A}" dt="2025-04-17T07:17:36.752" v="4677" actId="1035"/>
          <ac:picMkLst>
            <pc:docMk/>
            <pc:sldMk cId="1176764830" sldId="262"/>
            <ac:picMk id="13" creationId="{E17A19C2-46AE-893B-0D33-8FCAFAFD1A02}"/>
          </ac:picMkLst>
        </pc:picChg>
        <pc:picChg chg="add mod topLvl modCrop">
          <ac:chgData name="Jurgita Vinskienė" userId="5430bfc7-aa42-43ae-9f38-325da0e824fc" providerId="ADAL" clId="{F2F3FE40-AE93-4541-BA8A-C5CCA4E2160A}" dt="2025-04-16T13:15:23.226" v="4006" actId="732"/>
          <ac:picMkLst>
            <pc:docMk/>
            <pc:sldMk cId="1176764830" sldId="262"/>
            <ac:picMk id="16" creationId="{84BAB374-3B40-4D16-D374-0BA555D17DCE}"/>
          </ac:picMkLst>
        </pc:picChg>
        <pc:picChg chg="add mod">
          <ac:chgData name="Jurgita Vinskienė" userId="5430bfc7-aa42-43ae-9f38-325da0e824fc" providerId="ADAL" clId="{F2F3FE40-AE93-4541-BA8A-C5CCA4E2160A}" dt="2025-04-16T11:28:07.377" v="3375"/>
          <ac:picMkLst>
            <pc:docMk/>
            <pc:sldMk cId="1176764830" sldId="262"/>
            <ac:picMk id="22" creationId="{01848BF8-CE28-9FC8-1BBD-678CAD5E9BCC}"/>
          </ac:picMkLst>
        </pc:picChg>
        <pc:picChg chg="add mod topLvl">
          <ac:chgData name="Jurgita Vinskienė" userId="5430bfc7-aa42-43ae-9f38-325da0e824fc" providerId="ADAL" clId="{F2F3FE40-AE93-4541-BA8A-C5CCA4E2160A}" dt="2025-04-17T05:43:34.930" v="4316" actId="164"/>
          <ac:picMkLst>
            <pc:docMk/>
            <pc:sldMk cId="1176764830" sldId="262"/>
            <ac:picMk id="24" creationId="{5B7FC4A4-E5C6-0AEE-90F9-02A62DFCAC06}"/>
          </ac:picMkLst>
        </pc:picChg>
        <pc:picChg chg="mod topLvl">
          <ac:chgData name="Jurgita Vinskienė" userId="5430bfc7-aa42-43ae-9f38-325da0e824fc" providerId="ADAL" clId="{F2F3FE40-AE93-4541-BA8A-C5CCA4E2160A}" dt="2025-04-17T07:17:06.075" v="4654" actId="1038"/>
          <ac:picMkLst>
            <pc:docMk/>
            <pc:sldMk cId="1176764830" sldId="262"/>
            <ac:picMk id="29" creationId="{6E88F2F9-CE21-7491-B94D-5B3BF2F1C656}"/>
          </ac:picMkLst>
        </pc:picChg>
        <pc:picChg chg="mod">
          <ac:chgData name="Jurgita Vinskienė" userId="5430bfc7-aa42-43ae-9f38-325da0e824fc" providerId="ADAL" clId="{F2F3FE40-AE93-4541-BA8A-C5CCA4E2160A}" dt="2025-04-16T13:13:56.486" v="3993"/>
          <ac:picMkLst>
            <pc:docMk/>
            <pc:sldMk cId="1176764830" sldId="262"/>
            <ac:picMk id="47" creationId="{09A2A704-8B00-4C5D-9AF4-C4F69AD92F45}"/>
          </ac:picMkLst>
        </pc:picChg>
        <pc:picChg chg="add mod">
          <ac:chgData name="Jurgita Vinskienė" userId="5430bfc7-aa42-43ae-9f38-325da0e824fc" providerId="ADAL" clId="{F2F3FE40-AE93-4541-BA8A-C5CCA4E2160A}" dt="2025-04-16T13:16:37.408" v="4021" actId="164"/>
          <ac:picMkLst>
            <pc:docMk/>
            <pc:sldMk cId="1176764830" sldId="262"/>
            <ac:picMk id="49" creationId="{E52066D6-EF93-2850-14C5-9650BAC1DDFE}"/>
          </ac:picMkLst>
        </pc:picChg>
        <pc:cxnChg chg="mod">
          <ac:chgData name="Jurgita Vinskienė" userId="5430bfc7-aa42-43ae-9f38-325da0e824fc" providerId="ADAL" clId="{F2F3FE40-AE93-4541-BA8A-C5CCA4E2160A}" dt="2025-04-17T07:18:09.495" v="4695" actId="208"/>
          <ac:cxnSpMkLst>
            <pc:docMk/>
            <pc:sldMk cId="1176764830" sldId="262"/>
            <ac:cxnSpMk id="8" creationId="{9DA36612-AC67-46E9-986F-4C682DF4854A}"/>
          </ac:cxnSpMkLst>
        </pc:cxnChg>
        <pc:cxnChg chg="mod">
          <ac:chgData name="Jurgita Vinskienė" userId="5430bfc7-aa42-43ae-9f38-325da0e824fc" providerId="ADAL" clId="{F2F3FE40-AE93-4541-BA8A-C5CCA4E2160A}" dt="2025-04-17T05:33:45.449" v="4152"/>
          <ac:cxnSpMkLst>
            <pc:docMk/>
            <pc:sldMk cId="1176764830" sldId="262"/>
            <ac:cxnSpMk id="14" creationId="{605FB369-562B-F94B-090B-D3A1E0564FC4}"/>
          </ac:cxnSpMkLst>
        </pc:cxnChg>
        <pc:cxnChg chg="mod topLvl">
          <ac:chgData name="Jurgita Vinskienė" userId="5430bfc7-aa42-43ae-9f38-325da0e824fc" providerId="ADAL" clId="{F2F3FE40-AE93-4541-BA8A-C5CCA4E2160A}" dt="2025-04-17T07:17:06.075" v="4654" actId="1038"/>
          <ac:cxnSpMkLst>
            <pc:docMk/>
            <pc:sldMk cId="1176764830" sldId="262"/>
            <ac:cxnSpMk id="30" creationId="{B88D171E-C7CA-03D8-5F6E-06BA1DC0BC6D}"/>
          </ac:cxnSpMkLst>
        </pc:cxnChg>
      </pc:sldChg>
      <pc:sldChg chg="addSp delSp modSp mod">
        <pc:chgData name="Jurgita Vinskienė" userId="5430bfc7-aa42-43ae-9f38-325da0e824fc" providerId="ADAL" clId="{F2F3FE40-AE93-4541-BA8A-C5CCA4E2160A}" dt="2025-04-17T07:49:41.621" v="4936" actId="2085"/>
        <pc:sldMkLst>
          <pc:docMk/>
          <pc:sldMk cId="907740374" sldId="263"/>
        </pc:sldMkLst>
        <pc:spChg chg="mod">
          <ac:chgData name="Jurgita Vinskienė" userId="5430bfc7-aa42-43ae-9f38-325da0e824fc" providerId="ADAL" clId="{F2F3FE40-AE93-4541-BA8A-C5CCA4E2160A}" dt="2025-04-16T07:22:50.506" v="2252"/>
          <ac:spMkLst>
            <pc:docMk/>
            <pc:sldMk cId="907740374" sldId="263"/>
            <ac:spMk id="4" creationId="{CD30C17F-0068-2AD5-C442-8D723A4C99BA}"/>
          </ac:spMkLst>
        </pc:spChg>
        <pc:spChg chg="add del mod">
          <ac:chgData name="Jurgita Vinskienė" userId="5430bfc7-aa42-43ae-9f38-325da0e824fc" providerId="ADAL" clId="{F2F3FE40-AE93-4541-BA8A-C5CCA4E2160A}" dt="2025-04-16T07:21:14.297" v="2245" actId="478"/>
          <ac:spMkLst>
            <pc:docMk/>
            <pc:sldMk cId="907740374" sldId="263"/>
            <ac:spMk id="8" creationId="{5342BFFF-F875-C2F7-60C5-78D2FF7DBD61}"/>
          </ac:spMkLst>
        </pc:spChg>
        <pc:spChg chg="add mod">
          <ac:chgData name="Jurgita Vinskienė" userId="5430bfc7-aa42-43ae-9f38-325da0e824fc" providerId="ADAL" clId="{F2F3FE40-AE93-4541-BA8A-C5CCA4E2160A}" dt="2025-04-17T07:48:38.253" v="4927" actId="2085"/>
          <ac:spMkLst>
            <pc:docMk/>
            <pc:sldMk cId="907740374" sldId="263"/>
            <ac:spMk id="10" creationId="{E35C05F3-20F0-4361-1348-64E4F442D84C}"/>
          </ac:spMkLst>
        </pc:spChg>
        <pc:spChg chg="add mod">
          <ac:chgData name="Jurgita Vinskienė" userId="5430bfc7-aa42-43ae-9f38-325da0e824fc" providerId="ADAL" clId="{F2F3FE40-AE93-4541-BA8A-C5CCA4E2160A}" dt="2025-04-17T07:49:41.621" v="4936" actId="2085"/>
          <ac:spMkLst>
            <pc:docMk/>
            <pc:sldMk cId="907740374" sldId="263"/>
            <ac:spMk id="11" creationId="{8A57F519-78EB-AE2C-4150-CAA7007BF140}"/>
          </ac:spMkLst>
        </pc:spChg>
        <pc:spChg chg="add mod">
          <ac:chgData name="Jurgita Vinskienė" userId="5430bfc7-aa42-43ae-9f38-325da0e824fc" providerId="ADAL" clId="{F2F3FE40-AE93-4541-BA8A-C5CCA4E2160A}" dt="2025-04-17T07:46:23.459" v="4875" actId="1076"/>
          <ac:spMkLst>
            <pc:docMk/>
            <pc:sldMk cId="907740374" sldId="263"/>
            <ac:spMk id="15" creationId="{1BDCC251-76CC-EEB6-A5AC-5649CECC0A99}"/>
          </ac:spMkLst>
        </pc:spChg>
        <pc:spChg chg="del mod">
          <ac:chgData name="Jurgita Vinskienė" userId="5430bfc7-aa42-43ae-9f38-325da0e824fc" providerId="ADAL" clId="{F2F3FE40-AE93-4541-BA8A-C5CCA4E2160A}" dt="2025-04-17T07:46:07.282" v="4870" actId="478"/>
          <ac:spMkLst>
            <pc:docMk/>
            <pc:sldMk cId="907740374" sldId="263"/>
            <ac:spMk id="31" creationId="{6B00F4BD-DC3E-21FF-61F6-F2EB4B03318D}"/>
          </ac:spMkLst>
        </pc:spChg>
        <pc:spChg chg="del mod">
          <ac:chgData name="Jurgita Vinskienė" userId="5430bfc7-aa42-43ae-9f38-325da0e824fc" providerId="ADAL" clId="{F2F3FE40-AE93-4541-BA8A-C5CCA4E2160A}" dt="2025-04-17T07:45:36.595" v="4864" actId="478"/>
          <ac:spMkLst>
            <pc:docMk/>
            <pc:sldMk cId="907740374" sldId="263"/>
            <ac:spMk id="32" creationId="{7D01CA30-7F8C-A5E1-02C7-0C1C64DDC6D2}"/>
          </ac:spMkLst>
        </pc:spChg>
        <pc:grpChg chg="add mod">
          <ac:chgData name="Jurgita Vinskienė" userId="5430bfc7-aa42-43ae-9f38-325da0e824fc" providerId="ADAL" clId="{F2F3FE40-AE93-4541-BA8A-C5CCA4E2160A}" dt="2025-04-16T07:22:50.506" v="2252"/>
          <ac:grpSpMkLst>
            <pc:docMk/>
            <pc:sldMk cId="907740374" sldId="263"/>
            <ac:grpSpMk id="2" creationId="{14FCAACF-EE33-2F1D-FE78-460D46C81402}"/>
          </ac:grpSpMkLst>
        </pc:grpChg>
        <pc:graphicFrameChg chg="add mod">
          <ac:chgData name="Jurgita Vinskienė" userId="5430bfc7-aa42-43ae-9f38-325da0e824fc" providerId="ADAL" clId="{F2F3FE40-AE93-4541-BA8A-C5CCA4E2160A}" dt="2025-04-17T07:21:44.010" v="4718" actId="1076"/>
          <ac:graphicFrameMkLst>
            <pc:docMk/>
            <pc:sldMk cId="907740374" sldId="263"/>
            <ac:graphicFrameMk id="2" creationId="{8E872CA7-02CD-E591-D5D9-40B9CC3AC388}"/>
          </ac:graphicFrameMkLst>
        </pc:graphicFrameChg>
        <pc:graphicFrameChg chg="mod">
          <ac:chgData name="Jurgita Vinskienė" userId="5430bfc7-aa42-43ae-9f38-325da0e824fc" providerId="ADAL" clId="{F2F3FE40-AE93-4541-BA8A-C5CCA4E2160A}" dt="2025-04-16T07:22:50.506" v="2252"/>
          <ac:graphicFrameMkLst>
            <pc:docMk/>
            <pc:sldMk cId="907740374" sldId="263"/>
            <ac:graphicFrameMk id="3" creationId="{23E93F92-D10D-4CE0-CD7F-F79E85148D30}"/>
          </ac:graphicFrameMkLst>
        </pc:graphicFrameChg>
        <pc:picChg chg="del mod">
          <ac:chgData name="Jurgita Vinskienė" userId="5430bfc7-aa42-43ae-9f38-325da0e824fc" providerId="ADAL" clId="{F2F3FE40-AE93-4541-BA8A-C5CCA4E2160A}" dt="2025-04-17T07:30:55.503" v="4776" actId="478"/>
          <ac:picMkLst>
            <pc:docMk/>
            <pc:sldMk cId="907740374" sldId="263"/>
            <ac:picMk id="3" creationId="{8B4C2321-B758-EFF1-7C9F-F472C52678FF}"/>
          </ac:picMkLst>
        </pc:picChg>
        <pc:picChg chg="mod">
          <ac:chgData name="Jurgita Vinskienė" userId="5430bfc7-aa42-43ae-9f38-325da0e824fc" providerId="ADAL" clId="{F2F3FE40-AE93-4541-BA8A-C5CCA4E2160A}" dt="2025-04-17T07:48:35.903" v="4926" actId="2085"/>
          <ac:picMkLst>
            <pc:docMk/>
            <pc:sldMk cId="907740374" sldId="263"/>
            <ac:picMk id="4" creationId="{7DAF46B4-ED32-37DF-80E8-CC8973539571}"/>
          </ac:picMkLst>
        </pc:picChg>
        <pc:picChg chg="del mod">
          <ac:chgData name="Jurgita Vinskienė" userId="5430bfc7-aa42-43ae-9f38-325da0e824fc" providerId="ADAL" clId="{F2F3FE40-AE93-4541-BA8A-C5CCA4E2160A}" dt="2025-04-17T07:30:04.893" v="4765" actId="478"/>
          <ac:picMkLst>
            <pc:docMk/>
            <pc:sldMk cId="907740374" sldId="263"/>
            <ac:picMk id="5" creationId="{41C3C113-0351-B03D-848D-58DA4517D054}"/>
          </ac:picMkLst>
        </pc:picChg>
        <pc:picChg chg="del mod">
          <ac:chgData name="Jurgita Vinskienė" userId="5430bfc7-aa42-43ae-9f38-325da0e824fc" providerId="ADAL" clId="{F2F3FE40-AE93-4541-BA8A-C5CCA4E2160A}" dt="2025-04-16T07:25:40.440" v="2267" actId="478"/>
          <ac:picMkLst>
            <pc:docMk/>
            <pc:sldMk cId="907740374" sldId="263"/>
            <ac:picMk id="5" creationId="{C1031C50-E94D-9F4A-7C0A-C90D6E24336B}"/>
          </ac:picMkLst>
        </pc:picChg>
        <pc:picChg chg="add del mod">
          <ac:chgData name="Jurgita Vinskienė" userId="5430bfc7-aa42-43ae-9f38-325da0e824fc" providerId="ADAL" clId="{F2F3FE40-AE93-4541-BA8A-C5CCA4E2160A}" dt="2025-04-16T07:26:23.943" v="2275" actId="478"/>
          <ac:picMkLst>
            <pc:docMk/>
            <pc:sldMk cId="907740374" sldId="263"/>
            <ac:picMk id="6" creationId="{B16D8AB6-C412-B60F-4DD5-15D4429F1FC0}"/>
          </ac:picMkLst>
        </pc:picChg>
        <pc:picChg chg="mod">
          <ac:chgData name="Jurgita Vinskienė" userId="5430bfc7-aa42-43ae-9f38-325da0e824fc" providerId="ADAL" clId="{F2F3FE40-AE93-4541-BA8A-C5CCA4E2160A}" dt="2025-04-17T07:48:40.741" v="4928" actId="2085"/>
          <ac:picMkLst>
            <pc:docMk/>
            <pc:sldMk cId="907740374" sldId="263"/>
            <ac:picMk id="6" creationId="{CEC698D4-12AC-295B-F609-7375E0B35E74}"/>
          </ac:picMkLst>
        </pc:picChg>
        <pc:picChg chg="del mod">
          <ac:chgData name="Jurgita Vinskienė" userId="5430bfc7-aa42-43ae-9f38-325da0e824fc" providerId="ADAL" clId="{F2F3FE40-AE93-4541-BA8A-C5CCA4E2160A}" dt="2025-04-17T07:47:11.169" v="4913" actId="478"/>
          <ac:picMkLst>
            <pc:docMk/>
            <pc:sldMk cId="907740374" sldId="263"/>
            <ac:picMk id="8" creationId="{BE8B123A-A87C-434F-8F8F-4486C15BC8B7}"/>
          </ac:picMkLst>
        </pc:picChg>
        <pc:picChg chg="add del mod">
          <ac:chgData name="Jurgita Vinskienė" userId="5430bfc7-aa42-43ae-9f38-325da0e824fc" providerId="ADAL" clId="{F2F3FE40-AE93-4541-BA8A-C5CCA4E2160A}" dt="2025-04-16T07:27:37.413" v="2292" actId="478"/>
          <ac:picMkLst>
            <pc:docMk/>
            <pc:sldMk cId="907740374" sldId="263"/>
            <ac:picMk id="9" creationId="{77ABF80D-DD76-F74C-9C1E-E3D69A5EB378}"/>
          </ac:picMkLst>
        </pc:picChg>
        <pc:picChg chg="add">
          <ac:chgData name="Jurgita Vinskienė" userId="5430bfc7-aa42-43ae-9f38-325da0e824fc" providerId="ADAL" clId="{F2F3FE40-AE93-4541-BA8A-C5CCA4E2160A}" dt="2025-04-16T07:25:43.331" v="2268"/>
          <ac:picMkLst>
            <pc:docMk/>
            <pc:sldMk cId="907740374" sldId="263"/>
            <ac:picMk id="11" creationId="{C9D8774C-93D1-429B-924C-011A8EF9B5EA}"/>
          </ac:picMkLst>
        </pc:picChg>
        <pc:picChg chg="del mod">
          <ac:chgData name="Jurgita Vinskienė" userId="5430bfc7-aa42-43ae-9f38-325da0e824fc" providerId="ADAL" clId="{F2F3FE40-AE93-4541-BA8A-C5CCA4E2160A}" dt="2025-04-17T07:27:04.177" v="4748" actId="478"/>
          <ac:picMkLst>
            <pc:docMk/>
            <pc:sldMk cId="907740374" sldId="263"/>
            <ac:picMk id="12" creationId="{BB619CD9-0EC7-0172-984F-C35A1FD093F6}"/>
          </ac:picMkLst>
        </pc:picChg>
        <pc:picChg chg="del mod">
          <ac:chgData name="Jurgita Vinskienė" userId="5430bfc7-aa42-43ae-9f38-325da0e824fc" providerId="ADAL" clId="{F2F3FE40-AE93-4541-BA8A-C5CCA4E2160A}" dt="2025-04-17T07:23:51.908" v="4728" actId="478"/>
          <ac:picMkLst>
            <pc:docMk/>
            <pc:sldMk cId="907740374" sldId="263"/>
            <ac:picMk id="13" creationId="{36D61886-EECD-CEAE-0787-664B43C3F8B2}"/>
          </ac:picMkLst>
        </pc:picChg>
        <pc:picChg chg="add mod">
          <ac:chgData name="Jurgita Vinskienė" userId="5430bfc7-aa42-43ae-9f38-325da0e824fc" providerId="ADAL" clId="{F2F3FE40-AE93-4541-BA8A-C5CCA4E2160A}" dt="2025-04-17T07:48:42.749" v="4929" actId="2085"/>
          <ac:picMkLst>
            <pc:docMk/>
            <pc:sldMk cId="907740374" sldId="263"/>
            <ac:picMk id="16" creationId="{1F7C7877-0A89-1FD3-2AEC-11174F4A2816}"/>
          </ac:picMkLst>
        </pc:picChg>
      </pc:sldChg>
      <pc:sldChg chg="addSp delSp modSp mod">
        <pc:chgData name="Jurgita Vinskienė" userId="5430bfc7-aa42-43ae-9f38-325da0e824fc" providerId="ADAL" clId="{F2F3FE40-AE93-4541-BA8A-C5CCA4E2160A}" dt="2025-04-17T07:50:16.776" v="4944" actId="1076"/>
        <pc:sldMkLst>
          <pc:docMk/>
          <pc:sldMk cId="3357036745" sldId="264"/>
        </pc:sldMkLst>
        <pc:spChg chg="mod">
          <ac:chgData name="Jurgita Vinskienė" userId="5430bfc7-aa42-43ae-9f38-325da0e824fc" providerId="ADAL" clId="{F2F3FE40-AE93-4541-BA8A-C5CCA4E2160A}" dt="2025-04-17T07:18:38.826" v="4696" actId="164"/>
          <ac:spMkLst>
            <pc:docMk/>
            <pc:sldMk cId="3357036745" sldId="264"/>
            <ac:spMk id="2" creationId="{ABCA24B3-2E7E-F6FD-9FF0-B6949B4A65AD}"/>
          </ac:spMkLst>
        </pc:spChg>
        <pc:spChg chg="mod">
          <ac:chgData name="Jurgita Vinskienė" userId="5430bfc7-aa42-43ae-9f38-325da0e824fc" providerId="ADAL" clId="{F2F3FE40-AE93-4541-BA8A-C5CCA4E2160A}" dt="2025-04-17T07:18:38.826" v="4696" actId="164"/>
          <ac:spMkLst>
            <pc:docMk/>
            <pc:sldMk cId="3357036745" sldId="264"/>
            <ac:spMk id="3" creationId="{939EFA5A-09ED-E1FA-B213-2393CB35A761}"/>
          </ac:spMkLst>
        </pc:spChg>
        <pc:spChg chg="add mod">
          <ac:chgData name="Jurgita Vinskienė" userId="5430bfc7-aa42-43ae-9f38-325da0e824fc" providerId="ADAL" clId="{F2F3FE40-AE93-4541-BA8A-C5CCA4E2160A}" dt="2025-04-16T08:27:22.972" v="2664"/>
          <ac:spMkLst>
            <pc:docMk/>
            <pc:sldMk cId="3357036745" sldId="264"/>
            <ac:spMk id="4" creationId="{A02B2B0F-864F-92C4-6FF8-C8865A2239EC}"/>
          </ac:spMkLst>
        </pc:spChg>
        <pc:spChg chg="add mod">
          <ac:chgData name="Jurgita Vinskienė" userId="5430bfc7-aa42-43ae-9f38-325da0e824fc" providerId="ADAL" clId="{F2F3FE40-AE93-4541-BA8A-C5CCA4E2160A}" dt="2025-04-16T08:27:22.972" v="2664"/>
          <ac:spMkLst>
            <pc:docMk/>
            <pc:sldMk cId="3357036745" sldId="264"/>
            <ac:spMk id="5" creationId="{F6139464-6018-AB1E-CEE3-117B71FA6959}"/>
          </ac:spMkLst>
        </pc:spChg>
        <pc:spChg chg="add mod">
          <ac:chgData name="Jurgita Vinskienė" userId="5430bfc7-aa42-43ae-9f38-325da0e824fc" providerId="ADAL" clId="{F2F3FE40-AE93-4541-BA8A-C5CCA4E2160A}" dt="2025-04-16T08:27:22.972" v="2664"/>
          <ac:spMkLst>
            <pc:docMk/>
            <pc:sldMk cId="3357036745" sldId="264"/>
            <ac:spMk id="6" creationId="{B78BF4A8-6DA4-8108-367C-69C58D26D172}"/>
          </ac:spMkLst>
        </pc:spChg>
        <pc:spChg chg="add mod">
          <ac:chgData name="Jurgita Vinskienė" userId="5430bfc7-aa42-43ae-9f38-325da0e824fc" providerId="ADAL" clId="{F2F3FE40-AE93-4541-BA8A-C5CCA4E2160A}" dt="2025-04-17T07:50:16.776" v="4944" actId="1076"/>
          <ac:spMkLst>
            <pc:docMk/>
            <pc:sldMk cId="3357036745" sldId="264"/>
            <ac:spMk id="6" creationId="{DEECA278-035F-C28A-CE35-029EF5AC50FB}"/>
          </ac:spMkLst>
        </pc:spChg>
        <pc:spChg chg="add mod">
          <ac:chgData name="Jurgita Vinskienė" userId="5430bfc7-aa42-43ae-9f38-325da0e824fc" providerId="ADAL" clId="{F2F3FE40-AE93-4541-BA8A-C5CCA4E2160A}" dt="2025-04-16T08:27:22.972" v="2664"/>
          <ac:spMkLst>
            <pc:docMk/>
            <pc:sldMk cId="3357036745" sldId="264"/>
            <ac:spMk id="8" creationId="{7E07DA49-1954-1B8A-296E-9803D6AD832F}"/>
          </ac:spMkLst>
        </pc:spChg>
        <pc:spChg chg="add mod">
          <ac:chgData name="Jurgita Vinskienė" userId="5430bfc7-aa42-43ae-9f38-325da0e824fc" providerId="ADAL" clId="{F2F3FE40-AE93-4541-BA8A-C5CCA4E2160A}" dt="2025-04-16T08:27:22.972" v="2664"/>
          <ac:spMkLst>
            <pc:docMk/>
            <pc:sldMk cId="3357036745" sldId="264"/>
            <ac:spMk id="9" creationId="{9E30BE87-E21D-1C29-4A71-2BF1B1368D45}"/>
          </ac:spMkLst>
        </pc:spChg>
        <pc:spChg chg="add mod">
          <ac:chgData name="Jurgita Vinskienė" userId="5430bfc7-aa42-43ae-9f38-325da0e824fc" providerId="ADAL" clId="{F2F3FE40-AE93-4541-BA8A-C5CCA4E2160A}" dt="2025-04-16T08:27:22.972" v="2664"/>
          <ac:spMkLst>
            <pc:docMk/>
            <pc:sldMk cId="3357036745" sldId="264"/>
            <ac:spMk id="10" creationId="{939F6867-504C-D800-18A4-5BB34EC79306}"/>
          </ac:spMkLst>
        </pc:spChg>
        <pc:spChg chg="add mod">
          <ac:chgData name="Jurgita Vinskienė" userId="5430bfc7-aa42-43ae-9f38-325da0e824fc" providerId="ADAL" clId="{F2F3FE40-AE93-4541-BA8A-C5CCA4E2160A}" dt="2025-04-16T08:27:38.307" v="2669"/>
          <ac:spMkLst>
            <pc:docMk/>
            <pc:sldMk cId="3357036745" sldId="264"/>
            <ac:spMk id="11" creationId="{2DE3F6B2-E9E4-6DCB-1FC5-3CFBCCE0D606}"/>
          </ac:spMkLst>
        </pc:spChg>
        <pc:spChg chg="add mod">
          <ac:chgData name="Jurgita Vinskienė" userId="5430bfc7-aa42-43ae-9f38-325da0e824fc" providerId="ADAL" clId="{F2F3FE40-AE93-4541-BA8A-C5CCA4E2160A}" dt="2025-04-16T08:27:38.307" v="2669"/>
          <ac:spMkLst>
            <pc:docMk/>
            <pc:sldMk cId="3357036745" sldId="264"/>
            <ac:spMk id="12" creationId="{4C4350B0-A010-88DF-83E5-9814EE1D986D}"/>
          </ac:spMkLst>
        </pc:spChg>
        <pc:spChg chg="add mod">
          <ac:chgData name="Jurgita Vinskienė" userId="5430bfc7-aa42-43ae-9f38-325da0e824fc" providerId="ADAL" clId="{F2F3FE40-AE93-4541-BA8A-C5CCA4E2160A}" dt="2025-04-16T08:27:38.307" v="2669"/>
          <ac:spMkLst>
            <pc:docMk/>
            <pc:sldMk cId="3357036745" sldId="264"/>
            <ac:spMk id="13" creationId="{6C108F36-377F-3645-7259-2CF87DD43A57}"/>
          </ac:spMkLst>
        </pc:spChg>
        <pc:spChg chg="add mod">
          <ac:chgData name="Jurgita Vinskienė" userId="5430bfc7-aa42-43ae-9f38-325da0e824fc" providerId="ADAL" clId="{F2F3FE40-AE93-4541-BA8A-C5CCA4E2160A}" dt="2025-04-16T08:27:38.307" v="2669"/>
          <ac:spMkLst>
            <pc:docMk/>
            <pc:sldMk cId="3357036745" sldId="264"/>
            <ac:spMk id="14" creationId="{A734CC77-C7E9-0923-6A98-446371DA064D}"/>
          </ac:spMkLst>
        </pc:spChg>
        <pc:spChg chg="add mod">
          <ac:chgData name="Jurgita Vinskienė" userId="5430bfc7-aa42-43ae-9f38-325da0e824fc" providerId="ADAL" clId="{F2F3FE40-AE93-4541-BA8A-C5CCA4E2160A}" dt="2025-04-16T08:27:38.307" v="2669"/>
          <ac:spMkLst>
            <pc:docMk/>
            <pc:sldMk cId="3357036745" sldId="264"/>
            <ac:spMk id="15" creationId="{5F2D2B0E-39D2-1FCB-0770-478462342E72}"/>
          </ac:spMkLst>
        </pc:spChg>
        <pc:spChg chg="add mod">
          <ac:chgData name="Jurgita Vinskienė" userId="5430bfc7-aa42-43ae-9f38-325da0e824fc" providerId="ADAL" clId="{F2F3FE40-AE93-4541-BA8A-C5CCA4E2160A}" dt="2025-04-16T08:27:38.307" v="2669"/>
          <ac:spMkLst>
            <pc:docMk/>
            <pc:sldMk cId="3357036745" sldId="264"/>
            <ac:spMk id="16" creationId="{E715AE3C-474E-EA36-77F9-E3D75441D244}"/>
          </ac:spMkLst>
        </pc:spChg>
        <pc:spChg chg="add mod">
          <ac:chgData name="Jurgita Vinskienė" userId="5430bfc7-aa42-43ae-9f38-325da0e824fc" providerId="ADAL" clId="{F2F3FE40-AE93-4541-BA8A-C5CCA4E2160A}" dt="2025-04-17T07:18:38.826" v="4696" actId="164"/>
          <ac:spMkLst>
            <pc:docMk/>
            <pc:sldMk cId="3357036745" sldId="264"/>
            <ac:spMk id="17" creationId="{454E1A67-2ABB-3D40-606C-FE276502FCDD}"/>
          </ac:spMkLst>
        </pc:spChg>
        <pc:spChg chg="add mod">
          <ac:chgData name="Jurgita Vinskienė" userId="5430bfc7-aa42-43ae-9f38-325da0e824fc" providerId="ADAL" clId="{F2F3FE40-AE93-4541-BA8A-C5CCA4E2160A}" dt="2025-04-17T07:18:38.826" v="4696" actId="164"/>
          <ac:spMkLst>
            <pc:docMk/>
            <pc:sldMk cId="3357036745" sldId="264"/>
            <ac:spMk id="19" creationId="{28CCEAD5-9130-1E00-CFB3-A295058A11B6}"/>
          </ac:spMkLst>
        </pc:spChg>
        <pc:spChg chg="mod">
          <ac:chgData name="Jurgita Vinskienė" userId="5430bfc7-aa42-43ae-9f38-325da0e824fc" providerId="ADAL" clId="{F2F3FE40-AE93-4541-BA8A-C5CCA4E2160A}" dt="2025-04-15T13:24:24.913" v="854" actId="6549"/>
          <ac:spMkLst>
            <pc:docMk/>
            <pc:sldMk cId="3357036745" sldId="264"/>
            <ac:spMk id="31" creationId="{C5F59A7B-0EAE-E971-C46C-741C98790755}"/>
          </ac:spMkLst>
        </pc:spChg>
        <pc:spChg chg="add del mod">
          <ac:chgData name="Jurgita Vinskienė" userId="5430bfc7-aa42-43ae-9f38-325da0e824fc" providerId="ADAL" clId="{F2F3FE40-AE93-4541-BA8A-C5CCA4E2160A}" dt="2025-04-17T07:49:45.119" v="4938" actId="478"/>
          <ac:spMkLst>
            <pc:docMk/>
            <pc:sldMk cId="3357036745" sldId="264"/>
            <ac:spMk id="32" creationId="{6C45542A-2E5A-BB0A-5E6D-0A929DC3E45A}"/>
          </ac:spMkLst>
        </pc:spChg>
        <pc:grpChg chg="add mod">
          <ac:chgData name="Jurgita Vinskienė" userId="5430bfc7-aa42-43ae-9f38-325da0e824fc" providerId="ADAL" clId="{F2F3FE40-AE93-4541-BA8A-C5CCA4E2160A}" dt="2025-04-17T07:19:00.069" v="4707" actId="1035"/>
          <ac:grpSpMkLst>
            <pc:docMk/>
            <pc:sldMk cId="3357036745" sldId="264"/>
            <ac:grpSpMk id="4" creationId="{EB75B413-9CC8-9AC2-F2AD-2ED6789AEBDF}"/>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DBC2917-87E4-2142-A572-5A89216862B9}" type="datetimeFigureOut">
              <a:rPr lang="en-RO" smtClean="0"/>
              <a:t>04/17/2025</a:t>
            </a:fld>
            <a:endParaRPr lang="en-RO"/>
          </a:p>
        </p:txBody>
      </p:sp>
      <p:sp>
        <p:nvSpPr>
          <p:cNvPr id="5" name="Footer Placeholder 4"/>
          <p:cNvSpPr>
            <a:spLocks noGrp="1"/>
          </p:cNvSpPr>
          <p:nvPr>
            <p:ph type="ftr" sz="quarter" idx="11"/>
          </p:nvPr>
        </p:nvSpPr>
        <p:spPr/>
        <p:txBody>
          <a:bodyPr/>
          <a:lstStyle/>
          <a:p>
            <a:endParaRPr lang="en-RO"/>
          </a:p>
        </p:txBody>
      </p:sp>
      <p:sp>
        <p:nvSpPr>
          <p:cNvPr id="6" name="Slide Number Placeholder 5"/>
          <p:cNvSpPr>
            <a:spLocks noGrp="1"/>
          </p:cNvSpPr>
          <p:nvPr>
            <p:ph type="sldNum" sz="quarter" idx="12"/>
          </p:nvPr>
        </p:nvSpPr>
        <p:spPr/>
        <p:txBody>
          <a:bodyPr/>
          <a:lstStyle/>
          <a:p>
            <a:fld id="{D5871FF6-6CD3-1F47-B2B5-C78BA3E53FDC}" type="slidenum">
              <a:rPr lang="en-RO" smtClean="0"/>
              <a:t>‹#›</a:t>
            </a:fld>
            <a:endParaRPr lang="en-RO"/>
          </a:p>
        </p:txBody>
      </p:sp>
    </p:spTree>
    <p:extLst>
      <p:ext uri="{BB962C8B-B14F-4D97-AF65-F5344CB8AC3E}">
        <p14:creationId xmlns:p14="http://schemas.microsoft.com/office/powerpoint/2010/main" val="959791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BC2917-87E4-2142-A572-5A89216862B9}" type="datetimeFigureOut">
              <a:rPr lang="en-RO" smtClean="0"/>
              <a:t>04/17/2025</a:t>
            </a:fld>
            <a:endParaRPr lang="en-RO"/>
          </a:p>
        </p:txBody>
      </p:sp>
      <p:sp>
        <p:nvSpPr>
          <p:cNvPr id="5" name="Footer Placeholder 4"/>
          <p:cNvSpPr>
            <a:spLocks noGrp="1"/>
          </p:cNvSpPr>
          <p:nvPr>
            <p:ph type="ftr" sz="quarter" idx="11"/>
          </p:nvPr>
        </p:nvSpPr>
        <p:spPr/>
        <p:txBody>
          <a:bodyPr/>
          <a:lstStyle/>
          <a:p>
            <a:endParaRPr lang="en-RO"/>
          </a:p>
        </p:txBody>
      </p:sp>
      <p:sp>
        <p:nvSpPr>
          <p:cNvPr id="6" name="Slide Number Placeholder 5"/>
          <p:cNvSpPr>
            <a:spLocks noGrp="1"/>
          </p:cNvSpPr>
          <p:nvPr>
            <p:ph type="sldNum" sz="quarter" idx="12"/>
          </p:nvPr>
        </p:nvSpPr>
        <p:spPr/>
        <p:txBody>
          <a:bodyPr/>
          <a:lstStyle/>
          <a:p>
            <a:fld id="{D5871FF6-6CD3-1F47-B2B5-C78BA3E53FDC}" type="slidenum">
              <a:rPr lang="en-RO" smtClean="0"/>
              <a:t>‹#›</a:t>
            </a:fld>
            <a:endParaRPr lang="en-RO"/>
          </a:p>
        </p:txBody>
      </p:sp>
    </p:spTree>
    <p:extLst>
      <p:ext uri="{BB962C8B-B14F-4D97-AF65-F5344CB8AC3E}">
        <p14:creationId xmlns:p14="http://schemas.microsoft.com/office/powerpoint/2010/main" val="4247601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BC2917-87E4-2142-A572-5A89216862B9}" type="datetimeFigureOut">
              <a:rPr lang="en-RO" smtClean="0"/>
              <a:t>04/17/2025</a:t>
            </a:fld>
            <a:endParaRPr lang="en-RO"/>
          </a:p>
        </p:txBody>
      </p:sp>
      <p:sp>
        <p:nvSpPr>
          <p:cNvPr id="5" name="Footer Placeholder 4"/>
          <p:cNvSpPr>
            <a:spLocks noGrp="1"/>
          </p:cNvSpPr>
          <p:nvPr>
            <p:ph type="ftr" sz="quarter" idx="11"/>
          </p:nvPr>
        </p:nvSpPr>
        <p:spPr/>
        <p:txBody>
          <a:bodyPr/>
          <a:lstStyle/>
          <a:p>
            <a:endParaRPr lang="en-RO"/>
          </a:p>
        </p:txBody>
      </p:sp>
      <p:sp>
        <p:nvSpPr>
          <p:cNvPr id="6" name="Slide Number Placeholder 5"/>
          <p:cNvSpPr>
            <a:spLocks noGrp="1"/>
          </p:cNvSpPr>
          <p:nvPr>
            <p:ph type="sldNum" sz="quarter" idx="12"/>
          </p:nvPr>
        </p:nvSpPr>
        <p:spPr/>
        <p:txBody>
          <a:bodyPr/>
          <a:lstStyle/>
          <a:p>
            <a:fld id="{D5871FF6-6CD3-1F47-B2B5-C78BA3E53FDC}" type="slidenum">
              <a:rPr lang="en-RO" smtClean="0"/>
              <a:t>‹#›</a:t>
            </a:fld>
            <a:endParaRPr lang="en-RO"/>
          </a:p>
        </p:txBody>
      </p:sp>
    </p:spTree>
    <p:extLst>
      <p:ext uri="{BB962C8B-B14F-4D97-AF65-F5344CB8AC3E}">
        <p14:creationId xmlns:p14="http://schemas.microsoft.com/office/powerpoint/2010/main" val="201451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DBC2917-87E4-2142-A572-5A89216862B9}" type="datetimeFigureOut">
              <a:rPr lang="en-RO" smtClean="0"/>
              <a:t>04/17/2025</a:t>
            </a:fld>
            <a:endParaRPr lang="en-RO"/>
          </a:p>
        </p:txBody>
      </p:sp>
      <p:sp>
        <p:nvSpPr>
          <p:cNvPr id="5" name="Footer Placeholder 4"/>
          <p:cNvSpPr>
            <a:spLocks noGrp="1"/>
          </p:cNvSpPr>
          <p:nvPr>
            <p:ph type="ftr" sz="quarter" idx="11"/>
          </p:nvPr>
        </p:nvSpPr>
        <p:spPr/>
        <p:txBody>
          <a:bodyPr/>
          <a:lstStyle/>
          <a:p>
            <a:endParaRPr lang="en-RO"/>
          </a:p>
        </p:txBody>
      </p:sp>
      <p:sp>
        <p:nvSpPr>
          <p:cNvPr id="6" name="Slide Number Placeholder 5"/>
          <p:cNvSpPr>
            <a:spLocks noGrp="1"/>
          </p:cNvSpPr>
          <p:nvPr>
            <p:ph type="sldNum" sz="quarter" idx="12"/>
          </p:nvPr>
        </p:nvSpPr>
        <p:spPr/>
        <p:txBody>
          <a:bodyPr/>
          <a:lstStyle/>
          <a:p>
            <a:fld id="{D5871FF6-6CD3-1F47-B2B5-C78BA3E53FDC}" type="slidenum">
              <a:rPr lang="en-RO" smtClean="0"/>
              <a:t>‹#›</a:t>
            </a:fld>
            <a:endParaRPr lang="en-RO"/>
          </a:p>
        </p:txBody>
      </p:sp>
    </p:spTree>
    <p:extLst>
      <p:ext uri="{BB962C8B-B14F-4D97-AF65-F5344CB8AC3E}">
        <p14:creationId xmlns:p14="http://schemas.microsoft.com/office/powerpoint/2010/main" val="95780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DBC2917-87E4-2142-A572-5A89216862B9}" type="datetimeFigureOut">
              <a:rPr lang="en-RO" smtClean="0"/>
              <a:t>04/17/2025</a:t>
            </a:fld>
            <a:endParaRPr lang="en-RO"/>
          </a:p>
        </p:txBody>
      </p:sp>
      <p:sp>
        <p:nvSpPr>
          <p:cNvPr id="5" name="Footer Placeholder 4"/>
          <p:cNvSpPr>
            <a:spLocks noGrp="1"/>
          </p:cNvSpPr>
          <p:nvPr>
            <p:ph type="ftr" sz="quarter" idx="11"/>
          </p:nvPr>
        </p:nvSpPr>
        <p:spPr/>
        <p:txBody>
          <a:bodyPr/>
          <a:lstStyle/>
          <a:p>
            <a:endParaRPr lang="en-RO"/>
          </a:p>
        </p:txBody>
      </p:sp>
      <p:sp>
        <p:nvSpPr>
          <p:cNvPr id="6" name="Slide Number Placeholder 5"/>
          <p:cNvSpPr>
            <a:spLocks noGrp="1"/>
          </p:cNvSpPr>
          <p:nvPr>
            <p:ph type="sldNum" sz="quarter" idx="12"/>
          </p:nvPr>
        </p:nvSpPr>
        <p:spPr/>
        <p:txBody>
          <a:bodyPr/>
          <a:lstStyle/>
          <a:p>
            <a:fld id="{D5871FF6-6CD3-1F47-B2B5-C78BA3E53FDC}" type="slidenum">
              <a:rPr lang="en-RO" smtClean="0"/>
              <a:t>‹#›</a:t>
            </a:fld>
            <a:endParaRPr lang="en-RO"/>
          </a:p>
        </p:txBody>
      </p:sp>
    </p:spTree>
    <p:extLst>
      <p:ext uri="{BB962C8B-B14F-4D97-AF65-F5344CB8AC3E}">
        <p14:creationId xmlns:p14="http://schemas.microsoft.com/office/powerpoint/2010/main" val="214420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DBC2917-87E4-2142-A572-5A89216862B9}" type="datetimeFigureOut">
              <a:rPr lang="en-RO" smtClean="0"/>
              <a:t>04/17/2025</a:t>
            </a:fld>
            <a:endParaRPr lang="en-RO"/>
          </a:p>
        </p:txBody>
      </p:sp>
      <p:sp>
        <p:nvSpPr>
          <p:cNvPr id="6" name="Footer Placeholder 5"/>
          <p:cNvSpPr>
            <a:spLocks noGrp="1"/>
          </p:cNvSpPr>
          <p:nvPr>
            <p:ph type="ftr" sz="quarter" idx="11"/>
          </p:nvPr>
        </p:nvSpPr>
        <p:spPr/>
        <p:txBody>
          <a:bodyPr/>
          <a:lstStyle/>
          <a:p>
            <a:endParaRPr lang="en-RO"/>
          </a:p>
        </p:txBody>
      </p:sp>
      <p:sp>
        <p:nvSpPr>
          <p:cNvPr id="7" name="Slide Number Placeholder 6"/>
          <p:cNvSpPr>
            <a:spLocks noGrp="1"/>
          </p:cNvSpPr>
          <p:nvPr>
            <p:ph type="sldNum" sz="quarter" idx="12"/>
          </p:nvPr>
        </p:nvSpPr>
        <p:spPr/>
        <p:txBody>
          <a:bodyPr/>
          <a:lstStyle/>
          <a:p>
            <a:fld id="{D5871FF6-6CD3-1F47-B2B5-C78BA3E53FDC}" type="slidenum">
              <a:rPr lang="en-RO" smtClean="0"/>
              <a:t>‹#›</a:t>
            </a:fld>
            <a:endParaRPr lang="en-RO"/>
          </a:p>
        </p:txBody>
      </p:sp>
    </p:spTree>
    <p:extLst>
      <p:ext uri="{BB962C8B-B14F-4D97-AF65-F5344CB8AC3E}">
        <p14:creationId xmlns:p14="http://schemas.microsoft.com/office/powerpoint/2010/main" val="103183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DBC2917-87E4-2142-A572-5A89216862B9}" type="datetimeFigureOut">
              <a:rPr lang="en-RO" smtClean="0"/>
              <a:t>04/17/2025</a:t>
            </a:fld>
            <a:endParaRPr lang="en-RO"/>
          </a:p>
        </p:txBody>
      </p:sp>
      <p:sp>
        <p:nvSpPr>
          <p:cNvPr id="8" name="Footer Placeholder 7"/>
          <p:cNvSpPr>
            <a:spLocks noGrp="1"/>
          </p:cNvSpPr>
          <p:nvPr>
            <p:ph type="ftr" sz="quarter" idx="11"/>
          </p:nvPr>
        </p:nvSpPr>
        <p:spPr/>
        <p:txBody>
          <a:bodyPr/>
          <a:lstStyle/>
          <a:p>
            <a:endParaRPr lang="en-RO"/>
          </a:p>
        </p:txBody>
      </p:sp>
      <p:sp>
        <p:nvSpPr>
          <p:cNvPr id="9" name="Slide Number Placeholder 8"/>
          <p:cNvSpPr>
            <a:spLocks noGrp="1"/>
          </p:cNvSpPr>
          <p:nvPr>
            <p:ph type="sldNum" sz="quarter" idx="12"/>
          </p:nvPr>
        </p:nvSpPr>
        <p:spPr/>
        <p:txBody>
          <a:bodyPr/>
          <a:lstStyle/>
          <a:p>
            <a:fld id="{D5871FF6-6CD3-1F47-B2B5-C78BA3E53FDC}" type="slidenum">
              <a:rPr lang="en-RO" smtClean="0"/>
              <a:t>‹#›</a:t>
            </a:fld>
            <a:endParaRPr lang="en-RO"/>
          </a:p>
        </p:txBody>
      </p:sp>
    </p:spTree>
    <p:extLst>
      <p:ext uri="{BB962C8B-B14F-4D97-AF65-F5344CB8AC3E}">
        <p14:creationId xmlns:p14="http://schemas.microsoft.com/office/powerpoint/2010/main" val="3646695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DBC2917-87E4-2142-A572-5A89216862B9}" type="datetimeFigureOut">
              <a:rPr lang="en-RO" smtClean="0"/>
              <a:t>04/17/2025</a:t>
            </a:fld>
            <a:endParaRPr lang="en-RO"/>
          </a:p>
        </p:txBody>
      </p:sp>
      <p:sp>
        <p:nvSpPr>
          <p:cNvPr id="4" name="Footer Placeholder 3"/>
          <p:cNvSpPr>
            <a:spLocks noGrp="1"/>
          </p:cNvSpPr>
          <p:nvPr>
            <p:ph type="ftr" sz="quarter" idx="11"/>
          </p:nvPr>
        </p:nvSpPr>
        <p:spPr/>
        <p:txBody>
          <a:bodyPr/>
          <a:lstStyle/>
          <a:p>
            <a:endParaRPr lang="en-RO"/>
          </a:p>
        </p:txBody>
      </p:sp>
      <p:sp>
        <p:nvSpPr>
          <p:cNvPr id="5" name="Slide Number Placeholder 4"/>
          <p:cNvSpPr>
            <a:spLocks noGrp="1"/>
          </p:cNvSpPr>
          <p:nvPr>
            <p:ph type="sldNum" sz="quarter" idx="12"/>
          </p:nvPr>
        </p:nvSpPr>
        <p:spPr/>
        <p:txBody>
          <a:bodyPr/>
          <a:lstStyle/>
          <a:p>
            <a:fld id="{D5871FF6-6CD3-1F47-B2B5-C78BA3E53FDC}" type="slidenum">
              <a:rPr lang="en-RO" smtClean="0"/>
              <a:t>‹#›</a:t>
            </a:fld>
            <a:endParaRPr lang="en-RO"/>
          </a:p>
        </p:txBody>
      </p:sp>
    </p:spTree>
    <p:extLst>
      <p:ext uri="{BB962C8B-B14F-4D97-AF65-F5344CB8AC3E}">
        <p14:creationId xmlns:p14="http://schemas.microsoft.com/office/powerpoint/2010/main" val="68182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BC2917-87E4-2142-A572-5A89216862B9}" type="datetimeFigureOut">
              <a:rPr lang="en-RO" smtClean="0"/>
              <a:t>04/17/2025</a:t>
            </a:fld>
            <a:endParaRPr lang="en-RO"/>
          </a:p>
        </p:txBody>
      </p:sp>
      <p:sp>
        <p:nvSpPr>
          <p:cNvPr id="3" name="Footer Placeholder 2"/>
          <p:cNvSpPr>
            <a:spLocks noGrp="1"/>
          </p:cNvSpPr>
          <p:nvPr>
            <p:ph type="ftr" sz="quarter" idx="11"/>
          </p:nvPr>
        </p:nvSpPr>
        <p:spPr/>
        <p:txBody>
          <a:bodyPr/>
          <a:lstStyle/>
          <a:p>
            <a:endParaRPr lang="en-RO"/>
          </a:p>
        </p:txBody>
      </p:sp>
      <p:sp>
        <p:nvSpPr>
          <p:cNvPr id="4" name="Slide Number Placeholder 3"/>
          <p:cNvSpPr>
            <a:spLocks noGrp="1"/>
          </p:cNvSpPr>
          <p:nvPr>
            <p:ph type="sldNum" sz="quarter" idx="12"/>
          </p:nvPr>
        </p:nvSpPr>
        <p:spPr/>
        <p:txBody>
          <a:bodyPr/>
          <a:lstStyle/>
          <a:p>
            <a:fld id="{D5871FF6-6CD3-1F47-B2B5-C78BA3E53FDC}" type="slidenum">
              <a:rPr lang="en-RO" smtClean="0"/>
              <a:t>‹#›</a:t>
            </a:fld>
            <a:endParaRPr lang="en-RO"/>
          </a:p>
        </p:txBody>
      </p:sp>
    </p:spTree>
    <p:extLst>
      <p:ext uri="{BB962C8B-B14F-4D97-AF65-F5344CB8AC3E}">
        <p14:creationId xmlns:p14="http://schemas.microsoft.com/office/powerpoint/2010/main" val="97778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DBC2917-87E4-2142-A572-5A89216862B9}" type="datetimeFigureOut">
              <a:rPr lang="en-RO" smtClean="0"/>
              <a:t>04/17/2025</a:t>
            </a:fld>
            <a:endParaRPr lang="en-RO"/>
          </a:p>
        </p:txBody>
      </p:sp>
      <p:sp>
        <p:nvSpPr>
          <p:cNvPr id="6" name="Footer Placeholder 5"/>
          <p:cNvSpPr>
            <a:spLocks noGrp="1"/>
          </p:cNvSpPr>
          <p:nvPr>
            <p:ph type="ftr" sz="quarter" idx="11"/>
          </p:nvPr>
        </p:nvSpPr>
        <p:spPr/>
        <p:txBody>
          <a:bodyPr/>
          <a:lstStyle/>
          <a:p>
            <a:endParaRPr lang="en-RO"/>
          </a:p>
        </p:txBody>
      </p:sp>
      <p:sp>
        <p:nvSpPr>
          <p:cNvPr id="7" name="Slide Number Placeholder 6"/>
          <p:cNvSpPr>
            <a:spLocks noGrp="1"/>
          </p:cNvSpPr>
          <p:nvPr>
            <p:ph type="sldNum" sz="quarter" idx="12"/>
          </p:nvPr>
        </p:nvSpPr>
        <p:spPr/>
        <p:txBody>
          <a:bodyPr/>
          <a:lstStyle/>
          <a:p>
            <a:fld id="{D5871FF6-6CD3-1F47-B2B5-C78BA3E53FDC}" type="slidenum">
              <a:rPr lang="en-RO" smtClean="0"/>
              <a:t>‹#›</a:t>
            </a:fld>
            <a:endParaRPr lang="en-RO"/>
          </a:p>
        </p:txBody>
      </p:sp>
    </p:spTree>
    <p:extLst>
      <p:ext uri="{BB962C8B-B14F-4D97-AF65-F5344CB8AC3E}">
        <p14:creationId xmlns:p14="http://schemas.microsoft.com/office/powerpoint/2010/main" val="1333540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DBC2917-87E4-2142-A572-5A89216862B9}" type="datetimeFigureOut">
              <a:rPr lang="en-RO" smtClean="0"/>
              <a:t>04/17/2025</a:t>
            </a:fld>
            <a:endParaRPr lang="en-RO"/>
          </a:p>
        </p:txBody>
      </p:sp>
      <p:sp>
        <p:nvSpPr>
          <p:cNvPr id="6" name="Footer Placeholder 5"/>
          <p:cNvSpPr>
            <a:spLocks noGrp="1"/>
          </p:cNvSpPr>
          <p:nvPr>
            <p:ph type="ftr" sz="quarter" idx="11"/>
          </p:nvPr>
        </p:nvSpPr>
        <p:spPr/>
        <p:txBody>
          <a:bodyPr/>
          <a:lstStyle/>
          <a:p>
            <a:endParaRPr lang="en-RO"/>
          </a:p>
        </p:txBody>
      </p:sp>
      <p:sp>
        <p:nvSpPr>
          <p:cNvPr id="7" name="Slide Number Placeholder 6"/>
          <p:cNvSpPr>
            <a:spLocks noGrp="1"/>
          </p:cNvSpPr>
          <p:nvPr>
            <p:ph type="sldNum" sz="quarter" idx="12"/>
          </p:nvPr>
        </p:nvSpPr>
        <p:spPr/>
        <p:txBody>
          <a:bodyPr/>
          <a:lstStyle/>
          <a:p>
            <a:fld id="{D5871FF6-6CD3-1F47-B2B5-C78BA3E53FDC}" type="slidenum">
              <a:rPr lang="en-RO" smtClean="0"/>
              <a:t>‹#›</a:t>
            </a:fld>
            <a:endParaRPr lang="en-RO"/>
          </a:p>
        </p:txBody>
      </p:sp>
    </p:spTree>
    <p:extLst>
      <p:ext uri="{BB962C8B-B14F-4D97-AF65-F5344CB8AC3E}">
        <p14:creationId xmlns:p14="http://schemas.microsoft.com/office/powerpoint/2010/main" val="562335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C2917-87E4-2142-A572-5A89216862B9}" type="datetimeFigureOut">
              <a:rPr lang="en-RO" smtClean="0"/>
              <a:t>04/17/2025</a:t>
            </a:fld>
            <a:endParaRPr lang="en-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71FF6-6CD3-1F47-B2B5-C78BA3E53FDC}" type="slidenum">
              <a:rPr lang="en-RO" smtClean="0"/>
              <a:t>‹#›</a:t>
            </a:fld>
            <a:endParaRPr lang="en-RO"/>
          </a:p>
        </p:txBody>
      </p:sp>
    </p:spTree>
    <p:extLst>
      <p:ext uri="{BB962C8B-B14F-4D97-AF65-F5344CB8AC3E}">
        <p14:creationId xmlns:p14="http://schemas.microsoft.com/office/powerpoint/2010/main" val="382945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A4407-FAE4-F876-5D2F-448CE08D44A1}"/>
            </a:ext>
          </a:extLst>
        </p:cNvPr>
        <p:cNvGrpSpPr/>
        <p:nvPr/>
      </p:nvGrpSpPr>
      <p:grpSpPr>
        <a:xfrm>
          <a:off x="0" y="0"/>
          <a:ext cx="0" cy="0"/>
          <a:chOff x="0" y="0"/>
          <a:chExt cx="0" cy="0"/>
        </a:xfrm>
      </p:grpSpPr>
      <p:sp>
        <p:nvSpPr>
          <p:cNvPr id="35" name="Rettangolo 34">
            <a:extLst>
              <a:ext uri="{FF2B5EF4-FFF2-40B4-BE49-F238E27FC236}">
                <a16:creationId xmlns:a16="http://schemas.microsoft.com/office/drawing/2014/main" id="{476BA1F0-3AB7-D933-4CEA-20483A4C880C}"/>
              </a:ext>
            </a:extLst>
          </p:cNvPr>
          <p:cNvSpPr>
            <a:spLocks noGrp="1" noRot="1" noMove="1" noResize="1" noEditPoints="1" noAdjustHandles="1" noChangeArrowheads="1" noChangeShapeType="1"/>
          </p:cNvSpPr>
          <p:nvPr/>
        </p:nvSpPr>
        <p:spPr>
          <a:xfrm rot="5400000">
            <a:off x="5624380" y="3326400"/>
            <a:ext cx="6858001" cy="205200"/>
          </a:xfrm>
          <a:prstGeom prst="rect">
            <a:avLst/>
          </a:prstGeom>
          <a:solidFill>
            <a:srgbClr val="377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6A6B4441-238B-11F5-2D93-C960218FB17C}"/>
              </a:ext>
            </a:extLst>
          </p:cNvPr>
          <p:cNvSpPr>
            <a:spLocks noGrp="1" noRot="1" noMove="1" noResize="1" noEditPoints="1" noAdjustHandles="1" noChangeArrowheads="1" noChangeShapeType="1"/>
          </p:cNvSpPr>
          <p:nvPr/>
        </p:nvSpPr>
        <p:spPr>
          <a:xfrm>
            <a:off x="0" y="6652320"/>
            <a:ext cx="9144000" cy="205680"/>
          </a:xfrm>
          <a:prstGeom prst="rect">
            <a:avLst/>
          </a:prstGeom>
          <a:solidFill>
            <a:srgbClr val="377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testo, Carattere, tipografia, design&#10;&#10;Il contenuto generato dall'IA potrebbe non essere corretto.">
            <a:extLst>
              <a:ext uri="{FF2B5EF4-FFF2-40B4-BE49-F238E27FC236}">
                <a16:creationId xmlns:a16="http://schemas.microsoft.com/office/drawing/2014/main" id="{0C27123F-AC03-4201-EB14-C9BF9B29FE8D}"/>
              </a:ext>
            </a:extLst>
          </p:cNvPr>
          <p:cNvPicPr>
            <a:picLocks noChangeAspect="1"/>
          </p:cNvPicPr>
          <p:nvPr/>
        </p:nvPicPr>
        <p:blipFill>
          <a:blip r:embed="rId2"/>
          <a:stretch>
            <a:fillRect/>
          </a:stretch>
        </p:blipFill>
        <p:spPr>
          <a:xfrm>
            <a:off x="121209" y="170790"/>
            <a:ext cx="2425807" cy="727858"/>
          </a:xfrm>
          <a:prstGeom prst="rect">
            <a:avLst/>
          </a:prstGeom>
        </p:spPr>
      </p:pic>
      <p:pic>
        <p:nvPicPr>
          <p:cNvPr id="11" name="Immagine 10" descr="Immagine che contiene logo, Elementi grafici, cerchio, simbolo&#10;&#10;Il contenuto generato dall'IA potrebbe non essere corretto.">
            <a:extLst>
              <a:ext uri="{FF2B5EF4-FFF2-40B4-BE49-F238E27FC236}">
                <a16:creationId xmlns:a16="http://schemas.microsoft.com/office/drawing/2014/main" id="{DF912BC0-267A-F26E-74CE-2A3FECC2F4D7}"/>
              </a:ext>
            </a:extLst>
          </p:cNvPr>
          <p:cNvPicPr>
            <a:picLocks noChangeAspect="1"/>
          </p:cNvPicPr>
          <p:nvPr/>
        </p:nvPicPr>
        <p:blipFill>
          <a:blip r:embed="rId3"/>
          <a:stretch>
            <a:fillRect/>
          </a:stretch>
        </p:blipFill>
        <p:spPr>
          <a:xfrm>
            <a:off x="5259771" y="5902607"/>
            <a:ext cx="521719" cy="682249"/>
          </a:xfrm>
          <a:prstGeom prst="rect">
            <a:avLst/>
          </a:prstGeom>
        </p:spPr>
      </p:pic>
      <p:pic>
        <p:nvPicPr>
          <p:cNvPr id="15" name="Immagine 14" descr="Immagine che contiene simbolo, schizzo, emblema, clipart&#10;&#10;Il contenuto generato dall'IA potrebbe non essere corretto.">
            <a:extLst>
              <a:ext uri="{FF2B5EF4-FFF2-40B4-BE49-F238E27FC236}">
                <a16:creationId xmlns:a16="http://schemas.microsoft.com/office/drawing/2014/main" id="{D30D25B6-483A-A57E-0F99-3A667ACD51F6}"/>
              </a:ext>
            </a:extLst>
          </p:cNvPr>
          <p:cNvPicPr>
            <a:picLocks noChangeAspect="1"/>
          </p:cNvPicPr>
          <p:nvPr/>
        </p:nvPicPr>
        <p:blipFill>
          <a:blip r:embed="rId4"/>
          <a:stretch>
            <a:fillRect/>
          </a:stretch>
        </p:blipFill>
        <p:spPr>
          <a:xfrm>
            <a:off x="5848612" y="5938704"/>
            <a:ext cx="653887" cy="653887"/>
          </a:xfrm>
          <a:prstGeom prst="rect">
            <a:avLst/>
          </a:prstGeom>
        </p:spPr>
      </p:pic>
      <p:pic>
        <p:nvPicPr>
          <p:cNvPr id="17" name="Immagine 16" descr="Immagine che contiene Elementi grafici, schermata, oscurità&#10;&#10;Il contenuto generato dall'IA potrebbe non essere corretto.">
            <a:extLst>
              <a:ext uri="{FF2B5EF4-FFF2-40B4-BE49-F238E27FC236}">
                <a16:creationId xmlns:a16="http://schemas.microsoft.com/office/drawing/2014/main" id="{43E06B99-A318-9A7B-B150-8E86D2E43982}"/>
              </a:ext>
            </a:extLst>
          </p:cNvPr>
          <p:cNvPicPr>
            <a:picLocks noChangeAspect="1"/>
          </p:cNvPicPr>
          <p:nvPr/>
        </p:nvPicPr>
        <p:blipFill>
          <a:blip r:embed="rId5"/>
          <a:stretch>
            <a:fillRect/>
          </a:stretch>
        </p:blipFill>
        <p:spPr>
          <a:xfrm>
            <a:off x="6563352" y="6096323"/>
            <a:ext cx="2234188" cy="294818"/>
          </a:xfrm>
          <a:prstGeom prst="rect">
            <a:avLst/>
          </a:prstGeom>
        </p:spPr>
      </p:pic>
      <p:sp>
        <p:nvSpPr>
          <p:cNvPr id="27" name="Text Box 4">
            <a:extLst>
              <a:ext uri="{FF2B5EF4-FFF2-40B4-BE49-F238E27FC236}">
                <a16:creationId xmlns:a16="http://schemas.microsoft.com/office/drawing/2014/main" id="{AEE9D314-7F8F-00EF-3C46-7E20CA66E609}"/>
              </a:ext>
            </a:extLst>
          </p:cNvPr>
          <p:cNvSpPr txBox="1">
            <a:spLocks noChangeArrowheads="1"/>
          </p:cNvSpPr>
          <p:nvPr/>
        </p:nvSpPr>
        <p:spPr bwMode="auto">
          <a:xfrm>
            <a:off x="647702" y="773590"/>
            <a:ext cx="7881001" cy="1488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538" tIns="51269" rIns="102538" bIns="51269">
            <a:spAutoFit/>
          </a:bodyPr>
          <a:lstStyle>
            <a:lvl1pPr defTabSz="4114800">
              <a:spcBef>
                <a:spcPct val="20000"/>
              </a:spcBef>
              <a:buChar char="•"/>
              <a:defRPr sz="14300">
                <a:solidFill>
                  <a:schemeClr val="tx1"/>
                </a:solidFill>
                <a:latin typeface="Arial" panose="020B0604020202020204" pitchFamily="34" charset="0"/>
              </a:defRPr>
            </a:lvl1pPr>
            <a:lvl2pPr marL="762000" indent="-1285875" defTabSz="4114800">
              <a:spcBef>
                <a:spcPct val="20000"/>
              </a:spcBef>
              <a:buChar char="–"/>
              <a:defRPr sz="12700">
                <a:solidFill>
                  <a:schemeClr val="tx1"/>
                </a:solidFill>
                <a:latin typeface="Arial" panose="020B0604020202020204" pitchFamily="34" charset="0"/>
              </a:defRPr>
            </a:lvl2pPr>
            <a:lvl3pPr marL="1524000" indent="-1028700" defTabSz="4114800">
              <a:spcBef>
                <a:spcPct val="20000"/>
              </a:spcBef>
              <a:buChar char="•"/>
              <a:defRPr sz="10800">
                <a:solidFill>
                  <a:schemeClr val="tx1"/>
                </a:solidFill>
                <a:latin typeface="Arial" panose="020B0604020202020204" pitchFamily="34" charset="0"/>
              </a:defRPr>
            </a:lvl3pPr>
            <a:lvl4pPr marL="2286000" indent="-1028700" defTabSz="4114800">
              <a:spcBef>
                <a:spcPct val="20000"/>
              </a:spcBef>
              <a:buChar char="–"/>
              <a:defRPr sz="9000">
                <a:solidFill>
                  <a:schemeClr val="tx1"/>
                </a:solidFill>
                <a:latin typeface="Arial" panose="020B0604020202020204" pitchFamily="34" charset="0"/>
              </a:defRPr>
            </a:lvl4pPr>
            <a:lvl5pPr marL="3048000" indent="-1028700" defTabSz="4114800">
              <a:spcBef>
                <a:spcPct val="20000"/>
              </a:spcBef>
              <a:buChar char="»"/>
              <a:defRPr sz="9000">
                <a:solidFill>
                  <a:schemeClr val="tx1"/>
                </a:solidFill>
                <a:latin typeface="Arial" panose="020B0604020202020204" pitchFamily="34" charset="0"/>
              </a:defRPr>
            </a:lvl5pPr>
            <a:lvl6pPr marL="3505200" indent="-1028700" defTabSz="4114800" eaLnBrk="0" fontAlgn="base" hangingPunct="0">
              <a:spcBef>
                <a:spcPct val="20000"/>
              </a:spcBef>
              <a:spcAft>
                <a:spcPct val="0"/>
              </a:spcAft>
              <a:buChar char="»"/>
              <a:defRPr sz="9000">
                <a:solidFill>
                  <a:schemeClr val="tx1"/>
                </a:solidFill>
                <a:latin typeface="Arial" panose="020B0604020202020204" pitchFamily="34" charset="0"/>
              </a:defRPr>
            </a:lvl6pPr>
            <a:lvl7pPr marL="3962400" indent="-1028700" defTabSz="4114800" eaLnBrk="0" fontAlgn="base" hangingPunct="0">
              <a:spcBef>
                <a:spcPct val="20000"/>
              </a:spcBef>
              <a:spcAft>
                <a:spcPct val="0"/>
              </a:spcAft>
              <a:buChar char="»"/>
              <a:defRPr sz="9000">
                <a:solidFill>
                  <a:schemeClr val="tx1"/>
                </a:solidFill>
                <a:latin typeface="Arial" panose="020B0604020202020204" pitchFamily="34" charset="0"/>
              </a:defRPr>
            </a:lvl7pPr>
            <a:lvl8pPr marL="4419600" indent="-1028700" defTabSz="4114800" eaLnBrk="0" fontAlgn="base" hangingPunct="0">
              <a:spcBef>
                <a:spcPct val="20000"/>
              </a:spcBef>
              <a:spcAft>
                <a:spcPct val="0"/>
              </a:spcAft>
              <a:buChar char="»"/>
              <a:defRPr sz="9000">
                <a:solidFill>
                  <a:schemeClr val="tx1"/>
                </a:solidFill>
                <a:latin typeface="Arial" panose="020B0604020202020204" pitchFamily="34" charset="0"/>
              </a:defRPr>
            </a:lvl8pPr>
            <a:lvl9pPr marL="4876800" indent="-1028700" defTabSz="4114800" eaLnBrk="0" fontAlgn="base" hangingPunct="0">
              <a:spcBef>
                <a:spcPct val="20000"/>
              </a:spcBef>
              <a:spcAft>
                <a:spcPct val="0"/>
              </a:spcAft>
              <a:buChar char="»"/>
              <a:defRPr sz="9000">
                <a:solidFill>
                  <a:schemeClr val="tx1"/>
                </a:solidFill>
                <a:latin typeface="Arial" panose="020B0604020202020204" pitchFamily="34" charset="0"/>
              </a:defRPr>
            </a:lvl9pPr>
          </a:lstStyle>
          <a:p>
            <a:pPr algn="ctr" eaLnBrk="1" hangingPunct="1">
              <a:spcBef>
                <a:spcPct val="0"/>
              </a:spcBef>
              <a:buFontTx/>
              <a:buNone/>
            </a:pPr>
            <a:r>
              <a:rPr lang="en-US" altLang="fr-FR" sz="3000" b="1" dirty="0">
                <a:solidFill>
                  <a:schemeClr val="accent6">
                    <a:lumMod val="75000"/>
                  </a:schemeClr>
                </a:solidFill>
                <a:latin typeface="Aptos" panose="020B0004020202020204" pitchFamily="34" charset="0"/>
              </a:rPr>
              <a:t>Cryogenic freezing of apple, carrot, and tobacco suspension cultures and their cryopreservation peculiarities</a:t>
            </a:r>
          </a:p>
        </p:txBody>
      </p:sp>
      <p:sp>
        <p:nvSpPr>
          <p:cNvPr id="28" name="Rectangle 6">
            <a:extLst>
              <a:ext uri="{FF2B5EF4-FFF2-40B4-BE49-F238E27FC236}">
                <a16:creationId xmlns:a16="http://schemas.microsoft.com/office/drawing/2014/main" id="{94EB1D73-2DF4-B98E-0506-29CF261A83CF}"/>
              </a:ext>
            </a:extLst>
          </p:cNvPr>
          <p:cNvSpPr>
            <a:spLocks noChangeArrowheads="1"/>
          </p:cNvSpPr>
          <p:nvPr/>
        </p:nvSpPr>
        <p:spPr bwMode="auto">
          <a:xfrm>
            <a:off x="647702" y="2181860"/>
            <a:ext cx="8009188" cy="84220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538" tIns="51269" rIns="102538" bIns="51269" anchor="ctr">
            <a:spAutoFit/>
          </a:bodyPr>
          <a:lstStyle>
            <a:lvl1pPr marL="342900" indent="-342900" defTabSz="1524000">
              <a:defRPr sz="3600">
                <a:solidFill>
                  <a:schemeClr val="tx1"/>
                </a:solidFill>
                <a:latin typeface="Arial" panose="020B0604020202020204" pitchFamily="34" charset="0"/>
              </a:defRPr>
            </a:lvl1pPr>
            <a:lvl2pPr marL="1104900" indent="-342900" defTabSz="1524000">
              <a:defRPr sz="3600">
                <a:solidFill>
                  <a:schemeClr val="tx1"/>
                </a:solidFill>
                <a:latin typeface="Arial" panose="020B0604020202020204" pitchFamily="34" charset="0"/>
              </a:defRPr>
            </a:lvl2pPr>
            <a:lvl3pPr marL="1866900" indent="-342900" defTabSz="1524000">
              <a:defRPr sz="3600">
                <a:solidFill>
                  <a:schemeClr val="tx1"/>
                </a:solidFill>
                <a:latin typeface="Arial" panose="020B0604020202020204" pitchFamily="34" charset="0"/>
              </a:defRPr>
            </a:lvl3pPr>
            <a:lvl4pPr marL="2628900" indent="-342900" defTabSz="1524000">
              <a:defRPr sz="3600">
                <a:solidFill>
                  <a:schemeClr val="tx1"/>
                </a:solidFill>
                <a:latin typeface="Arial" panose="020B0604020202020204" pitchFamily="34" charset="0"/>
              </a:defRPr>
            </a:lvl4pPr>
            <a:lvl5pPr marL="3390900" indent="-342900" defTabSz="1524000">
              <a:defRPr sz="3600">
                <a:solidFill>
                  <a:schemeClr val="tx1"/>
                </a:solidFill>
                <a:latin typeface="Arial" panose="020B0604020202020204" pitchFamily="34" charset="0"/>
              </a:defRPr>
            </a:lvl5pPr>
            <a:lvl6pPr marL="3848100" indent="-342900" defTabSz="1524000" eaLnBrk="0" fontAlgn="base" hangingPunct="0">
              <a:spcBef>
                <a:spcPct val="0"/>
              </a:spcBef>
              <a:spcAft>
                <a:spcPct val="0"/>
              </a:spcAft>
              <a:defRPr sz="3600">
                <a:solidFill>
                  <a:schemeClr val="tx1"/>
                </a:solidFill>
                <a:latin typeface="Arial" panose="020B0604020202020204" pitchFamily="34" charset="0"/>
              </a:defRPr>
            </a:lvl6pPr>
            <a:lvl7pPr marL="4305300" indent="-342900" defTabSz="1524000" eaLnBrk="0" fontAlgn="base" hangingPunct="0">
              <a:spcBef>
                <a:spcPct val="0"/>
              </a:spcBef>
              <a:spcAft>
                <a:spcPct val="0"/>
              </a:spcAft>
              <a:defRPr sz="3600">
                <a:solidFill>
                  <a:schemeClr val="tx1"/>
                </a:solidFill>
                <a:latin typeface="Arial" panose="020B0604020202020204" pitchFamily="34" charset="0"/>
              </a:defRPr>
            </a:lvl7pPr>
            <a:lvl8pPr marL="4762500" indent="-342900" defTabSz="1524000" eaLnBrk="0" fontAlgn="base" hangingPunct="0">
              <a:spcBef>
                <a:spcPct val="0"/>
              </a:spcBef>
              <a:spcAft>
                <a:spcPct val="0"/>
              </a:spcAft>
              <a:defRPr sz="3600">
                <a:solidFill>
                  <a:schemeClr val="tx1"/>
                </a:solidFill>
                <a:latin typeface="Arial" panose="020B0604020202020204" pitchFamily="34" charset="0"/>
              </a:defRPr>
            </a:lvl8pPr>
            <a:lvl9pPr marL="5219700" indent="-342900" defTabSz="15240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ja-JP" sz="1600" i="1" dirty="0">
                <a:latin typeface="Aptos" panose="020B0004020202020204" pitchFamily="34" charset="0"/>
                <a:ea typeface="MS PGothic" panose="020B0600070205080204" pitchFamily="34" charset="-128"/>
              </a:rPr>
              <a:t>   </a:t>
            </a:r>
            <a:r>
              <a:rPr lang="lt-LT" altLang="ja-JP" sz="1600" b="1" dirty="0">
                <a:latin typeface="Aptos" panose="020B0004020202020204" pitchFamily="34" charset="0"/>
                <a:ea typeface="MS PGothic" panose="020B0600070205080204" pitchFamily="34" charset="-128"/>
              </a:rPr>
              <a:t>J. Vinskienė</a:t>
            </a:r>
            <a:r>
              <a:rPr lang="lt-LT" altLang="ja-JP" sz="1600" dirty="0">
                <a:latin typeface="Aptos" panose="020B0004020202020204" pitchFamily="34" charset="0"/>
                <a:ea typeface="MS PGothic" panose="020B0600070205080204" pitchFamily="34" charset="-128"/>
              </a:rPr>
              <a:t>, Baniulis D., Tamošiūnė I., Rugienius R.</a:t>
            </a:r>
          </a:p>
          <a:p>
            <a:pPr algn="ctr" eaLnBrk="1" hangingPunct="1"/>
            <a:r>
              <a:rPr lang="en-US" altLang="ja-JP" sz="1600" dirty="0">
                <a:latin typeface="Aptos" panose="020B0004020202020204" pitchFamily="34" charset="0"/>
                <a:ea typeface="MS PGothic" panose="020B0600070205080204" pitchFamily="34" charset="-128"/>
              </a:rPr>
              <a:t>Institute of Horticulture, Lithuanian Research Centre for Agriculture and Forestry</a:t>
            </a:r>
            <a:r>
              <a:rPr lang="lt-LT" altLang="ja-JP" sz="1600" dirty="0">
                <a:latin typeface="Aptos" panose="020B0004020202020204" pitchFamily="34" charset="0"/>
                <a:ea typeface="MS PGothic" panose="020B0600070205080204" pitchFamily="34" charset="-128"/>
              </a:rPr>
              <a:t>, Lithuania </a:t>
            </a:r>
            <a:endParaRPr lang="en-US" altLang="ja-JP" sz="1600" dirty="0">
              <a:latin typeface="Aptos" panose="020B0004020202020204" pitchFamily="34" charset="0"/>
              <a:ea typeface="MS PGothic" panose="020B0600070205080204" pitchFamily="34" charset="-128"/>
            </a:endParaRPr>
          </a:p>
        </p:txBody>
      </p:sp>
      <p:sp>
        <p:nvSpPr>
          <p:cNvPr id="29" name="Text Box 256">
            <a:extLst>
              <a:ext uri="{FF2B5EF4-FFF2-40B4-BE49-F238E27FC236}">
                <a16:creationId xmlns:a16="http://schemas.microsoft.com/office/drawing/2014/main" id="{2C0A85CB-8976-808E-2468-CCD0E30A19C7}"/>
              </a:ext>
            </a:extLst>
          </p:cNvPr>
          <p:cNvSpPr txBox="1">
            <a:spLocks noChangeArrowheads="1"/>
          </p:cNvSpPr>
          <p:nvPr/>
        </p:nvSpPr>
        <p:spPr bwMode="auto">
          <a:xfrm>
            <a:off x="5100914" y="3025604"/>
            <a:ext cx="3427789" cy="31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2538" tIns="51269" rIns="102538" bIns="51269">
            <a:spAutoFit/>
          </a:bodyPr>
          <a:lstStyle>
            <a:lvl1pPr defTabSz="4114800">
              <a:spcBef>
                <a:spcPct val="20000"/>
              </a:spcBef>
              <a:buChar char="•"/>
              <a:defRPr sz="14300">
                <a:solidFill>
                  <a:schemeClr val="tx1"/>
                </a:solidFill>
                <a:latin typeface="Arial" panose="020B0604020202020204" pitchFamily="34" charset="0"/>
              </a:defRPr>
            </a:lvl1pPr>
            <a:lvl2pPr marL="762000" indent="-1285875" defTabSz="4114800">
              <a:spcBef>
                <a:spcPct val="20000"/>
              </a:spcBef>
              <a:buChar char="–"/>
              <a:defRPr sz="12700">
                <a:solidFill>
                  <a:schemeClr val="tx1"/>
                </a:solidFill>
                <a:latin typeface="Arial" panose="020B0604020202020204" pitchFamily="34" charset="0"/>
              </a:defRPr>
            </a:lvl2pPr>
            <a:lvl3pPr marL="1524000" indent="-1028700" defTabSz="4114800">
              <a:spcBef>
                <a:spcPct val="20000"/>
              </a:spcBef>
              <a:buChar char="•"/>
              <a:defRPr sz="10800">
                <a:solidFill>
                  <a:schemeClr val="tx1"/>
                </a:solidFill>
                <a:latin typeface="Arial" panose="020B0604020202020204" pitchFamily="34" charset="0"/>
              </a:defRPr>
            </a:lvl3pPr>
            <a:lvl4pPr marL="2286000" indent="-1028700" defTabSz="4114800">
              <a:spcBef>
                <a:spcPct val="20000"/>
              </a:spcBef>
              <a:buChar char="–"/>
              <a:defRPr sz="9000">
                <a:solidFill>
                  <a:schemeClr val="tx1"/>
                </a:solidFill>
                <a:latin typeface="Arial" panose="020B0604020202020204" pitchFamily="34" charset="0"/>
              </a:defRPr>
            </a:lvl4pPr>
            <a:lvl5pPr marL="3048000" indent="-1028700" defTabSz="4114800">
              <a:spcBef>
                <a:spcPct val="20000"/>
              </a:spcBef>
              <a:buChar char="»"/>
              <a:defRPr sz="9000">
                <a:solidFill>
                  <a:schemeClr val="tx1"/>
                </a:solidFill>
                <a:latin typeface="Arial" panose="020B0604020202020204" pitchFamily="34" charset="0"/>
              </a:defRPr>
            </a:lvl5pPr>
            <a:lvl6pPr marL="3505200" indent="-1028700" defTabSz="4114800" eaLnBrk="0" fontAlgn="base" hangingPunct="0">
              <a:spcBef>
                <a:spcPct val="20000"/>
              </a:spcBef>
              <a:spcAft>
                <a:spcPct val="0"/>
              </a:spcAft>
              <a:buChar char="»"/>
              <a:defRPr sz="9000">
                <a:solidFill>
                  <a:schemeClr val="tx1"/>
                </a:solidFill>
                <a:latin typeface="Arial" panose="020B0604020202020204" pitchFamily="34" charset="0"/>
              </a:defRPr>
            </a:lvl6pPr>
            <a:lvl7pPr marL="3962400" indent="-1028700" defTabSz="4114800" eaLnBrk="0" fontAlgn="base" hangingPunct="0">
              <a:spcBef>
                <a:spcPct val="20000"/>
              </a:spcBef>
              <a:spcAft>
                <a:spcPct val="0"/>
              </a:spcAft>
              <a:buChar char="»"/>
              <a:defRPr sz="9000">
                <a:solidFill>
                  <a:schemeClr val="tx1"/>
                </a:solidFill>
                <a:latin typeface="Arial" panose="020B0604020202020204" pitchFamily="34" charset="0"/>
              </a:defRPr>
            </a:lvl7pPr>
            <a:lvl8pPr marL="4419600" indent="-1028700" defTabSz="4114800" eaLnBrk="0" fontAlgn="base" hangingPunct="0">
              <a:spcBef>
                <a:spcPct val="20000"/>
              </a:spcBef>
              <a:spcAft>
                <a:spcPct val="0"/>
              </a:spcAft>
              <a:buChar char="»"/>
              <a:defRPr sz="9000">
                <a:solidFill>
                  <a:schemeClr val="tx1"/>
                </a:solidFill>
                <a:latin typeface="Arial" panose="020B0604020202020204" pitchFamily="34" charset="0"/>
              </a:defRPr>
            </a:lvl8pPr>
            <a:lvl9pPr marL="4876800" indent="-1028700" defTabSz="4114800" eaLnBrk="0" fontAlgn="base" hangingPunct="0">
              <a:spcBef>
                <a:spcPct val="20000"/>
              </a:spcBef>
              <a:spcAft>
                <a:spcPct val="0"/>
              </a:spcAft>
              <a:buChar char="»"/>
              <a:defRPr sz="9000">
                <a:solidFill>
                  <a:schemeClr val="tx1"/>
                </a:solidFill>
                <a:latin typeface="Arial" panose="020B0604020202020204" pitchFamily="34" charset="0"/>
              </a:defRPr>
            </a:lvl9pPr>
          </a:lstStyle>
          <a:p>
            <a:pPr algn="r" eaLnBrk="1" hangingPunct="1">
              <a:spcBef>
                <a:spcPct val="0"/>
              </a:spcBef>
              <a:buFontTx/>
              <a:buNone/>
            </a:pPr>
            <a:r>
              <a:rPr lang="en-GB" altLang="fr-FR" sz="1400" dirty="0">
                <a:solidFill>
                  <a:schemeClr val="accent6">
                    <a:lumMod val="75000"/>
                  </a:schemeClr>
                </a:solidFill>
                <a:latin typeface="Aptos" panose="020B0004020202020204" pitchFamily="34" charset="0"/>
              </a:rPr>
              <a:t>E-mail: </a:t>
            </a:r>
            <a:r>
              <a:rPr lang="lt-LT" altLang="fr-FR" sz="1400" dirty="0">
                <a:solidFill>
                  <a:schemeClr val="accent6">
                    <a:lumMod val="75000"/>
                  </a:schemeClr>
                </a:solidFill>
                <a:latin typeface="Aptos" panose="020B0004020202020204" pitchFamily="34" charset="0"/>
              </a:rPr>
              <a:t>rytis</a:t>
            </a:r>
            <a:r>
              <a:rPr lang="en-GB" altLang="fr-FR" sz="1400" dirty="0">
                <a:solidFill>
                  <a:schemeClr val="accent6">
                    <a:lumMod val="75000"/>
                  </a:schemeClr>
                </a:solidFill>
                <a:latin typeface="Aptos" panose="020B0004020202020204" pitchFamily="34" charset="0"/>
              </a:rPr>
              <a:t>.</a:t>
            </a:r>
            <a:r>
              <a:rPr lang="lt-LT" altLang="fr-FR" sz="1400" dirty="0">
                <a:solidFill>
                  <a:schemeClr val="accent6">
                    <a:lumMod val="75000"/>
                  </a:schemeClr>
                </a:solidFill>
                <a:latin typeface="Aptos" panose="020B0004020202020204" pitchFamily="34" charset="0"/>
              </a:rPr>
              <a:t>rugienius</a:t>
            </a:r>
            <a:r>
              <a:rPr lang="en-GB" altLang="fr-FR" sz="1400" dirty="0">
                <a:solidFill>
                  <a:schemeClr val="accent6">
                    <a:lumMod val="75000"/>
                  </a:schemeClr>
                </a:solidFill>
                <a:latin typeface="Aptos" panose="020B0004020202020204" pitchFamily="34" charset="0"/>
              </a:rPr>
              <a:t>@lammc.l</a:t>
            </a:r>
            <a:r>
              <a:rPr lang="lt-LT" altLang="fr-FR" sz="1400" dirty="0">
                <a:solidFill>
                  <a:schemeClr val="accent6">
                    <a:lumMod val="75000"/>
                  </a:schemeClr>
                </a:solidFill>
                <a:latin typeface="Aptos" panose="020B0004020202020204" pitchFamily="34" charset="0"/>
              </a:rPr>
              <a:t>t</a:t>
            </a:r>
            <a:endParaRPr lang="en-US" altLang="fr-FR" sz="1400" dirty="0">
              <a:solidFill>
                <a:schemeClr val="accent6">
                  <a:lumMod val="75000"/>
                </a:schemeClr>
              </a:solidFill>
              <a:latin typeface="Aptos" panose="020B0004020202020204" pitchFamily="34" charset="0"/>
            </a:endParaRPr>
          </a:p>
        </p:txBody>
      </p:sp>
      <p:sp>
        <p:nvSpPr>
          <p:cNvPr id="30" name="Line 252">
            <a:extLst>
              <a:ext uri="{FF2B5EF4-FFF2-40B4-BE49-F238E27FC236}">
                <a16:creationId xmlns:a16="http://schemas.microsoft.com/office/drawing/2014/main" id="{FA9EF083-E938-F28A-74FF-C5FB73BBD535}"/>
              </a:ext>
            </a:extLst>
          </p:cNvPr>
          <p:cNvSpPr>
            <a:spLocks noChangeShapeType="1"/>
          </p:cNvSpPr>
          <p:nvPr/>
        </p:nvSpPr>
        <p:spPr bwMode="auto">
          <a:xfrm flipV="1">
            <a:off x="1463943" y="3033954"/>
            <a:ext cx="6216114" cy="0"/>
          </a:xfrm>
          <a:prstGeom prst="line">
            <a:avLst/>
          </a:prstGeom>
          <a:noFill/>
          <a:ln w="9525">
            <a:solidFill>
              <a:srgbClr val="377C2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2422">
              <a:latin typeface="Aptos" panose="020B0004020202020204" pitchFamily="34" charset="0"/>
            </a:endParaRPr>
          </a:p>
        </p:txBody>
      </p:sp>
      <p:sp>
        <p:nvSpPr>
          <p:cNvPr id="31" name="Rectangle 2">
            <a:extLst>
              <a:ext uri="{FF2B5EF4-FFF2-40B4-BE49-F238E27FC236}">
                <a16:creationId xmlns:a16="http://schemas.microsoft.com/office/drawing/2014/main" id="{E2ECF69E-301C-2F26-910E-AC6AAD7B6DED}"/>
              </a:ext>
            </a:extLst>
          </p:cNvPr>
          <p:cNvSpPr/>
          <p:nvPr/>
        </p:nvSpPr>
        <p:spPr>
          <a:xfrm>
            <a:off x="1073578" y="3055016"/>
            <a:ext cx="6473885" cy="553998"/>
          </a:xfrm>
          <a:prstGeom prst="rect">
            <a:avLst/>
          </a:prstGeom>
        </p:spPr>
        <p:txBody>
          <a:bodyPr wrap="square">
            <a:spAutoFit/>
          </a:bodyPr>
          <a:lstStyle/>
          <a:p>
            <a:pPr>
              <a:spcBef>
                <a:spcPct val="0"/>
              </a:spcBef>
            </a:pPr>
            <a:r>
              <a:rPr lang="en-GB" altLang="fr-FR" sz="3000" b="1" dirty="0">
                <a:solidFill>
                  <a:schemeClr val="accent6">
                    <a:lumMod val="75000"/>
                  </a:schemeClr>
                </a:solidFill>
                <a:latin typeface="Aptos" panose="020B0004020202020204" pitchFamily="34" charset="0"/>
              </a:rPr>
              <a:t>Objectives</a:t>
            </a:r>
            <a:endParaRPr lang="en-US" altLang="fr-FR" sz="3000" b="1" dirty="0">
              <a:solidFill>
                <a:schemeClr val="accent6">
                  <a:lumMod val="75000"/>
                </a:schemeClr>
              </a:solidFill>
              <a:latin typeface="Aptos" panose="020B0004020202020204" pitchFamily="34" charset="0"/>
            </a:endParaRPr>
          </a:p>
        </p:txBody>
      </p:sp>
      <p:sp>
        <p:nvSpPr>
          <p:cNvPr id="32" name="Rectangle 3">
            <a:extLst>
              <a:ext uri="{FF2B5EF4-FFF2-40B4-BE49-F238E27FC236}">
                <a16:creationId xmlns:a16="http://schemas.microsoft.com/office/drawing/2014/main" id="{BF6E76B5-6AC8-F31F-03BF-8E61505AC6F8}"/>
              </a:ext>
            </a:extLst>
          </p:cNvPr>
          <p:cNvSpPr/>
          <p:nvPr/>
        </p:nvSpPr>
        <p:spPr>
          <a:xfrm>
            <a:off x="647702" y="3541919"/>
            <a:ext cx="7881001" cy="2631490"/>
          </a:xfrm>
          <a:prstGeom prst="rect">
            <a:avLst/>
          </a:prstGeom>
        </p:spPr>
        <p:txBody>
          <a:bodyPr wrap="square">
            <a:spAutoFit/>
          </a:bodyPr>
          <a:lstStyle/>
          <a:p>
            <a:pPr indent="457200" algn="just">
              <a:spcBef>
                <a:spcPct val="0"/>
              </a:spcBef>
            </a:pPr>
            <a:r>
              <a:rPr lang="en-US" altLang="ja-JP" sz="1500" b="1" i="1" dirty="0">
                <a:latin typeface="Aptos" panose="020B0004020202020204" pitchFamily="34" charset="0"/>
                <a:ea typeface="MS PGothic" panose="020B0600070205080204" pitchFamily="34" charset="-128"/>
              </a:rPr>
              <a:t>In vitro </a:t>
            </a:r>
            <a:r>
              <a:rPr lang="en-US" altLang="ja-JP" sz="1500" b="1" dirty="0">
                <a:latin typeface="Aptos" panose="020B0004020202020204" pitchFamily="34" charset="0"/>
                <a:ea typeface="MS PGothic" panose="020B0600070205080204" pitchFamily="34" charset="-128"/>
              </a:rPr>
              <a:t>plant cell suspension culture </a:t>
            </a:r>
            <a:r>
              <a:rPr lang="en-US" altLang="ja-JP" sz="1500" dirty="0">
                <a:latin typeface="Aptos" panose="020B0004020202020204" pitchFamily="34" charset="0"/>
                <a:ea typeface="MS PGothic" panose="020B0600070205080204" pitchFamily="34" charset="-128"/>
              </a:rPr>
              <a:t>is considered as an effective alternative to traditional recombinant protein production methods, the induction of somatic embryogenesis, and other biotechnological purposes. </a:t>
            </a:r>
            <a:r>
              <a:rPr lang="lt-LT" sz="1500" dirty="0">
                <a:latin typeface="Aptos" panose="020B0004020202020204" pitchFamily="34" charset="0"/>
                <a:ea typeface="Aptos" panose="020B0004020202020204" pitchFamily="34" charset="0"/>
                <a:cs typeface="Times New Roman" panose="02020603050405020304" pitchFamily="18" charset="0"/>
              </a:rPr>
              <a:t>The performance and transferability of CP protocols for plant cell cultures is currently limited by the diverse properties of plant cells from different species or even different tissues of the same species. </a:t>
            </a:r>
            <a:r>
              <a:rPr lang="en-US" altLang="ja-JP" sz="1500" dirty="0">
                <a:latin typeface="Aptos" panose="020B0004020202020204" pitchFamily="34" charset="0"/>
                <a:ea typeface="MS PGothic" panose="020B0600070205080204" pitchFamily="34" charset="-128"/>
              </a:rPr>
              <a:t>Therefore, </a:t>
            </a:r>
            <a:r>
              <a:rPr lang="lt-LT" altLang="ja-JP" sz="1500" dirty="0">
                <a:latin typeface="Aptos" panose="020B0004020202020204" pitchFamily="34" charset="0"/>
                <a:ea typeface="MS PGothic" panose="020B0600070205080204" pitchFamily="34" charset="-128"/>
                <a:cs typeface="Times New Roman" panose="02020603050405020304" pitchFamily="18" charset="0"/>
              </a:rPr>
              <a:t>u</a:t>
            </a:r>
            <a:r>
              <a:rPr lang="lt-LT" sz="1500" dirty="0">
                <a:latin typeface="Aptos" panose="020B0004020202020204" pitchFamily="34" charset="0"/>
                <a:ea typeface="Aptos" panose="020B0004020202020204" pitchFamily="34" charset="0"/>
                <a:cs typeface="Times New Roman" panose="02020603050405020304" pitchFamily="18" charset="0"/>
              </a:rPr>
              <a:t>nique protocols may therefore be required </a:t>
            </a:r>
            <a:r>
              <a:rPr lang="en-US" altLang="ja-JP" sz="1500" dirty="0">
                <a:latin typeface="Aptos" panose="020B0004020202020204" pitchFamily="34" charset="0"/>
                <a:ea typeface="MS PGothic" panose="020B0600070205080204" pitchFamily="34" charset="-128"/>
              </a:rPr>
              <a:t>in order to achieve effective preservation of plant cells</a:t>
            </a:r>
            <a:r>
              <a:rPr lang="lt-LT" altLang="ja-JP" sz="1500" dirty="0">
                <a:latin typeface="Aptos" panose="020B0004020202020204" pitchFamily="34" charset="0"/>
                <a:ea typeface="MS PGothic" panose="020B0600070205080204" pitchFamily="34" charset="-128"/>
              </a:rPr>
              <a:t>.</a:t>
            </a:r>
            <a:endParaRPr lang="lt-LT" sz="1500" dirty="0">
              <a:latin typeface="Aptos" panose="020B0004020202020204" pitchFamily="34" charset="0"/>
              <a:ea typeface="Aptos" panose="020B0004020202020204" pitchFamily="34" charset="0"/>
              <a:cs typeface="Times New Roman" panose="02020603050405020304" pitchFamily="18" charset="0"/>
            </a:endParaRPr>
          </a:p>
          <a:p>
            <a:pPr indent="457200" algn="just">
              <a:spcBef>
                <a:spcPct val="0"/>
              </a:spcBef>
            </a:pPr>
            <a:r>
              <a:rPr lang="en-US" altLang="fr-FR" sz="1500" b="1" dirty="0">
                <a:latin typeface="Aptos" panose="020B0004020202020204" pitchFamily="34" charset="0"/>
              </a:rPr>
              <a:t>The goal of our study </a:t>
            </a:r>
            <a:r>
              <a:rPr lang="en-US" altLang="fr-FR" sz="1500" dirty="0">
                <a:latin typeface="Aptos" panose="020B0004020202020204" pitchFamily="34" charset="0"/>
              </a:rPr>
              <a:t>was to  determine the most suitable </a:t>
            </a:r>
            <a:r>
              <a:rPr lang="en-US" altLang="ja-JP" sz="1500" dirty="0">
                <a:latin typeface="Aptos" panose="020B0004020202020204" pitchFamily="34" charset="0"/>
                <a:ea typeface="MS PGothic" panose="020B0600070205080204" pitchFamily="34" charset="-128"/>
              </a:rPr>
              <a:t>cryopreservation (</a:t>
            </a:r>
            <a:r>
              <a:rPr lang="en-US" altLang="fr-FR" sz="1500" dirty="0">
                <a:latin typeface="Aptos" panose="020B0004020202020204" pitchFamily="34" charset="0"/>
              </a:rPr>
              <a:t>CP) conditions for long-term </a:t>
            </a:r>
            <a:r>
              <a:rPr lang="en-US" altLang="ja-JP" sz="1500" dirty="0">
                <a:latin typeface="Aptos" panose="020B0004020202020204" pitchFamily="34" charset="0"/>
                <a:ea typeface="MS PGothic" panose="020B0600070205080204" pitchFamily="34" charset="-128"/>
              </a:rPr>
              <a:t>storage </a:t>
            </a:r>
            <a:r>
              <a:rPr lang="en-US" altLang="fr-FR" sz="1500" dirty="0">
                <a:latin typeface="Aptos" panose="020B0004020202020204" pitchFamily="34" charset="0"/>
              </a:rPr>
              <a:t>of </a:t>
            </a:r>
            <a:r>
              <a:rPr lang="en-US" altLang="fr-FR" sz="1500" b="1" dirty="0">
                <a:latin typeface="Aptos" panose="020B0004020202020204" pitchFamily="34" charset="0"/>
              </a:rPr>
              <a:t>apple, carrot, and tobacco (GM / non-GM) cell suspensions </a:t>
            </a:r>
            <a:r>
              <a:rPr lang="en-US" altLang="fr-FR" sz="1500" dirty="0">
                <a:latin typeface="Aptos" panose="020B0004020202020204" pitchFamily="34" charset="0"/>
              </a:rPr>
              <a:t>in liquid nitrogen using different c</a:t>
            </a:r>
            <a:r>
              <a:rPr lang="en-US" altLang="ja-JP" sz="1500" dirty="0">
                <a:latin typeface="Aptos" panose="020B0004020202020204" pitchFamily="34" charset="0"/>
                <a:ea typeface="MS PGothic" panose="020B0600070205080204" pitchFamily="34" charset="-128"/>
              </a:rPr>
              <a:t>ryoprotectors and their mixtures (sucrose, glycerol, vitrification solution</a:t>
            </a:r>
            <a:r>
              <a:rPr lang="lt-LT" altLang="ja-JP" sz="1500" dirty="0">
                <a:latin typeface="Aptos" panose="020B0004020202020204" pitchFamily="34" charset="0"/>
                <a:ea typeface="MS PGothic" panose="020B0600070205080204" pitchFamily="34" charset="-128"/>
              </a:rPr>
              <a:t>, sorbitol, </a:t>
            </a:r>
            <a:r>
              <a:rPr lang="en-US" altLang="ja-JP" sz="1500" dirty="0">
                <a:latin typeface="Aptos" panose="020B0004020202020204" pitchFamily="34" charset="0"/>
                <a:ea typeface="MS PGothic" panose="020B0600070205080204" pitchFamily="34" charset="-128"/>
              </a:rPr>
              <a:t>and DMSO), dehydration and freezing time regime </a:t>
            </a:r>
            <a:r>
              <a:rPr lang="lt-LT" altLang="ja-JP" sz="1500" dirty="0">
                <a:latin typeface="Aptos" panose="020B0004020202020204" pitchFamily="34" charset="0"/>
                <a:ea typeface="MS PGothic" panose="020B0600070205080204" pitchFamily="34" charset="-128"/>
              </a:rPr>
              <a:t>ensuring </a:t>
            </a:r>
            <a:r>
              <a:rPr lang="en-US" altLang="ja-JP" sz="1500" dirty="0">
                <a:latin typeface="Aptos" panose="020B0004020202020204" pitchFamily="34" charset="0"/>
                <a:ea typeface="MS PGothic" panose="020B0600070205080204" pitchFamily="34" charset="-128"/>
              </a:rPr>
              <a:t>the viability</a:t>
            </a:r>
            <a:r>
              <a:rPr lang="lt-LT" altLang="ja-JP" sz="1500" dirty="0">
                <a:latin typeface="Aptos" panose="020B0004020202020204" pitchFamily="34" charset="0"/>
                <a:ea typeface="MS PGothic" panose="020B0600070205080204" pitchFamily="34" charset="-128"/>
              </a:rPr>
              <a:t> of cells after CF treatment.</a:t>
            </a:r>
            <a:endParaRPr lang="en-US" altLang="ja-JP" sz="1500" dirty="0">
              <a:latin typeface="Aptos" panose="020B0004020202020204" pitchFamily="34" charset="0"/>
              <a:ea typeface="MS PGothic" panose="020B0600070205080204" pitchFamily="34" charset="-128"/>
            </a:endParaRPr>
          </a:p>
        </p:txBody>
      </p:sp>
      <p:sp>
        <p:nvSpPr>
          <p:cNvPr id="33" name="CasellaDiTesto 32">
            <a:extLst>
              <a:ext uri="{FF2B5EF4-FFF2-40B4-BE49-F238E27FC236}">
                <a16:creationId xmlns:a16="http://schemas.microsoft.com/office/drawing/2014/main" id="{9ED2E5BC-A1FB-8724-BDEA-CBB9FF030951}"/>
              </a:ext>
            </a:extLst>
          </p:cNvPr>
          <p:cNvSpPr txBox="1"/>
          <p:nvPr/>
        </p:nvSpPr>
        <p:spPr>
          <a:xfrm>
            <a:off x="346460" y="6237192"/>
            <a:ext cx="2282440" cy="307777"/>
          </a:xfrm>
          <a:prstGeom prst="rect">
            <a:avLst/>
          </a:prstGeom>
          <a:noFill/>
        </p:spPr>
        <p:txBody>
          <a:bodyPr wrap="square" rtlCol="0">
            <a:spAutoFit/>
          </a:bodyPr>
          <a:lstStyle/>
          <a:p>
            <a:r>
              <a:rPr lang="it-IT" sz="1400" dirty="0">
                <a:latin typeface="Aptos" panose="020B0004020202020204" pitchFamily="34" charset="0"/>
              </a:rPr>
              <a:t>5 – 9 MAY 2025, ITALY</a:t>
            </a:r>
          </a:p>
        </p:txBody>
      </p:sp>
    </p:spTree>
    <p:extLst>
      <p:ext uri="{BB962C8B-B14F-4D97-AF65-F5344CB8AC3E}">
        <p14:creationId xmlns:p14="http://schemas.microsoft.com/office/powerpoint/2010/main" val="323736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E9534-C218-420B-E4D8-AC839E3531C8}"/>
            </a:ext>
          </a:extLst>
        </p:cNvPr>
        <p:cNvGrpSpPr/>
        <p:nvPr/>
      </p:nvGrpSpPr>
      <p:grpSpPr>
        <a:xfrm>
          <a:off x="0" y="0"/>
          <a:ext cx="0" cy="0"/>
          <a:chOff x="0" y="0"/>
          <a:chExt cx="0" cy="0"/>
        </a:xfrm>
      </p:grpSpPr>
      <p:sp>
        <p:nvSpPr>
          <p:cNvPr id="35" name="Rettangolo 34">
            <a:extLst>
              <a:ext uri="{FF2B5EF4-FFF2-40B4-BE49-F238E27FC236}">
                <a16:creationId xmlns:a16="http://schemas.microsoft.com/office/drawing/2014/main" id="{7D682404-B2D7-83DE-B20D-DB7975CA2AC0}"/>
              </a:ext>
            </a:extLst>
          </p:cNvPr>
          <p:cNvSpPr>
            <a:spLocks noGrp="1" noRot="1" noMove="1" noResize="1" noEditPoints="1" noAdjustHandles="1" noChangeArrowheads="1" noChangeShapeType="1"/>
          </p:cNvSpPr>
          <p:nvPr/>
        </p:nvSpPr>
        <p:spPr>
          <a:xfrm rot="5400000">
            <a:off x="5624380" y="3326400"/>
            <a:ext cx="6858001" cy="205200"/>
          </a:xfrm>
          <a:prstGeom prst="rect">
            <a:avLst/>
          </a:prstGeom>
          <a:solidFill>
            <a:srgbClr val="377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AA68D668-9F98-C842-0167-4608B39261A7}"/>
              </a:ext>
            </a:extLst>
          </p:cNvPr>
          <p:cNvSpPr>
            <a:spLocks noGrp="1" noRot="1" noMove="1" noResize="1" noEditPoints="1" noAdjustHandles="1" noChangeArrowheads="1" noChangeShapeType="1"/>
          </p:cNvSpPr>
          <p:nvPr/>
        </p:nvSpPr>
        <p:spPr>
          <a:xfrm>
            <a:off x="0" y="6652320"/>
            <a:ext cx="9144000" cy="205680"/>
          </a:xfrm>
          <a:prstGeom prst="rect">
            <a:avLst/>
          </a:prstGeom>
          <a:solidFill>
            <a:srgbClr val="377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testo, Carattere, tipografia, design&#10;&#10;Il contenuto generato dall'IA potrebbe non essere corretto.">
            <a:extLst>
              <a:ext uri="{FF2B5EF4-FFF2-40B4-BE49-F238E27FC236}">
                <a16:creationId xmlns:a16="http://schemas.microsoft.com/office/drawing/2014/main" id="{38E92AAA-966C-D673-A298-6321B695F8EA}"/>
              </a:ext>
            </a:extLst>
          </p:cNvPr>
          <p:cNvPicPr>
            <a:picLocks noGrp="1" noRot="1" noChangeAspect="1" noMove="1" noResize="1" noEditPoints="1" noAdjustHandles="1" noChangeArrowheads="1" noChangeShapeType="1" noCrop="1"/>
          </p:cNvPicPr>
          <p:nvPr/>
        </p:nvPicPr>
        <p:blipFill>
          <a:blip r:embed="rId2"/>
          <a:stretch>
            <a:fillRect/>
          </a:stretch>
        </p:blipFill>
        <p:spPr>
          <a:xfrm>
            <a:off x="140259" y="5842414"/>
            <a:ext cx="2425807" cy="727858"/>
          </a:xfrm>
          <a:prstGeom prst="rect">
            <a:avLst/>
          </a:prstGeom>
        </p:spPr>
      </p:pic>
      <p:sp>
        <p:nvSpPr>
          <p:cNvPr id="9" name="TextBox 8">
            <a:extLst>
              <a:ext uri="{FF2B5EF4-FFF2-40B4-BE49-F238E27FC236}">
                <a16:creationId xmlns:a16="http://schemas.microsoft.com/office/drawing/2014/main" id="{27091901-5412-AA23-FF29-2E7686979F1B}"/>
              </a:ext>
            </a:extLst>
          </p:cNvPr>
          <p:cNvSpPr txBox="1"/>
          <p:nvPr/>
        </p:nvSpPr>
        <p:spPr>
          <a:xfrm>
            <a:off x="6895779" y="78386"/>
            <a:ext cx="307730" cy="323165"/>
          </a:xfrm>
          <a:prstGeom prst="rect">
            <a:avLst/>
          </a:prstGeom>
          <a:noFill/>
        </p:spPr>
        <p:txBody>
          <a:bodyPr wrap="square" rtlCol="0">
            <a:spAutoFit/>
          </a:bodyPr>
          <a:lstStyle/>
          <a:p>
            <a:r>
              <a:rPr lang="en-US" sz="1500" b="1" dirty="0">
                <a:solidFill>
                  <a:schemeClr val="bg1"/>
                </a:solidFill>
                <a:latin typeface="Aptos" panose="020B0004020202020204" pitchFamily="34" charset="0"/>
              </a:rPr>
              <a:t>B</a:t>
            </a:r>
            <a:endParaRPr lang="lt-LT" sz="1500" b="1" dirty="0">
              <a:solidFill>
                <a:schemeClr val="bg1"/>
              </a:solidFill>
              <a:latin typeface="Aptos" panose="020B0004020202020204" pitchFamily="34" charset="0"/>
            </a:endParaRPr>
          </a:p>
        </p:txBody>
      </p:sp>
      <p:sp>
        <p:nvSpPr>
          <p:cNvPr id="10" name="TextBox 9">
            <a:extLst>
              <a:ext uri="{FF2B5EF4-FFF2-40B4-BE49-F238E27FC236}">
                <a16:creationId xmlns:a16="http://schemas.microsoft.com/office/drawing/2014/main" id="{F66CE779-764D-CE16-C395-4AFD959D250C}"/>
              </a:ext>
            </a:extLst>
          </p:cNvPr>
          <p:cNvSpPr txBox="1"/>
          <p:nvPr/>
        </p:nvSpPr>
        <p:spPr>
          <a:xfrm>
            <a:off x="6696699" y="2743533"/>
            <a:ext cx="328234" cy="346643"/>
          </a:xfrm>
          <a:prstGeom prst="rect">
            <a:avLst/>
          </a:prstGeom>
          <a:noFill/>
        </p:spPr>
        <p:txBody>
          <a:bodyPr wrap="square" rtlCol="0">
            <a:spAutoFit/>
          </a:bodyPr>
          <a:lstStyle/>
          <a:p>
            <a:r>
              <a:rPr lang="en-US" sz="1500" b="1" dirty="0">
                <a:solidFill>
                  <a:schemeClr val="bg1"/>
                </a:solidFill>
                <a:latin typeface="Aptos" panose="020B0004020202020204" pitchFamily="34" charset="0"/>
              </a:rPr>
              <a:t>B</a:t>
            </a:r>
            <a:endParaRPr lang="lt-LT" sz="1500" b="1" dirty="0">
              <a:solidFill>
                <a:schemeClr val="bg1"/>
              </a:solidFill>
              <a:latin typeface="Aptos" panose="020B0004020202020204" pitchFamily="34" charset="0"/>
            </a:endParaRPr>
          </a:p>
        </p:txBody>
      </p:sp>
      <p:grpSp>
        <p:nvGrpSpPr>
          <p:cNvPr id="26" name="Group 25">
            <a:extLst>
              <a:ext uri="{FF2B5EF4-FFF2-40B4-BE49-F238E27FC236}">
                <a16:creationId xmlns:a16="http://schemas.microsoft.com/office/drawing/2014/main" id="{93B5CE2E-6A54-B5CF-5964-2E714241B1D6}"/>
              </a:ext>
            </a:extLst>
          </p:cNvPr>
          <p:cNvGrpSpPr/>
          <p:nvPr/>
        </p:nvGrpSpPr>
        <p:grpSpPr>
          <a:xfrm>
            <a:off x="4643507" y="3903719"/>
            <a:ext cx="3945132" cy="2445598"/>
            <a:chOff x="4689800" y="4028346"/>
            <a:chExt cx="3945132" cy="2445598"/>
          </a:xfrm>
        </p:grpSpPr>
        <p:sp>
          <p:nvSpPr>
            <p:cNvPr id="12" name="TextBox 11">
              <a:extLst>
                <a:ext uri="{FF2B5EF4-FFF2-40B4-BE49-F238E27FC236}">
                  <a16:creationId xmlns:a16="http://schemas.microsoft.com/office/drawing/2014/main" id="{2D2EAD4B-5E73-E7C1-90C5-8212650B6C09}"/>
                </a:ext>
              </a:extLst>
            </p:cNvPr>
            <p:cNvSpPr txBox="1"/>
            <p:nvPr/>
          </p:nvSpPr>
          <p:spPr>
            <a:xfrm>
              <a:off x="4689800" y="5873780"/>
              <a:ext cx="3876768" cy="600164"/>
            </a:xfrm>
            <a:prstGeom prst="rect">
              <a:avLst/>
            </a:prstGeom>
            <a:noFill/>
            <a:ln>
              <a:noFill/>
            </a:ln>
          </p:spPr>
          <p:txBody>
            <a:bodyPr wrap="square">
              <a:spAutoFit/>
            </a:bodyPr>
            <a:lstStyle/>
            <a:p>
              <a:pPr algn="just">
                <a:spcBef>
                  <a:spcPct val="0"/>
                </a:spcBef>
              </a:pPr>
              <a:r>
                <a:rPr lang="en-US" altLang="ja-JP" sz="1100" b="1" dirty="0">
                  <a:latin typeface="Aptos" panose="020B0004020202020204" pitchFamily="34" charset="0"/>
                  <a:ea typeface="MS PGothic" panose="020B0600070205080204" pitchFamily="34" charset="-128"/>
                  <a:cs typeface="Arial" panose="020B0604020202020204" pitchFamily="34" charset="0"/>
                </a:rPr>
                <a:t>Figure 2.</a:t>
              </a:r>
              <a:r>
                <a:rPr lang="en-US" altLang="ja-JP" sz="1100" dirty="0">
                  <a:latin typeface="Aptos" panose="020B0004020202020204" pitchFamily="34" charset="0"/>
                  <a:ea typeface="MS PGothic" panose="020B0600070205080204" pitchFamily="34" charset="-128"/>
                  <a:cs typeface="Arial" panose="020B0604020202020204" pitchFamily="34" charset="0"/>
                </a:rPr>
                <a:t> </a:t>
              </a:r>
              <a:r>
                <a:rPr lang="lt-LT" altLang="ja-JP" sz="1100" dirty="0">
                  <a:latin typeface="Aptos" panose="020B0004020202020204" pitchFamily="34" charset="0"/>
                  <a:ea typeface="MS PGothic" panose="020B0600070205080204" pitchFamily="34" charset="-128"/>
                  <a:cs typeface="Arial" panose="020B0604020202020204" pitchFamily="34" charset="0"/>
                </a:rPr>
                <a:t>Viab</a:t>
              </a:r>
              <a:r>
                <a:rPr lang="en-US" altLang="ja-JP" sz="1100" dirty="0">
                  <a:latin typeface="Aptos" panose="020B0004020202020204" pitchFamily="34" charset="0"/>
                  <a:ea typeface="MS PGothic" panose="020B0600070205080204" pitchFamily="34" charset="-128"/>
                  <a:cs typeface="Arial" panose="020B0604020202020204" pitchFamily="34" charset="0"/>
                </a:rPr>
                <a:t>le</a:t>
              </a:r>
              <a:r>
                <a:rPr lang="lt-LT" altLang="ja-JP" sz="1100" dirty="0">
                  <a:latin typeface="Aptos" panose="020B0004020202020204" pitchFamily="34" charset="0"/>
                  <a:ea typeface="MS PGothic" panose="020B0600070205080204" pitchFamily="34" charset="-128"/>
                  <a:cs typeface="Arial" panose="020B0604020202020204" pitchFamily="34" charset="0"/>
                </a:rPr>
                <a:t> </a:t>
              </a:r>
              <a:r>
                <a:rPr lang="en-US" altLang="ja-JP" sz="1100" dirty="0">
                  <a:latin typeface="Aptos" panose="020B0004020202020204" pitchFamily="34" charset="0"/>
                  <a:ea typeface="MS PGothic" panose="020B0600070205080204" pitchFamily="34" charset="-128"/>
                  <a:cs typeface="Arial" panose="020B0604020202020204" pitchFamily="34" charset="0"/>
                </a:rPr>
                <a:t>(</a:t>
              </a:r>
              <a:r>
                <a:rPr lang="en-US" altLang="ja-JP" sz="1100" b="1" dirty="0">
                  <a:latin typeface="Aptos" panose="020B0004020202020204" pitchFamily="34" charset="0"/>
                  <a:ea typeface="MS PGothic" panose="020B0600070205080204" pitchFamily="34" charset="-128"/>
                  <a:cs typeface="Arial" panose="020B0604020202020204" pitchFamily="34" charset="0"/>
                </a:rPr>
                <a:t>A</a:t>
              </a:r>
              <a:r>
                <a:rPr lang="en-US" altLang="ja-JP" sz="1100" dirty="0">
                  <a:latin typeface="Aptos" panose="020B0004020202020204" pitchFamily="34" charset="0"/>
                  <a:ea typeface="MS PGothic" panose="020B0600070205080204" pitchFamily="34" charset="-128"/>
                  <a:cs typeface="Arial" panose="020B0604020202020204" pitchFamily="34" charset="0"/>
                </a:rPr>
                <a:t>) </a:t>
              </a:r>
              <a:r>
                <a:rPr lang="lt-LT" altLang="ja-JP" sz="1100" dirty="0">
                  <a:latin typeface="Aptos" panose="020B0004020202020204" pitchFamily="34" charset="0"/>
                  <a:ea typeface="MS PGothic" panose="020B0600070205080204" pitchFamily="34" charset="-128"/>
                  <a:cs typeface="Arial" panose="020B0604020202020204" pitchFamily="34" charset="0"/>
                </a:rPr>
                <a:t>apple </a:t>
              </a:r>
              <a:r>
                <a:rPr lang="en-US" altLang="ja-JP" sz="1100" dirty="0">
                  <a:latin typeface="Aptos" panose="020B0004020202020204" pitchFamily="34" charset="0"/>
                  <a:ea typeface="MS PGothic" panose="020B0600070205080204" pitchFamily="34" charset="-128"/>
                  <a:cs typeface="Arial" panose="020B0604020202020204" pitchFamily="34" charset="0"/>
                </a:rPr>
                <a:t>and (</a:t>
              </a:r>
              <a:r>
                <a:rPr lang="en-US" altLang="ja-JP" sz="1100" b="1" dirty="0">
                  <a:latin typeface="Aptos" panose="020B0004020202020204" pitchFamily="34" charset="0"/>
                  <a:ea typeface="MS PGothic" panose="020B0600070205080204" pitchFamily="34" charset="-128"/>
                  <a:cs typeface="Arial" panose="020B0604020202020204" pitchFamily="34" charset="0"/>
                </a:rPr>
                <a:t>B</a:t>
              </a:r>
              <a:r>
                <a:rPr lang="en-US" altLang="ja-JP" sz="1100" dirty="0">
                  <a:latin typeface="Aptos" panose="020B0004020202020204" pitchFamily="34" charset="0"/>
                  <a:ea typeface="MS PGothic" panose="020B0600070205080204" pitchFamily="34" charset="-128"/>
                  <a:cs typeface="Arial" panose="020B0604020202020204" pitchFamily="34" charset="0"/>
                </a:rPr>
                <a:t>) tobacco CS </a:t>
              </a:r>
              <a:r>
                <a:rPr lang="lt-LT" altLang="ja-JP" sz="1100" dirty="0">
                  <a:latin typeface="Aptos" panose="020B0004020202020204" pitchFamily="34" charset="0"/>
                  <a:ea typeface="MS PGothic" panose="020B0600070205080204" pitchFamily="34" charset="-128"/>
                  <a:cs typeface="Arial" panose="020B0604020202020204" pitchFamily="34" charset="0"/>
                </a:rPr>
                <a:t>c</a:t>
              </a:r>
              <a:r>
                <a:rPr lang="fr-FR" altLang="ja-JP" sz="1100" dirty="0" err="1">
                  <a:latin typeface="Aptos" panose="020B0004020202020204" pitchFamily="34" charset="0"/>
                  <a:ea typeface="MS PGothic" panose="020B0600070205080204" pitchFamily="34" charset="-128"/>
                  <a:cs typeface="Arial" panose="020B0604020202020204" pitchFamily="34" charset="0"/>
                </a:rPr>
                <a:t>ell</a:t>
              </a:r>
              <a:r>
                <a:rPr lang="lt-LT" altLang="ja-JP" sz="1100" dirty="0">
                  <a:latin typeface="Aptos" panose="020B0004020202020204" pitchFamily="34" charset="0"/>
                  <a:ea typeface="MS PGothic" panose="020B0600070205080204" pitchFamily="34" charset="-128"/>
                  <a:cs typeface="Arial" panose="020B0604020202020204" pitchFamily="34" charset="0"/>
                </a:rPr>
                <a:t>s </a:t>
              </a:r>
              <a:r>
                <a:rPr lang="fr-FR" altLang="ja-JP" sz="1100" dirty="0">
                  <a:latin typeface="Aptos" panose="020B0004020202020204" pitchFamily="34" charset="0"/>
                  <a:ea typeface="MS PGothic" panose="020B0600070205080204" pitchFamily="34" charset="-128"/>
                  <a:cs typeface="Arial" panose="020B0604020202020204" pitchFamily="34" charset="0"/>
                </a:rPr>
                <a:t>in </a:t>
              </a:r>
              <a:r>
                <a:rPr lang="en-US" sz="1100" dirty="0">
                  <a:latin typeface="Times New Roman" panose="02020603050405020304" pitchFamily="18" charset="0"/>
                  <a:cs typeface="Times New Roman" panose="02020603050405020304" pitchFamily="18" charset="0"/>
                </a:rPr>
                <a:t>0.02</a:t>
              </a:r>
              <a:r>
                <a:rPr lang="en-US" sz="1100" dirty="0">
                  <a:latin typeface="Times New Roman" panose="02020603050405020304" pitchFamily="18" charset="0"/>
                  <a:cs typeface="Times New Roman" panose="02020603050405020304" pitchFamily="18" charset="0"/>
                  <a:sym typeface="Symbol" panose="05050102010706020507" pitchFamily="18" charset="2"/>
                </a:rPr>
                <a:t></a:t>
              </a:r>
              <a:r>
                <a:rPr lang="fr-FR" altLang="ja-JP" sz="1100" dirty="0">
                  <a:latin typeface="Aptos" panose="020B0004020202020204" pitchFamily="34" charset="0"/>
                  <a:ea typeface="MS PGothic" panose="020B0600070205080204" pitchFamily="34" charset="-128"/>
                  <a:cs typeface="Arial" panose="020B0604020202020204" pitchFamily="34" charset="0"/>
                </a:rPr>
                <a:t> </a:t>
              </a:r>
              <a:r>
                <a:rPr lang="lt-LT" altLang="ja-JP" sz="1100" dirty="0">
                  <a:latin typeface="Aptos" panose="020B0004020202020204" pitchFamily="34" charset="0"/>
                  <a:ea typeface="MS PGothic" panose="020B0600070205080204" pitchFamily="34" charset="-128"/>
                  <a:cs typeface="Arial" panose="020B0604020202020204" pitchFamily="34" charset="0"/>
                </a:rPr>
                <a:t>FDA </a:t>
              </a:r>
              <a:r>
                <a:rPr lang="fr-FR" altLang="ja-JP" sz="1100" dirty="0" err="1">
                  <a:latin typeface="Aptos" panose="020B0004020202020204" pitchFamily="34" charset="0"/>
                  <a:ea typeface="MS PGothic" panose="020B0600070205080204" pitchFamily="34" charset="-128"/>
                  <a:cs typeface="Arial" panose="020B0604020202020204" pitchFamily="34" charset="0"/>
                </a:rPr>
                <a:t>dye</a:t>
              </a:r>
              <a:r>
                <a:rPr lang="fr-FR" altLang="ja-JP" sz="1100" dirty="0">
                  <a:latin typeface="Aptos" panose="020B0004020202020204" pitchFamily="34" charset="0"/>
                  <a:ea typeface="MS PGothic" panose="020B0600070205080204" pitchFamily="34" charset="-128"/>
                  <a:cs typeface="Arial" panose="020B0604020202020204" pitchFamily="34" charset="0"/>
                </a:rPr>
                <a:t> solution</a:t>
              </a:r>
              <a:r>
                <a:rPr lang="lt-LT" altLang="ja-JP" sz="1100" dirty="0">
                  <a:latin typeface="Aptos" panose="020B0004020202020204" pitchFamily="34" charset="0"/>
                  <a:ea typeface="MS PGothic" panose="020B0600070205080204" pitchFamily="34" charset="-128"/>
                  <a:cs typeface="Arial" panose="020B0604020202020204" pitchFamily="34" charset="0"/>
                </a:rPr>
                <a:t>. </a:t>
              </a:r>
              <a:r>
                <a:rPr lang="fr-FR" altLang="ja-JP" sz="1100" dirty="0">
                  <a:latin typeface="Aptos" panose="020B0004020202020204" pitchFamily="34" charset="0"/>
                  <a:ea typeface="MS PGothic" panose="020B0600070205080204" pitchFamily="34" charset="-128"/>
                  <a:cs typeface="Arial" panose="020B0604020202020204" pitchFamily="34" charset="0"/>
                </a:rPr>
                <a:t>Nikon Eclipse 80i </a:t>
              </a:r>
              <a:r>
                <a:rPr lang="lt-LT" altLang="ja-JP" sz="1100" dirty="0">
                  <a:latin typeface="Aptos" panose="020B0004020202020204" pitchFamily="34" charset="0"/>
                  <a:ea typeface="MS PGothic" panose="020B0600070205080204" pitchFamily="34" charset="-128"/>
                  <a:cs typeface="Arial" panose="020B0604020202020204" pitchFamily="34" charset="0"/>
                </a:rPr>
                <a:t>(</a:t>
              </a:r>
              <a:r>
                <a:rPr lang="lt-LT" sz="1100" dirty="0">
                  <a:latin typeface="Aptos" panose="020B0004020202020204" pitchFamily="34" charset="0"/>
                  <a:cs typeface="Times New Roman" panose="02020603050405020304" pitchFamily="18" charset="0"/>
                </a:rPr>
                <a:t>Nikon, Tokyo, Japan</a:t>
              </a:r>
              <a:r>
                <a:rPr lang="lt-LT" altLang="ja-JP" sz="1100" dirty="0">
                  <a:latin typeface="Aptos" panose="020B0004020202020204" pitchFamily="34" charset="0"/>
                  <a:ea typeface="MS PGothic" panose="020B0600070205080204" pitchFamily="34" charset="-128"/>
                  <a:cs typeface="Arial" panose="020B0604020202020204" pitchFamily="34" charset="0"/>
                </a:rPr>
                <a:t>) </a:t>
              </a:r>
              <a:r>
                <a:rPr lang="fr-FR" altLang="ja-JP" sz="1100" dirty="0">
                  <a:latin typeface="Aptos" panose="020B0004020202020204" pitchFamily="34" charset="0"/>
                  <a:ea typeface="MS PGothic" panose="020B0600070205080204" pitchFamily="34" charset="-128"/>
                  <a:cs typeface="Arial" panose="020B0604020202020204" pitchFamily="34" charset="0"/>
                </a:rPr>
                <a:t>fluorescent microscope. </a:t>
              </a:r>
              <a:r>
                <a:rPr lang="fr-FR" altLang="ja-JP" sz="1100" dirty="0" err="1">
                  <a:latin typeface="Aptos" panose="020B0004020202020204" pitchFamily="34" charset="0"/>
                  <a:ea typeface="MS PGothic" panose="020B0600070205080204" pitchFamily="34" charset="-128"/>
                  <a:cs typeface="Arial" panose="020B0604020202020204" pitchFamily="34" charset="0"/>
                </a:rPr>
                <a:t>Scale</a:t>
              </a:r>
              <a:r>
                <a:rPr lang="fr-FR" altLang="ja-JP" sz="1100" dirty="0">
                  <a:latin typeface="Aptos" panose="020B0004020202020204" pitchFamily="34" charset="0"/>
                  <a:ea typeface="MS PGothic" panose="020B0600070205080204" pitchFamily="34" charset="-128"/>
                  <a:cs typeface="Arial" panose="020B0604020202020204" pitchFamily="34" charset="0"/>
                </a:rPr>
                <a:t> bar 1 mm = 10um.</a:t>
              </a:r>
              <a:endParaRPr lang="en-GB" altLang="fr-FR" sz="1100" dirty="0">
                <a:latin typeface="Aptos" panose="020B00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8FDDFFF1-4AC2-D09F-5299-C5B24E4CC914}"/>
                </a:ext>
              </a:extLst>
            </p:cNvPr>
            <p:cNvGrpSpPr/>
            <p:nvPr/>
          </p:nvGrpSpPr>
          <p:grpSpPr>
            <a:xfrm>
              <a:off x="4741900" y="4028346"/>
              <a:ext cx="1893620" cy="1721092"/>
              <a:chOff x="4747309" y="2719795"/>
              <a:chExt cx="1814500" cy="1633339"/>
            </a:xfrm>
          </p:grpSpPr>
          <p:grpSp>
            <p:nvGrpSpPr>
              <p:cNvPr id="11" name="Group 10">
                <a:extLst>
                  <a:ext uri="{FF2B5EF4-FFF2-40B4-BE49-F238E27FC236}">
                    <a16:creationId xmlns:a16="http://schemas.microsoft.com/office/drawing/2014/main" id="{1B799104-00B3-0DD7-2BF7-B23EA0FDED49}"/>
                  </a:ext>
                </a:extLst>
              </p:cNvPr>
              <p:cNvGrpSpPr/>
              <p:nvPr/>
            </p:nvGrpSpPr>
            <p:grpSpPr>
              <a:xfrm>
                <a:off x="4764754" y="2732298"/>
                <a:ext cx="1797055" cy="1620836"/>
                <a:chOff x="3649936" y="17012"/>
                <a:chExt cx="5388630" cy="4947103"/>
              </a:xfrm>
            </p:grpSpPr>
            <p:pic>
              <p:nvPicPr>
                <p:cNvPr id="13" name="Picture 12">
                  <a:extLst>
                    <a:ext uri="{FF2B5EF4-FFF2-40B4-BE49-F238E27FC236}">
                      <a16:creationId xmlns:a16="http://schemas.microsoft.com/office/drawing/2014/main" id="{E17A19C2-46AE-893B-0D33-8FCAFAFD1A02}"/>
                    </a:ext>
                  </a:extLst>
                </p:cNvPr>
                <p:cNvPicPr>
                  <a:picLocks noChangeAspect="1"/>
                </p:cNvPicPr>
                <p:nvPr/>
              </p:nvPicPr>
              <p:blipFill>
                <a:blip r:embed="rId3"/>
                <a:stretch>
                  <a:fillRect/>
                </a:stretch>
              </p:blipFill>
              <p:spPr>
                <a:xfrm>
                  <a:off x="3649936" y="17012"/>
                  <a:ext cx="5388630" cy="4947103"/>
                </a:xfrm>
                <a:prstGeom prst="rect">
                  <a:avLst/>
                </a:prstGeom>
              </p:spPr>
            </p:pic>
            <p:cxnSp>
              <p:nvCxnSpPr>
                <p:cNvPr id="14" name="Straight Connector 13">
                  <a:extLst>
                    <a:ext uri="{FF2B5EF4-FFF2-40B4-BE49-F238E27FC236}">
                      <a16:creationId xmlns:a16="http://schemas.microsoft.com/office/drawing/2014/main" id="{605FB369-562B-F94B-090B-D3A1E0564FC4}"/>
                    </a:ext>
                  </a:extLst>
                </p:cNvPr>
                <p:cNvCxnSpPr/>
                <p:nvPr/>
              </p:nvCxnSpPr>
              <p:spPr>
                <a:xfrm>
                  <a:off x="3784600" y="4768850"/>
                  <a:ext cx="596900" cy="0"/>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grpSp>
          <p:sp>
            <p:nvSpPr>
              <p:cNvPr id="17" name="TextBox 16">
                <a:extLst>
                  <a:ext uri="{FF2B5EF4-FFF2-40B4-BE49-F238E27FC236}">
                    <a16:creationId xmlns:a16="http://schemas.microsoft.com/office/drawing/2014/main" id="{B70E8A2E-CA0C-899F-4E7B-A062CDBA98C7}"/>
                  </a:ext>
                </a:extLst>
              </p:cNvPr>
              <p:cNvSpPr txBox="1"/>
              <p:nvPr/>
            </p:nvSpPr>
            <p:spPr>
              <a:xfrm>
                <a:off x="4747309" y="2719795"/>
                <a:ext cx="334039" cy="342360"/>
              </a:xfrm>
              <a:prstGeom prst="rect">
                <a:avLst/>
              </a:prstGeom>
              <a:noFill/>
            </p:spPr>
            <p:txBody>
              <a:bodyPr wrap="square" rtlCol="0">
                <a:spAutoFit/>
              </a:bodyPr>
              <a:lstStyle/>
              <a:p>
                <a:r>
                  <a:rPr lang="en-US" sz="1500" b="1" dirty="0">
                    <a:solidFill>
                      <a:schemeClr val="bg1"/>
                    </a:solidFill>
                    <a:latin typeface="Aptos" panose="020B0004020202020204" pitchFamily="34" charset="0"/>
                  </a:rPr>
                  <a:t>A</a:t>
                </a:r>
                <a:endParaRPr lang="lt-LT" sz="1500" b="1" dirty="0">
                  <a:solidFill>
                    <a:schemeClr val="bg1"/>
                  </a:solidFill>
                  <a:latin typeface="Aptos" panose="020B0004020202020204" pitchFamily="34" charset="0"/>
                </a:endParaRPr>
              </a:p>
            </p:txBody>
          </p:sp>
        </p:grpSp>
        <p:grpSp>
          <p:nvGrpSpPr>
            <p:cNvPr id="20" name="Group 19">
              <a:extLst>
                <a:ext uri="{FF2B5EF4-FFF2-40B4-BE49-F238E27FC236}">
                  <a16:creationId xmlns:a16="http://schemas.microsoft.com/office/drawing/2014/main" id="{EDAACD59-4BC9-105C-2FB9-8466F22C65B0}"/>
                </a:ext>
              </a:extLst>
            </p:cNvPr>
            <p:cNvGrpSpPr/>
            <p:nvPr/>
          </p:nvGrpSpPr>
          <p:grpSpPr>
            <a:xfrm>
              <a:off x="6675137" y="4029447"/>
              <a:ext cx="1959795" cy="1729636"/>
              <a:chOff x="6627241" y="4299299"/>
              <a:chExt cx="1781784" cy="1631164"/>
            </a:xfrm>
          </p:grpSpPr>
          <p:grpSp>
            <p:nvGrpSpPr>
              <p:cNvPr id="5" name="Group 4">
                <a:extLst>
                  <a:ext uri="{FF2B5EF4-FFF2-40B4-BE49-F238E27FC236}">
                    <a16:creationId xmlns:a16="http://schemas.microsoft.com/office/drawing/2014/main" id="{C34F8800-4C6C-36F4-59A1-CFD69F5D71BE}"/>
                  </a:ext>
                </a:extLst>
              </p:cNvPr>
              <p:cNvGrpSpPr/>
              <p:nvPr/>
            </p:nvGrpSpPr>
            <p:grpSpPr>
              <a:xfrm>
                <a:off x="6644351" y="4310684"/>
                <a:ext cx="1764674" cy="1619779"/>
                <a:chOff x="2147419" y="-362269"/>
                <a:chExt cx="7519859" cy="7220265"/>
              </a:xfrm>
            </p:grpSpPr>
            <p:pic>
              <p:nvPicPr>
                <p:cNvPr id="6" name="Picture 5">
                  <a:extLst>
                    <a:ext uri="{FF2B5EF4-FFF2-40B4-BE49-F238E27FC236}">
                      <a16:creationId xmlns:a16="http://schemas.microsoft.com/office/drawing/2014/main" id="{355BE8EB-0DE7-4BEC-B6E1-D36462BE25FA}"/>
                    </a:ext>
                  </a:extLst>
                </p:cNvPr>
                <p:cNvPicPr>
                  <a:picLocks noChangeAspect="1"/>
                </p:cNvPicPr>
                <p:nvPr/>
              </p:nvPicPr>
              <p:blipFill>
                <a:blip r:embed="rId4"/>
                <a:stretch>
                  <a:fillRect/>
                </a:stretch>
              </p:blipFill>
              <p:spPr>
                <a:xfrm>
                  <a:off x="2147419" y="-362269"/>
                  <a:ext cx="7519859" cy="7220265"/>
                </a:xfrm>
                <a:prstGeom prst="rect">
                  <a:avLst/>
                </a:prstGeom>
              </p:spPr>
            </p:pic>
            <p:cxnSp>
              <p:nvCxnSpPr>
                <p:cNvPr id="8" name="Straight Connector 7">
                  <a:extLst>
                    <a:ext uri="{FF2B5EF4-FFF2-40B4-BE49-F238E27FC236}">
                      <a16:creationId xmlns:a16="http://schemas.microsoft.com/office/drawing/2014/main" id="{9DA36612-AC67-46E9-986F-4C682DF4854A}"/>
                    </a:ext>
                  </a:extLst>
                </p:cNvPr>
                <p:cNvCxnSpPr/>
                <p:nvPr/>
              </p:nvCxnSpPr>
              <p:spPr>
                <a:xfrm>
                  <a:off x="2428443" y="6520037"/>
                  <a:ext cx="609600" cy="0"/>
                </a:xfrm>
                <a:prstGeom prst="line">
                  <a:avLst/>
                </a:prstGeom>
                <a:ln w="38100">
                  <a:solidFill>
                    <a:schemeClr val="bg1"/>
                  </a:solidFill>
                </a:ln>
              </p:spPr>
              <p:style>
                <a:lnRef idx="2">
                  <a:schemeClr val="dk1"/>
                </a:lnRef>
                <a:fillRef idx="0">
                  <a:schemeClr val="dk1"/>
                </a:fillRef>
                <a:effectRef idx="1">
                  <a:schemeClr val="dk1"/>
                </a:effectRef>
                <a:fontRef idx="minor">
                  <a:schemeClr val="tx1"/>
                </a:fontRef>
              </p:style>
            </p:cxnSp>
          </p:grpSp>
          <p:sp>
            <p:nvSpPr>
              <p:cNvPr id="18" name="TextBox 17">
                <a:extLst>
                  <a:ext uri="{FF2B5EF4-FFF2-40B4-BE49-F238E27FC236}">
                    <a16:creationId xmlns:a16="http://schemas.microsoft.com/office/drawing/2014/main" id="{6E9E9A09-51F9-AE95-8799-CBB38802864B}"/>
                  </a:ext>
                </a:extLst>
              </p:cNvPr>
              <p:cNvSpPr txBox="1"/>
              <p:nvPr/>
            </p:nvSpPr>
            <p:spPr>
              <a:xfrm>
                <a:off x="6627241" y="4299299"/>
                <a:ext cx="334039" cy="323165"/>
              </a:xfrm>
              <a:prstGeom prst="rect">
                <a:avLst/>
              </a:prstGeom>
              <a:noFill/>
            </p:spPr>
            <p:txBody>
              <a:bodyPr wrap="square" rtlCol="0">
                <a:spAutoFit/>
              </a:bodyPr>
              <a:lstStyle/>
              <a:p>
                <a:r>
                  <a:rPr lang="en-US" sz="1500" b="1" dirty="0">
                    <a:solidFill>
                      <a:schemeClr val="bg1"/>
                    </a:solidFill>
                    <a:latin typeface="Aptos" panose="020B0004020202020204" pitchFamily="34" charset="0"/>
                  </a:rPr>
                  <a:t>B</a:t>
                </a:r>
                <a:endParaRPr lang="lt-LT" sz="1500" b="1" dirty="0">
                  <a:solidFill>
                    <a:schemeClr val="bg1"/>
                  </a:solidFill>
                  <a:latin typeface="Aptos" panose="020B0004020202020204" pitchFamily="34" charset="0"/>
                </a:endParaRPr>
              </a:p>
            </p:txBody>
          </p:sp>
        </p:grpSp>
      </p:grpSp>
      <p:grpSp>
        <p:nvGrpSpPr>
          <p:cNvPr id="27" name="Group 26">
            <a:extLst>
              <a:ext uri="{FF2B5EF4-FFF2-40B4-BE49-F238E27FC236}">
                <a16:creationId xmlns:a16="http://schemas.microsoft.com/office/drawing/2014/main" id="{C26FE312-798F-F133-0C02-38C9A8885B73}"/>
              </a:ext>
            </a:extLst>
          </p:cNvPr>
          <p:cNvGrpSpPr/>
          <p:nvPr/>
        </p:nvGrpSpPr>
        <p:grpSpPr>
          <a:xfrm>
            <a:off x="288563" y="3989351"/>
            <a:ext cx="4152722" cy="2483854"/>
            <a:chOff x="182562" y="4040436"/>
            <a:chExt cx="4152722" cy="2483854"/>
          </a:xfrm>
        </p:grpSpPr>
        <p:sp>
          <p:nvSpPr>
            <p:cNvPr id="3" name="TextBox 2">
              <a:extLst>
                <a:ext uri="{FF2B5EF4-FFF2-40B4-BE49-F238E27FC236}">
                  <a16:creationId xmlns:a16="http://schemas.microsoft.com/office/drawing/2014/main" id="{2632906F-707C-FEAD-DD8E-2B3D075D00EA}"/>
                </a:ext>
              </a:extLst>
            </p:cNvPr>
            <p:cNvSpPr txBox="1"/>
            <p:nvPr/>
          </p:nvSpPr>
          <p:spPr>
            <a:xfrm>
              <a:off x="2051398" y="4040436"/>
              <a:ext cx="2283886" cy="938719"/>
            </a:xfrm>
            <a:prstGeom prst="rect">
              <a:avLst/>
            </a:prstGeom>
            <a:noFill/>
            <a:ln>
              <a:noFill/>
            </a:ln>
          </p:spPr>
          <p:txBody>
            <a:bodyPr wrap="square">
              <a:spAutoFit/>
            </a:bodyPr>
            <a:lstStyle/>
            <a:p>
              <a:pPr algn="just">
                <a:spcBef>
                  <a:spcPct val="0"/>
                </a:spcBef>
              </a:pPr>
              <a:r>
                <a:rPr lang="en-US" altLang="ja-JP" sz="1100" b="1" dirty="0">
                  <a:latin typeface="Aptos" panose="020B0004020202020204" pitchFamily="34" charset="0"/>
                  <a:ea typeface="MS PGothic" panose="020B0600070205080204" pitchFamily="34" charset="-128"/>
                </a:rPr>
                <a:t>Figure 1.</a:t>
              </a:r>
              <a:r>
                <a:rPr lang="en-US" altLang="ja-JP" sz="1100" dirty="0">
                  <a:latin typeface="Aptos" panose="020B0004020202020204" pitchFamily="34" charset="0"/>
                  <a:ea typeface="MS PGothic" panose="020B0600070205080204" pitchFamily="34" charset="-128"/>
                </a:rPr>
                <a:t> (</a:t>
              </a:r>
              <a:r>
                <a:rPr lang="en-US" altLang="ja-JP" sz="1100" b="1" dirty="0">
                  <a:latin typeface="Aptos" panose="020B0004020202020204" pitchFamily="34" charset="0"/>
                  <a:ea typeface="MS PGothic" panose="020B0600070205080204" pitchFamily="34" charset="-128"/>
                </a:rPr>
                <a:t>A</a:t>
              </a:r>
              <a:r>
                <a:rPr lang="en-US" altLang="ja-JP" sz="1100" dirty="0">
                  <a:latin typeface="Aptos" panose="020B0004020202020204" pitchFamily="34" charset="0"/>
                  <a:ea typeface="MS PGothic" panose="020B0600070205080204" pitchFamily="34" charset="-128"/>
                </a:rPr>
                <a:t>) </a:t>
              </a:r>
              <a:r>
                <a:rPr lang="en-US" altLang="ja-JP" sz="1100" dirty="0">
                  <a:latin typeface="Aptos" panose="020B0004020202020204" pitchFamily="34" charset="0"/>
                  <a:ea typeface="MS PGothic" panose="020B0600070205080204" pitchFamily="34" charset="-128"/>
                  <a:cs typeface="Arial" panose="020B0604020202020204" pitchFamily="34" charset="0"/>
                </a:rPr>
                <a:t>Tobacco </a:t>
              </a:r>
              <a:r>
                <a:rPr lang="en-US" altLang="ja-JP" sz="1100" dirty="0">
                  <a:latin typeface="Aptos" panose="020B0004020202020204" pitchFamily="34" charset="0"/>
                  <a:ea typeface="MS PGothic" panose="020B0600070205080204" pitchFamily="34" charset="-128"/>
                </a:rPr>
                <a:t>C</a:t>
              </a:r>
              <a:r>
                <a:rPr lang="lt-LT" altLang="ja-JP" sz="1100" dirty="0">
                  <a:latin typeface="Aptos" panose="020B0004020202020204" pitchFamily="34" charset="0"/>
                  <a:ea typeface="MS PGothic" panose="020B0600070205080204" pitchFamily="34" charset="-128"/>
                </a:rPr>
                <a:t>S</a:t>
              </a:r>
              <a:r>
                <a:rPr lang="en-US" altLang="ja-JP" sz="1100" dirty="0">
                  <a:latin typeface="Aptos" panose="020B0004020202020204" pitchFamily="34" charset="0"/>
                  <a:ea typeface="MS PGothic" panose="020B0600070205080204" pitchFamily="34" charset="-128"/>
                </a:rPr>
                <a:t> cells’ maintenance;</a:t>
              </a:r>
            </a:p>
            <a:p>
              <a:pPr algn="just">
                <a:spcBef>
                  <a:spcPct val="0"/>
                </a:spcBef>
              </a:pPr>
              <a:r>
                <a:rPr lang="en-US" altLang="ja-JP" sz="1100" dirty="0">
                  <a:latin typeface="Aptos" panose="020B0004020202020204" pitchFamily="34" charset="0"/>
                  <a:ea typeface="MS PGothic" panose="020B0600070205080204" pitchFamily="34" charset="-128"/>
                </a:rPr>
                <a:t>(</a:t>
              </a:r>
              <a:r>
                <a:rPr lang="en-US" altLang="ja-JP" sz="1100" b="1" dirty="0">
                  <a:latin typeface="Aptos" panose="020B0004020202020204" pitchFamily="34" charset="0"/>
                  <a:ea typeface="MS PGothic" panose="020B0600070205080204" pitchFamily="34" charset="-128"/>
                </a:rPr>
                <a:t>B</a:t>
              </a:r>
              <a:r>
                <a:rPr lang="en-US" altLang="ja-JP" sz="1100" dirty="0">
                  <a:latin typeface="Aptos" panose="020B0004020202020204" pitchFamily="34" charset="0"/>
                  <a:ea typeface="MS PGothic" panose="020B0600070205080204" pitchFamily="34" charset="-128"/>
                </a:rPr>
                <a:t>) Apple C</a:t>
              </a:r>
              <a:r>
                <a:rPr lang="lt-LT" altLang="ja-JP" sz="1100" dirty="0">
                  <a:latin typeface="Aptos" panose="020B0004020202020204" pitchFamily="34" charset="0"/>
                  <a:ea typeface="MS PGothic" panose="020B0600070205080204" pitchFamily="34" charset="-128"/>
                </a:rPr>
                <a:t>S</a:t>
              </a:r>
              <a:r>
                <a:rPr lang="en-US" altLang="ja-JP" sz="1100" dirty="0">
                  <a:latin typeface="Aptos" panose="020B0004020202020204" pitchFamily="34" charset="0"/>
                  <a:ea typeface="MS PGothic" panose="020B0600070205080204" pitchFamily="34" charset="-128"/>
                </a:rPr>
                <a:t> cells </a:t>
              </a:r>
              <a:r>
                <a:rPr lang="lt-LT" altLang="ja-JP" sz="1100" dirty="0">
                  <a:latin typeface="Aptos" panose="020B0004020202020204" pitchFamily="34" charset="0"/>
                  <a:ea typeface="MS PGothic" panose="020B0600070205080204" pitchFamily="34" charset="-128"/>
                  <a:cs typeface="Arial" panose="020B0604020202020204" pitchFamily="34" charset="0"/>
                </a:rPr>
                <a:t>encapsulated in sodium alginate (SA).</a:t>
              </a:r>
              <a:r>
                <a:rPr lang="en-US" altLang="ja-JP" sz="1100" dirty="0">
                  <a:latin typeface="Aptos" panose="020B0004020202020204" pitchFamily="34" charset="0"/>
                  <a:ea typeface="MS PGothic" panose="020B0600070205080204" pitchFamily="34" charset="-128"/>
                  <a:cs typeface="Arial" panose="020B0604020202020204" pitchFamily="34" charset="0"/>
                </a:rPr>
                <a:t> Scale bar 1 cm.</a:t>
              </a:r>
              <a:endParaRPr lang="lt-LT" altLang="ja-JP" sz="1100" dirty="0">
                <a:latin typeface="Aptos" panose="020B0004020202020204" pitchFamily="34" charset="0"/>
                <a:ea typeface="MS PGothic" panose="020B0600070205080204" pitchFamily="34" charset="-128"/>
                <a:cs typeface="Arial" panose="020B0604020202020204" pitchFamily="34" charset="0"/>
              </a:endParaRPr>
            </a:p>
          </p:txBody>
        </p:sp>
        <p:grpSp>
          <p:nvGrpSpPr>
            <p:cNvPr id="43" name="Group 42">
              <a:extLst>
                <a:ext uri="{FF2B5EF4-FFF2-40B4-BE49-F238E27FC236}">
                  <a16:creationId xmlns:a16="http://schemas.microsoft.com/office/drawing/2014/main" id="{BAD4868C-7F79-A268-A5BF-78DF7DB9DF13}"/>
                </a:ext>
              </a:extLst>
            </p:cNvPr>
            <p:cNvGrpSpPr/>
            <p:nvPr/>
          </p:nvGrpSpPr>
          <p:grpSpPr>
            <a:xfrm>
              <a:off x="2526730" y="4829741"/>
              <a:ext cx="1808554" cy="1694549"/>
              <a:chOff x="2652702" y="5205124"/>
              <a:chExt cx="1377100" cy="1415205"/>
            </a:xfrm>
          </p:grpSpPr>
          <p:pic>
            <p:nvPicPr>
              <p:cNvPr id="29" name="Paveikslėlis 1">
                <a:extLst>
                  <a:ext uri="{FF2B5EF4-FFF2-40B4-BE49-F238E27FC236}">
                    <a16:creationId xmlns:a16="http://schemas.microsoft.com/office/drawing/2014/main" id="{6E88F2F9-CE21-7491-B94D-5B3BF2F1C656}"/>
                  </a:ext>
                </a:extLst>
              </p:cNvPr>
              <p:cNvPicPr>
                <a:picLocks noChangeAspect="1"/>
              </p:cNvPicPr>
              <p:nvPr/>
            </p:nvPicPr>
            <p:blipFill>
              <a:blip r:embed="rId5"/>
              <a:srcRect t="24260"/>
              <a:stretch/>
            </p:blipFill>
            <p:spPr>
              <a:xfrm>
                <a:off x="2671122" y="5240811"/>
                <a:ext cx="1358680" cy="1379518"/>
              </a:xfrm>
              <a:prstGeom prst="rect">
                <a:avLst/>
              </a:prstGeom>
            </p:spPr>
          </p:pic>
          <p:cxnSp>
            <p:nvCxnSpPr>
              <p:cNvPr id="30" name="Straight Connector 29">
                <a:extLst>
                  <a:ext uri="{FF2B5EF4-FFF2-40B4-BE49-F238E27FC236}">
                    <a16:creationId xmlns:a16="http://schemas.microsoft.com/office/drawing/2014/main" id="{B88D171E-C7CA-03D8-5F6E-06BA1DC0BC6D}"/>
                  </a:ext>
                </a:extLst>
              </p:cNvPr>
              <p:cNvCxnSpPr/>
              <p:nvPr/>
            </p:nvCxnSpPr>
            <p:spPr>
              <a:xfrm>
                <a:off x="2715804" y="6536122"/>
                <a:ext cx="155451" cy="0"/>
              </a:xfrm>
              <a:prstGeom prst="line">
                <a:avLst/>
              </a:prstGeom>
              <a:ln w="28575">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sp>
            <p:nvSpPr>
              <p:cNvPr id="41" name="TextBox 40">
                <a:extLst>
                  <a:ext uri="{FF2B5EF4-FFF2-40B4-BE49-F238E27FC236}">
                    <a16:creationId xmlns:a16="http://schemas.microsoft.com/office/drawing/2014/main" id="{9402F169-E344-DED0-64B4-164196526A67}"/>
                  </a:ext>
                </a:extLst>
              </p:cNvPr>
              <p:cNvSpPr txBox="1"/>
              <p:nvPr/>
            </p:nvSpPr>
            <p:spPr>
              <a:xfrm>
                <a:off x="2652702" y="5205124"/>
                <a:ext cx="246837" cy="298508"/>
              </a:xfrm>
              <a:prstGeom prst="rect">
                <a:avLst/>
              </a:prstGeom>
              <a:noFill/>
            </p:spPr>
            <p:txBody>
              <a:bodyPr wrap="square" rtlCol="0">
                <a:spAutoFit/>
              </a:bodyPr>
              <a:lstStyle/>
              <a:p>
                <a:r>
                  <a:rPr lang="en-US" sz="1500" b="1" dirty="0">
                    <a:latin typeface="Aptos" panose="020B0004020202020204" pitchFamily="34" charset="0"/>
                  </a:rPr>
                  <a:t>B</a:t>
                </a:r>
                <a:endParaRPr lang="lt-LT" sz="1500" b="1" dirty="0">
                  <a:latin typeface="Aptos" panose="020B0004020202020204" pitchFamily="34" charset="0"/>
                </a:endParaRPr>
              </a:p>
            </p:txBody>
          </p:sp>
        </p:grpSp>
        <p:grpSp>
          <p:nvGrpSpPr>
            <p:cNvPr id="25" name="Group 24">
              <a:extLst>
                <a:ext uri="{FF2B5EF4-FFF2-40B4-BE49-F238E27FC236}">
                  <a16:creationId xmlns:a16="http://schemas.microsoft.com/office/drawing/2014/main" id="{4FC51C2C-A2DD-A534-B837-B05B5FBA97B5}"/>
                </a:ext>
              </a:extLst>
            </p:cNvPr>
            <p:cNvGrpSpPr/>
            <p:nvPr/>
          </p:nvGrpSpPr>
          <p:grpSpPr>
            <a:xfrm>
              <a:off x="182562" y="4056323"/>
              <a:ext cx="1819255" cy="1621986"/>
              <a:chOff x="388420" y="4331570"/>
              <a:chExt cx="1571094" cy="1477855"/>
            </a:xfrm>
          </p:grpSpPr>
          <p:pic>
            <p:nvPicPr>
              <p:cNvPr id="24" name="Picture 23">
                <a:extLst>
                  <a:ext uri="{FF2B5EF4-FFF2-40B4-BE49-F238E27FC236}">
                    <a16:creationId xmlns:a16="http://schemas.microsoft.com/office/drawing/2014/main" id="{5B7FC4A4-E5C6-0AEE-90F9-02A62DFCAC06}"/>
                  </a:ext>
                </a:extLst>
              </p:cNvPr>
              <p:cNvPicPr>
                <a:picLocks noChangeAspect="1"/>
              </p:cNvPicPr>
              <p:nvPr/>
            </p:nvPicPr>
            <p:blipFill>
              <a:blip r:embed="rId6"/>
              <a:stretch>
                <a:fillRect/>
              </a:stretch>
            </p:blipFill>
            <p:spPr>
              <a:xfrm>
                <a:off x="418077" y="4364559"/>
                <a:ext cx="1541437" cy="1444866"/>
              </a:xfrm>
              <a:prstGeom prst="rect">
                <a:avLst/>
              </a:prstGeom>
            </p:spPr>
          </p:pic>
          <p:sp>
            <p:nvSpPr>
              <p:cNvPr id="21" name="TextBox 20">
                <a:extLst>
                  <a:ext uri="{FF2B5EF4-FFF2-40B4-BE49-F238E27FC236}">
                    <a16:creationId xmlns:a16="http://schemas.microsoft.com/office/drawing/2014/main" id="{FCD406FA-347C-8560-5D30-E4D7C1EFE7F3}"/>
                  </a:ext>
                </a:extLst>
              </p:cNvPr>
              <p:cNvSpPr txBox="1"/>
              <p:nvPr/>
            </p:nvSpPr>
            <p:spPr>
              <a:xfrm>
                <a:off x="388420" y="4331570"/>
                <a:ext cx="293049" cy="323165"/>
              </a:xfrm>
              <a:prstGeom prst="rect">
                <a:avLst/>
              </a:prstGeom>
              <a:noFill/>
            </p:spPr>
            <p:txBody>
              <a:bodyPr wrap="square" rtlCol="0">
                <a:spAutoFit/>
              </a:bodyPr>
              <a:lstStyle/>
              <a:p>
                <a:r>
                  <a:rPr lang="en-US" sz="1500" b="1" dirty="0">
                    <a:latin typeface="Aptos" panose="020B0004020202020204" pitchFamily="34" charset="0"/>
                  </a:rPr>
                  <a:t>A</a:t>
                </a:r>
                <a:endParaRPr lang="lt-LT" sz="1500" b="1" dirty="0">
                  <a:latin typeface="Aptos" panose="020B0004020202020204" pitchFamily="34" charset="0"/>
                </a:endParaRPr>
              </a:p>
            </p:txBody>
          </p:sp>
        </p:grpSp>
      </p:grpSp>
      <p:sp>
        <p:nvSpPr>
          <p:cNvPr id="23" name="TextBox 22">
            <a:extLst>
              <a:ext uri="{FF2B5EF4-FFF2-40B4-BE49-F238E27FC236}">
                <a16:creationId xmlns:a16="http://schemas.microsoft.com/office/drawing/2014/main" id="{415CD8EB-B0FD-CB4E-5ADF-936EE40B27BC}"/>
              </a:ext>
            </a:extLst>
          </p:cNvPr>
          <p:cNvSpPr txBox="1"/>
          <p:nvPr/>
        </p:nvSpPr>
        <p:spPr>
          <a:xfrm>
            <a:off x="556259" y="878511"/>
            <a:ext cx="7871461" cy="2893100"/>
          </a:xfrm>
          <a:prstGeom prst="rect">
            <a:avLst/>
          </a:prstGeom>
          <a:noFill/>
        </p:spPr>
        <p:txBody>
          <a:bodyPr wrap="square">
            <a:spAutoFit/>
          </a:bodyPr>
          <a:lstStyle/>
          <a:p>
            <a:pPr indent="457200" algn="just">
              <a:spcBef>
                <a:spcPct val="0"/>
              </a:spcBef>
            </a:pPr>
            <a:r>
              <a:rPr lang="lt-LT" altLang="ja-JP" sz="1300" b="1" dirty="0">
                <a:latin typeface="Aptos" panose="020B0004020202020204" pitchFamily="34" charset="0"/>
                <a:ea typeface="MS PGothic" panose="020B0600070205080204" pitchFamily="34" charset="-128"/>
              </a:rPr>
              <a:t>Cell suspension</a:t>
            </a:r>
            <a:r>
              <a:rPr lang="en-US" altLang="ja-JP" sz="1300" b="1" dirty="0">
                <a:latin typeface="Aptos" panose="020B0004020202020204" pitchFamily="34" charset="0"/>
                <a:ea typeface="MS PGothic" panose="020B0600070205080204" pitchFamily="34" charset="-128"/>
              </a:rPr>
              <a:t> culture</a:t>
            </a:r>
            <a:r>
              <a:rPr lang="lt-LT" altLang="ja-JP" sz="1300" b="1" dirty="0">
                <a:latin typeface="Aptos" panose="020B0004020202020204" pitchFamily="34" charset="0"/>
                <a:ea typeface="MS PGothic" panose="020B0600070205080204" pitchFamily="34" charset="-128"/>
              </a:rPr>
              <a:t> (CSC) establishment.</a:t>
            </a:r>
            <a:r>
              <a:rPr lang="lt-LT" altLang="ja-JP" sz="1300" dirty="0">
                <a:latin typeface="Aptos" panose="020B0004020202020204" pitchFamily="34" charset="0"/>
                <a:ea typeface="MS PGothic" panose="020B0600070205080204" pitchFamily="34" charset="-128"/>
              </a:rPr>
              <a:t> </a:t>
            </a:r>
            <a:r>
              <a:rPr lang="lt-LT" altLang="ja-JP" sz="1300" u="sng" dirty="0">
                <a:latin typeface="Aptos" panose="020B0004020202020204" pitchFamily="34" charset="0"/>
                <a:ea typeface="MS PGothic" panose="020B0600070205080204" pitchFamily="34" charset="-128"/>
              </a:rPr>
              <a:t>Apple (</a:t>
            </a:r>
            <a:r>
              <a:rPr lang="lt-LT" altLang="ja-JP" sz="1300" i="1" u="sng" dirty="0">
                <a:latin typeface="Aptos" panose="020B0004020202020204" pitchFamily="34" charset="0"/>
                <a:ea typeface="MS PGothic" panose="020B0600070205080204" pitchFamily="34" charset="-128"/>
              </a:rPr>
              <a:t>Malus</a:t>
            </a:r>
            <a:r>
              <a:rPr lang="lt-LT" altLang="ja-JP" sz="1300" u="sng" dirty="0">
                <a:latin typeface="Aptos" panose="020B0004020202020204" pitchFamily="34" charset="0"/>
                <a:ea typeface="MS PGothic" panose="020B0600070205080204" pitchFamily="34" charset="-128"/>
              </a:rPr>
              <a:t> x </a:t>
            </a:r>
            <a:r>
              <a:rPr lang="lt-LT" altLang="ja-JP" sz="1300" i="1" u="sng" dirty="0">
                <a:latin typeface="Aptos" panose="020B0004020202020204" pitchFamily="34" charset="0"/>
                <a:ea typeface="MS PGothic" panose="020B0600070205080204" pitchFamily="34" charset="-128"/>
              </a:rPr>
              <a:t>domestica</a:t>
            </a:r>
            <a:r>
              <a:rPr lang="lt-LT" altLang="ja-JP" sz="1300" u="sng" dirty="0">
                <a:latin typeface="Aptos" panose="020B0004020202020204" pitchFamily="34" charset="0"/>
                <a:ea typeface="MS PGothic" panose="020B0600070205080204" pitchFamily="34" charset="-128"/>
              </a:rPr>
              <a:t> Borkh.) cv. Gala</a:t>
            </a:r>
            <a:r>
              <a:rPr lang="lt-LT" altLang="ja-JP" sz="1300" dirty="0">
                <a:latin typeface="Aptos" panose="020B0004020202020204" pitchFamily="34" charset="0"/>
                <a:ea typeface="MS PGothic" panose="020B0600070205080204" pitchFamily="34" charset="-128"/>
              </a:rPr>
              <a:t>, </a:t>
            </a:r>
            <a:r>
              <a:rPr lang="lt-LT" altLang="ja-JP" sz="1300" u="sng" dirty="0">
                <a:latin typeface="Aptos" panose="020B0004020202020204" pitchFamily="34" charset="0"/>
                <a:ea typeface="MS PGothic" panose="020B0600070205080204" pitchFamily="34" charset="-128"/>
              </a:rPr>
              <a:t>GM / non-GM tobacco (</a:t>
            </a:r>
            <a:r>
              <a:rPr lang="lt-LT" altLang="ja-JP" sz="1300" i="1" u="sng" dirty="0">
                <a:latin typeface="Aptos" panose="020B0004020202020204" pitchFamily="34" charset="0"/>
                <a:ea typeface="MS PGothic" panose="020B0600070205080204" pitchFamily="34" charset="-128"/>
              </a:rPr>
              <a:t>Nicotiana</a:t>
            </a:r>
            <a:r>
              <a:rPr lang="lt-LT" altLang="ja-JP" sz="1300" u="sng" dirty="0">
                <a:latin typeface="Aptos" panose="020B0004020202020204" pitchFamily="34" charset="0"/>
                <a:ea typeface="MS PGothic" panose="020B0600070205080204" pitchFamily="34" charset="-128"/>
              </a:rPr>
              <a:t> </a:t>
            </a:r>
            <a:r>
              <a:rPr lang="lt-LT" altLang="ja-JP" sz="1300" i="1" u="sng" dirty="0">
                <a:latin typeface="Aptos" panose="020B0004020202020204" pitchFamily="34" charset="0"/>
                <a:ea typeface="MS PGothic" panose="020B0600070205080204" pitchFamily="34" charset="-128"/>
              </a:rPr>
              <a:t>tabacum</a:t>
            </a:r>
            <a:r>
              <a:rPr lang="lt-LT" altLang="ja-JP" sz="1300" u="sng" dirty="0">
                <a:latin typeface="Aptos" panose="020B0004020202020204" pitchFamily="34" charset="0"/>
                <a:ea typeface="MS PGothic" panose="020B0600070205080204" pitchFamily="34" charset="-128"/>
              </a:rPr>
              <a:t> L.) cv. Samsun-NN</a:t>
            </a:r>
            <a:r>
              <a:rPr lang="lt-LT" altLang="ja-JP" sz="1300" dirty="0">
                <a:latin typeface="Aptos" panose="020B0004020202020204" pitchFamily="34" charset="0"/>
                <a:ea typeface="MS PGothic" panose="020B0600070205080204" pitchFamily="34" charset="-128"/>
              </a:rPr>
              <a:t> and </a:t>
            </a:r>
            <a:r>
              <a:rPr lang="lt-LT" altLang="ja-JP" sz="1300" u="sng" dirty="0">
                <a:latin typeface="Aptos" panose="020B0004020202020204" pitchFamily="34" charset="0"/>
                <a:ea typeface="MS PGothic" panose="020B0600070205080204" pitchFamily="34" charset="-128"/>
              </a:rPr>
              <a:t>carrot </a:t>
            </a:r>
            <a:r>
              <a:rPr lang="pt-BR" altLang="ja-JP" sz="1300" u="sng" dirty="0">
                <a:latin typeface="Aptos" panose="020B0004020202020204" pitchFamily="34" charset="0"/>
                <a:ea typeface="MS PGothic" panose="020B0600070205080204" pitchFamily="34" charset="-128"/>
              </a:rPr>
              <a:t>(</a:t>
            </a:r>
            <a:r>
              <a:rPr lang="pt-BR" altLang="ja-JP" sz="1300" i="1" u="sng" dirty="0">
                <a:latin typeface="Aptos" panose="020B0004020202020204" pitchFamily="34" charset="0"/>
                <a:ea typeface="MS PGothic" panose="020B0600070205080204" pitchFamily="34" charset="-128"/>
              </a:rPr>
              <a:t>Daucus carota</a:t>
            </a:r>
            <a:r>
              <a:rPr lang="pt-BR" altLang="ja-JP" sz="1300" u="sng" dirty="0">
                <a:latin typeface="Aptos" panose="020B0004020202020204" pitchFamily="34" charset="0"/>
                <a:ea typeface="MS PGothic" panose="020B0600070205080204" pitchFamily="34" charset="-128"/>
              </a:rPr>
              <a:t> L.)</a:t>
            </a:r>
            <a:r>
              <a:rPr lang="lt-LT" altLang="ja-JP" sz="1300" u="sng" dirty="0">
                <a:latin typeface="Aptos" panose="020B0004020202020204" pitchFamily="34" charset="0"/>
                <a:ea typeface="MS PGothic" panose="020B0600070205080204" pitchFamily="34" charset="-128"/>
              </a:rPr>
              <a:t> </a:t>
            </a:r>
            <a:r>
              <a:rPr lang="pt-BR" altLang="ja-JP" sz="1300" u="sng" dirty="0">
                <a:latin typeface="Aptos" panose="020B0004020202020204" pitchFamily="34" charset="0"/>
                <a:ea typeface="MS PGothic" panose="020B0600070205080204" pitchFamily="34" charset="-128"/>
              </a:rPr>
              <a:t>cv. Ieva</a:t>
            </a:r>
            <a:r>
              <a:rPr lang="lt-LT" altLang="ja-JP" sz="1300" dirty="0">
                <a:latin typeface="Aptos" panose="020B0004020202020204" pitchFamily="34" charset="0"/>
                <a:ea typeface="MS PGothic" panose="020B0600070205080204" pitchFamily="34" charset="-128"/>
              </a:rPr>
              <a:t> dedifferentiated cells (callus) generated from leaf and root explants at the Laboratory of Cryobiology </a:t>
            </a:r>
            <a:r>
              <a:rPr lang="en-US" altLang="ja-JP" sz="1300" dirty="0">
                <a:latin typeface="Aptos" panose="020B0004020202020204" pitchFamily="34" charset="0"/>
                <a:ea typeface="MS PGothic" panose="020B0600070205080204" pitchFamily="34" charset="-128"/>
              </a:rPr>
              <a:t>of the </a:t>
            </a:r>
            <a:r>
              <a:rPr lang="lt-LT" altLang="ja-JP" sz="1300" dirty="0">
                <a:latin typeface="Aptos" panose="020B0004020202020204" pitchFamily="34" charset="0"/>
                <a:ea typeface="MS PGothic" panose="020B0600070205080204" pitchFamily="34" charset="-128"/>
              </a:rPr>
              <a:t>Institute of Horticulture (LRCAF, Lithuania).</a:t>
            </a:r>
            <a:r>
              <a:rPr lang="en-US" altLang="ja-JP" sz="1300" dirty="0">
                <a:latin typeface="Aptos" panose="020B0004020202020204" pitchFamily="34" charset="0"/>
                <a:ea typeface="MS PGothic" panose="020B0600070205080204" pitchFamily="34" charset="-128"/>
              </a:rPr>
              <a:t> </a:t>
            </a:r>
            <a:endParaRPr lang="lt-LT" altLang="ja-JP" sz="1300" dirty="0">
              <a:latin typeface="Aptos" panose="020B0004020202020204" pitchFamily="34" charset="0"/>
              <a:ea typeface="MS PGothic" panose="020B0600070205080204" pitchFamily="34" charset="-128"/>
            </a:endParaRPr>
          </a:p>
          <a:p>
            <a:pPr indent="457200" algn="just">
              <a:spcBef>
                <a:spcPct val="0"/>
              </a:spcBef>
            </a:pPr>
            <a:r>
              <a:rPr lang="lt-LT" altLang="ja-JP" sz="1300" b="1" dirty="0">
                <a:latin typeface="Aptos" panose="020B0004020202020204" pitchFamily="34" charset="0"/>
                <a:ea typeface="MS PGothic" panose="020B0600070205080204" pitchFamily="34" charset="-128"/>
              </a:rPr>
              <a:t>Growth</a:t>
            </a:r>
            <a:r>
              <a:rPr lang="en-US" altLang="ja-JP" sz="1300" b="1" dirty="0">
                <a:latin typeface="Aptos" panose="020B0004020202020204" pitchFamily="34" charset="0"/>
                <a:ea typeface="MS PGothic" panose="020B0600070205080204" pitchFamily="34" charset="-128"/>
              </a:rPr>
              <a:t>.</a:t>
            </a:r>
            <a:r>
              <a:rPr lang="lt-LT" altLang="ja-JP" sz="1300" b="1" dirty="0">
                <a:latin typeface="Aptos" panose="020B0004020202020204" pitchFamily="34" charset="0"/>
                <a:ea typeface="MS PGothic" panose="020B0600070205080204" pitchFamily="34" charset="-128"/>
              </a:rPr>
              <a:t> </a:t>
            </a:r>
            <a:r>
              <a:rPr lang="lt-LT" altLang="ja-JP" sz="1300" dirty="0">
                <a:latin typeface="Aptos" panose="020B0004020202020204" pitchFamily="34" charset="0"/>
                <a:ea typeface="MS PGothic" panose="020B0600070205080204" pitchFamily="34" charset="-128"/>
              </a:rPr>
              <a:t>B</a:t>
            </a:r>
            <a:r>
              <a:rPr lang="en-US" altLang="ja-JP" sz="1300" dirty="0">
                <a:latin typeface="Aptos" panose="020B0004020202020204" pitchFamily="34" charset="0"/>
                <a:ea typeface="MS PGothic" panose="020B0600070205080204" pitchFamily="34" charset="-128"/>
              </a:rPr>
              <a:t>asal MS (Murashige</a:t>
            </a:r>
            <a:r>
              <a:rPr lang="lt-LT" altLang="ja-JP" sz="1300" dirty="0">
                <a:latin typeface="Aptos" panose="020B0004020202020204" pitchFamily="34" charset="0"/>
                <a:ea typeface="MS PGothic" panose="020B0600070205080204" pitchFamily="34" charset="-128"/>
              </a:rPr>
              <a:t> </a:t>
            </a:r>
            <a:r>
              <a:rPr lang="en-US" altLang="ja-JP" sz="1300" dirty="0">
                <a:latin typeface="Aptos" panose="020B0004020202020204" pitchFamily="34" charset="0"/>
                <a:ea typeface="MS PGothic" panose="020B0600070205080204" pitchFamily="34" charset="-128"/>
              </a:rPr>
              <a:t>and Skoog</a:t>
            </a:r>
            <a:r>
              <a:rPr lang="lt-LT" altLang="ja-JP" sz="1300" dirty="0">
                <a:latin typeface="Aptos" panose="020B0004020202020204" pitchFamily="34" charset="0"/>
                <a:ea typeface="MS PGothic" panose="020B0600070205080204" pitchFamily="34" charset="-128"/>
              </a:rPr>
              <a:t>,</a:t>
            </a:r>
            <a:r>
              <a:rPr lang="en-US" altLang="ja-JP" sz="1300" dirty="0">
                <a:latin typeface="Aptos" panose="020B0004020202020204" pitchFamily="34" charset="0"/>
                <a:ea typeface="MS PGothic" panose="020B0600070205080204" pitchFamily="34" charset="-128"/>
              </a:rPr>
              <a:t> 1962) medium enriched with </a:t>
            </a:r>
            <a:r>
              <a:rPr lang="lt-LT" altLang="ja-JP" sz="1300" dirty="0">
                <a:latin typeface="Aptos" panose="020B0004020202020204" pitchFamily="34" charset="0"/>
                <a:ea typeface="MS PGothic" panose="020B0600070205080204" pitchFamily="34" charset="-128"/>
              </a:rPr>
              <a:t>sucros</a:t>
            </a:r>
            <a:r>
              <a:rPr lang="en-US" altLang="ja-JP" sz="1300" dirty="0">
                <a:latin typeface="Aptos" panose="020B0004020202020204" pitchFamily="34" charset="0"/>
                <a:ea typeface="MS PGothic" panose="020B0600070205080204" pitchFamily="34" charset="-128"/>
              </a:rPr>
              <a:t>e (</a:t>
            </a:r>
            <a:r>
              <a:rPr lang="lt-LT" altLang="ja-JP" sz="1300" dirty="0">
                <a:latin typeface="Aptos" panose="020B0004020202020204" pitchFamily="34" charset="0"/>
                <a:ea typeface="MS PGothic" panose="020B0600070205080204" pitchFamily="34" charset="-128"/>
              </a:rPr>
              <a:t>3</a:t>
            </a:r>
            <a:r>
              <a:rPr lang="en-US" altLang="ja-JP" sz="1300" dirty="0">
                <a:latin typeface="Aptos" panose="020B0004020202020204" pitchFamily="34" charset="0"/>
                <a:ea typeface="MS PGothic" panose="020B0600070205080204" pitchFamily="34" charset="-128"/>
              </a:rPr>
              <a:t>%) and a combination of </a:t>
            </a:r>
            <a:r>
              <a:rPr lang="fi-FI" altLang="ja-JP" sz="1300" u="sng" dirty="0">
                <a:latin typeface="Aptos" panose="020B0004020202020204" pitchFamily="34" charset="0"/>
                <a:ea typeface="MS PGothic" panose="020B0600070205080204" pitchFamily="34" charset="-128"/>
              </a:rPr>
              <a:t>2,4</a:t>
            </a:r>
            <a:r>
              <a:rPr lang="lt-LT" altLang="ja-JP" sz="1300" u="sng" dirty="0">
                <a:latin typeface="Aptos" panose="020B0004020202020204" pitchFamily="34" charset="0"/>
                <a:ea typeface="MS PGothic" panose="020B0600070205080204" pitchFamily="34" charset="-128"/>
              </a:rPr>
              <a:t>-</a:t>
            </a:r>
            <a:r>
              <a:rPr lang="fi-FI" altLang="ja-JP" sz="1300" u="sng" dirty="0">
                <a:latin typeface="Aptos" panose="020B0004020202020204" pitchFamily="34" charset="0"/>
                <a:ea typeface="MS PGothic" panose="020B0600070205080204" pitchFamily="34" charset="-128"/>
              </a:rPr>
              <a:t>D</a:t>
            </a:r>
            <a:r>
              <a:rPr lang="lt-LT" altLang="ja-JP" sz="1300" dirty="0">
                <a:latin typeface="Aptos" panose="020B0004020202020204" pitchFamily="34" charset="0"/>
                <a:ea typeface="MS PGothic" panose="020B0600070205080204" pitchFamily="34" charset="-128"/>
              </a:rPr>
              <a:t> (</a:t>
            </a:r>
            <a:r>
              <a:rPr lang="fi-FI" altLang="ja-JP" sz="1300" dirty="0">
                <a:latin typeface="Aptos" panose="020B0004020202020204" pitchFamily="34" charset="0"/>
                <a:ea typeface="MS PGothic" panose="020B0600070205080204" pitchFamily="34" charset="-128"/>
              </a:rPr>
              <a:t>0.3 mg</a:t>
            </a:r>
            <a:r>
              <a:rPr lang="lt-LT" altLang="ja-JP" sz="1300" dirty="0">
                <a:latin typeface="Aptos" panose="020B0004020202020204" pitchFamily="34" charset="0"/>
                <a:ea typeface="MS PGothic" panose="020B0600070205080204" pitchFamily="34" charset="-128"/>
              </a:rPr>
              <a:t> </a:t>
            </a:r>
            <a:r>
              <a:rPr lang="fi-FI" altLang="ja-JP" sz="1300" dirty="0">
                <a:latin typeface="Aptos" panose="020B0004020202020204" pitchFamily="34" charset="0"/>
                <a:ea typeface="MS PGothic" panose="020B0600070205080204" pitchFamily="34" charset="-128"/>
              </a:rPr>
              <a:t>L</a:t>
            </a:r>
            <a:r>
              <a:rPr lang="fi-FI" altLang="ja-JP" sz="1300" baseline="30000" dirty="0">
                <a:latin typeface="Aptos" panose="020B0004020202020204" pitchFamily="34" charset="0"/>
                <a:ea typeface="MS PGothic" panose="020B0600070205080204" pitchFamily="34" charset="-128"/>
              </a:rPr>
              <a:t>-1</a:t>
            </a:r>
            <a:r>
              <a:rPr lang="lt-LT" altLang="ja-JP" sz="1300" dirty="0">
                <a:latin typeface="Aptos" panose="020B0004020202020204" pitchFamily="34" charset="0"/>
                <a:ea typeface="MS PGothic" panose="020B0600070205080204" pitchFamily="34" charset="-128"/>
              </a:rPr>
              <a:t>) and </a:t>
            </a:r>
            <a:r>
              <a:rPr lang="fi-FI" altLang="ja-JP" sz="1300" u="sng" dirty="0">
                <a:latin typeface="Aptos" panose="020B0004020202020204" pitchFamily="34" charset="0"/>
                <a:ea typeface="MS PGothic" panose="020B0600070205080204" pitchFamily="34" charset="-128"/>
              </a:rPr>
              <a:t>casein hydrolysate</a:t>
            </a:r>
            <a:r>
              <a:rPr lang="lt-LT" altLang="ja-JP" sz="1300" dirty="0">
                <a:latin typeface="Aptos" panose="020B0004020202020204" pitchFamily="34" charset="0"/>
                <a:ea typeface="MS PGothic" panose="020B0600070205080204" pitchFamily="34" charset="-128"/>
              </a:rPr>
              <a:t> (</a:t>
            </a:r>
            <a:r>
              <a:rPr lang="fi-FI" altLang="ja-JP" sz="1300" dirty="0">
                <a:latin typeface="Aptos" panose="020B0004020202020204" pitchFamily="34" charset="0"/>
                <a:ea typeface="MS PGothic" panose="020B0600070205080204" pitchFamily="34" charset="-128"/>
              </a:rPr>
              <a:t>1 mg L</a:t>
            </a:r>
            <a:r>
              <a:rPr lang="fi-FI" altLang="ja-JP" sz="1300" baseline="30000" dirty="0">
                <a:latin typeface="Aptos" panose="020B0004020202020204" pitchFamily="34" charset="0"/>
                <a:ea typeface="MS PGothic" panose="020B0600070205080204" pitchFamily="34" charset="-128"/>
              </a:rPr>
              <a:t>-1</a:t>
            </a:r>
            <a:r>
              <a:rPr lang="lt-LT" altLang="ja-JP" sz="1300" dirty="0">
                <a:latin typeface="Aptos" panose="020B0004020202020204" pitchFamily="34" charset="0"/>
                <a:ea typeface="MS PGothic" panose="020B0600070205080204" pitchFamily="34" charset="-128"/>
              </a:rPr>
              <a:t>) for carrot</a:t>
            </a:r>
            <a:r>
              <a:rPr lang="en-US" altLang="ja-JP" sz="1300" dirty="0">
                <a:latin typeface="Aptos" panose="020B0004020202020204" pitchFamily="34" charset="0"/>
                <a:ea typeface="MS PGothic" panose="020B0600070205080204" pitchFamily="34" charset="-128"/>
              </a:rPr>
              <a:t> CSC</a:t>
            </a:r>
            <a:r>
              <a:rPr lang="lt-LT" altLang="ja-JP" sz="1300" dirty="0">
                <a:latin typeface="Aptos" panose="020B0004020202020204" pitchFamily="34" charset="0"/>
                <a:ea typeface="MS PGothic" panose="020B0600070205080204" pitchFamily="34" charset="-128"/>
              </a:rPr>
              <a:t>; </a:t>
            </a:r>
            <a:r>
              <a:rPr lang="fi-FI" altLang="ja-JP" sz="1300" u="sng" dirty="0">
                <a:latin typeface="Aptos" panose="020B0004020202020204" pitchFamily="34" charset="0"/>
                <a:ea typeface="MS PGothic" panose="020B0600070205080204" pitchFamily="34" charset="-128"/>
              </a:rPr>
              <a:t>2,4</a:t>
            </a:r>
            <a:r>
              <a:rPr lang="lt-LT" altLang="ja-JP" sz="1300" u="sng" dirty="0">
                <a:latin typeface="Aptos" panose="020B0004020202020204" pitchFamily="34" charset="0"/>
                <a:ea typeface="MS PGothic" panose="020B0600070205080204" pitchFamily="34" charset="-128"/>
              </a:rPr>
              <a:t>-</a:t>
            </a:r>
            <a:r>
              <a:rPr lang="fi-FI" altLang="ja-JP" sz="1300" u="sng" dirty="0">
                <a:latin typeface="Aptos" panose="020B0004020202020204" pitchFamily="34" charset="0"/>
                <a:ea typeface="MS PGothic" panose="020B0600070205080204" pitchFamily="34" charset="-128"/>
              </a:rPr>
              <a:t>D</a:t>
            </a:r>
            <a:r>
              <a:rPr lang="lt-LT" altLang="ja-JP" sz="1300" dirty="0">
                <a:latin typeface="Aptos" panose="020B0004020202020204" pitchFamily="34" charset="0"/>
                <a:ea typeface="MS PGothic" panose="020B0600070205080204" pitchFamily="34" charset="-128"/>
              </a:rPr>
              <a:t> (</a:t>
            </a:r>
            <a:r>
              <a:rPr lang="fi-FI" altLang="ja-JP" sz="1300" dirty="0">
                <a:latin typeface="Aptos" panose="020B0004020202020204" pitchFamily="34" charset="0"/>
                <a:ea typeface="MS PGothic" panose="020B0600070205080204" pitchFamily="34" charset="-128"/>
              </a:rPr>
              <a:t>1.0 mg L</a:t>
            </a:r>
            <a:r>
              <a:rPr lang="fi-FI" altLang="ja-JP" sz="1300" baseline="30000" dirty="0">
                <a:latin typeface="Aptos" panose="020B0004020202020204" pitchFamily="34" charset="0"/>
                <a:ea typeface="MS PGothic" panose="020B0600070205080204" pitchFamily="34" charset="-128"/>
              </a:rPr>
              <a:t>-1</a:t>
            </a:r>
            <a:r>
              <a:rPr lang="lt-LT" altLang="ja-JP" sz="1300" dirty="0">
                <a:latin typeface="Aptos" panose="020B0004020202020204" pitchFamily="34" charset="0"/>
                <a:ea typeface="MS PGothic" panose="020B0600070205080204" pitchFamily="34" charset="-128"/>
              </a:rPr>
              <a:t>) for apple and </a:t>
            </a:r>
            <a:r>
              <a:rPr lang="en-US" altLang="ja-JP" sz="1300" dirty="0">
                <a:latin typeface="Aptos" panose="020B0004020202020204" pitchFamily="34" charset="0"/>
                <a:ea typeface="MS PGothic" panose="020B0600070205080204" pitchFamily="34" charset="-128"/>
              </a:rPr>
              <a:t>a combination of </a:t>
            </a:r>
            <a:r>
              <a:rPr lang="nn-NO" altLang="ja-JP" sz="1300" u="sng" dirty="0">
                <a:latin typeface="Aptos" panose="020B0004020202020204" pitchFamily="34" charset="0"/>
                <a:ea typeface="MS PGothic" panose="020B0600070205080204" pitchFamily="34" charset="-128"/>
              </a:rPr>
              <a:t>BAP</a:t>
            </a:r>
            <a:r>
              <a:rPr lang="lt-LT" altLang="ja-JP" sz="1300" dirty="0">
                <a:latin typeface="Aptos" panose="020B0004020202020204" pitchFamily="34" charset="0"/>
                <a:ea typeface="MS PGothic" panose="020B0600070205080204" pitchFamily="34" charset="-128"/>
              </a:rPr>
              <a:t> (</a:t>
            </a:r>
            <a:r>
              <a:rPr lang="nn-NO" altLang="ja-JP" sz="1300" dirty="0">
                <a:latin typeface="Aptos" panose="020B0004020202020204" pitchFamily="34" charset="0"/>
                <a:ea typeface="MS PGothic" panose="020B0600070205080204" pitchFamily="34" charset="-128"/>
              </a:rPr>
              <a:t>0.25 </a:t>
            </a:r>
            <a:r>
              <a:rPr lang="fi-FI" altLang="ja-JP" sz="1300" dirty="0">
                <a:latin typeface="Aptos" panose="020B0004020202020204" pitchFamily="34" charset="0"/>
                <a:ea typeface="MS PGothic" panose="020B0600070205080204" pitchFamily="34" charset="-128"/>
              </a:rPr>
              <a:t>mg L</a:t>
            </a:r>
            <a:r>
              <a:rPr lang="fi-FI" altLang="ja-JP" sz="1300" baseline="30000" dirty="0">
                <a:latin typeface="Aptos" panose="020B0004020202020204" pitchFamily="34" charset="0"/>
                <a:ea typeface="MS PGothic" panose="020B0600070205080204" pitchFamily="34" charset="-128"/>
              </a:rPr>
              <a:t>-1</a:t>
            </a:r>
            <a:r>
              <a:rPr lang="lt-LT" altLang="ja-JP" sz="1300" dirty="0">
                <a:latin typeface="Aptos" panose="020B0004020202020204" pitchFamily="34" charset="0"/>
                <a:ea typeface="MS PGothic" panose="020B0600070205080204" pitchFamily="34" charset="-128"/>
              </a:rPr>
              <a:t>) and </a:t>
            </a:r>
            <a:r>
              <a:rPr lang="nn-NO" altLang="ja-JP" sz="1300" u="sng" dirty="0">
                <a:latin typeface="Aptos" panose="020B0004020202020204" pitchFamily="34" charset="0"/>
                <a:ea typeface="MS PGothic" panose="020B0600070205080204" pitchFamily="34" charset="-128"/>
              </a:rPr>
              <a:t>NAA</a:t>
            </a:r>
            <a:r>
              <a:rPr lang="lt-LT" altLang="ja-JP" sz="1300" dirty="0">
                <a:latin typeface="Aptos" panose="020B0004020202020204" pitchFamily="34" charset="0"/>
                <a:ea typeface="MS PGothic" panose="020B0600070205080204" pitchFamily="34" charset="-128"/>
              </a:rPr>
              <a:t> (</a:t>
            </a:r>
            <a:r>
              <a:rPr lang="nn-NO" altLang="ja-JP" sz="1300" dirty="0">
                <a:latin typeface="Aptos" panose="020B0004020202020204" pitchFamily="34" charset="0"/>
                <a:ea typeface="MS PGothic" panose="020B0600070205080204" pitchFamily="34" charset="-128"/>
              </a:rPr>
              <a:t>2.0 </a:t>
            </a:r>
            <a:r>
              <a:rPr lang="fi-FI" altLang="ja-JP" sz="1300" dirty="0">
                <a:latin typeface="Aptos" panose="020B0004020202020204" pitchFamily="34" charset="0"/>
                <a:ea typeface="MS PGothic" panose="020B0600070205080204" pitchFamily="34" charset="-128"/>
              </a:rPr>
              <a:t>mg L</a:t>
            </a:r>
            <a:r>
              <a:rPr lang="fi-FI" altLang="ja-JP" sz="1300" baseline="30000" dirty="0">
                <a:latin typeface="Aptos" panose="020B0004020202020204" pitchFamily="34" charset="0"/>
                <a:ea typeface="MS PGothic" panose="020B0600070205080204" pitchFamily="34" charset="-128"/>
              </a:rPr>
              <a:t>-1</a:t>
            </a:r>
            <a:r>
              <a:rPr lang="lt-LT" altLang="ja-JP" sz="1300" dirty="0">
                <a:latin typeface="Aptos" panose="020B0004020202020204" pitchFamily="34" charset="0"/>
                <a:ea typeface="MS PGothic" panose="020B0600070205080204" pitchFamily="34" charset="-128"/>
              </a:rPr>
              <a:t>) for tobacco</a:t>
            </a:r>
            <a:r>
              <a:rPr lang="en-US" altLang="ja-JP" sz="1300" dirty="0">
                <a:latin typeface="Aptos" panose="020B0004020202020204" pitchFamily="34" charset="0"/>
                <a:ea typeface="MS PGothic" panose="020B0600070205080204" pitchFamily="34" charset="-128"/>
              </a:rPr>
              <a:t> CSC growth</a:t>
            </a:r>
            <a:r>
              <a:rPr lang="lt-LT" altLang="ja-JP" sz="1300" dirty="0">
                <a:latin typeface="Aptos" panose="020B0004020202020204" pitchFamily="34" charset="0"/>
                <a:ea typeface="MS PGothic" panose="020B0600070205080204" pitchFamily="34" charset="-128"/>
              </a:rPr>
              <a:t>.</a:t>
            </a:r>
            <a:endParaRPr lang="en-US" altLang="ja-JP" sz="1300" dirty="0">
              <a:latin typeface="Aptos" panose="020B0004020202020204" pitchFamily="34" charset="0"/>
              <a:ea typeface="MS PGothic" panose="020B0600070205080204" pitchFamily="34" charset="-128"/>
            </a:endParaRPr>
          </a:p>
          <a:p>
            <a:pPr indent="457200" algn="just">
              <a:spcBef>
                <a:spcPct val="0"/>
              </a:spcBef>
            </a:pPr>
            <a:r>
              <a:rPr lang="en-US" altLang="ja-JP" sz="1300" b="1" dirty="0">
                <a:latin typeface="Aptos" panose="020B0004020202020204" pitchFamily="34" charset="0"/>
                <a:ea typeface="MS PGothic" panose="020B0600070205080204" pitchFamily="34" charset="-128"/>
              </a:rPr>
              <a:t>M</a:t>
            </a:r>
            <a:r>
              <a:rPr lang="lt-LT" altLang="ja-JP" sz="1300" b="1" dirty="0">
                <a:latin typeface="Aptos" panose="020B0004020202020204" pitchFamily="34" charset="0"/>
                <a:ea typeface="MS PGothic" panose="020B0600070205080204" pitchFamily="34" charset="-128"/>
              </a:rPr>
              <a:t>aintenance.</a:t>
            </a:r>
            <a:r>
              <a:rPr lang="lt-LT" altLang="ja-JP" sz="1300" dirty="0">
                <a:latin typeface="Aptos" panose="020B0004020202020204" pitchFamily="34" charset="0"/>
                <a:ea typeface="MS PGothic" panose="020B0600070205080204" pitchFamily="34" charset="-128"/>
              </a:rPr>
              <a:t> </a:t>
            </a:r>
            <a:r>
              <a:rPr lang="lt-LT" altLang="ja-JP" sz="1300" i="1" dirty="0">
                <a:latin typeface="Aptos" panose="020B0004020202020204" pitchFamily="34" charset="0"/>
                <a:ea typeface="MS PGothic" panose="020B0600070205080204" pitchFamily="34" charset="-128"/>
              </a:rPr>
              <a:t>In vitro</a:t>
            </a:r>
            <a:r>
              <a:rPr lang="lt-LT" altLang="ja-JP" sz="1300" dirty="0">
                <a:latin typeface="Aptos" panose="020B0004020202020204" pitchFamily="34" charset="0"/>
                <a:ea typeface="MS PGothic" panose="020B0600070205080204" pitchFamily="34" charset="-128"/>
              </a:rPr>
              <a:t> plant cultivation chamber </a:t>
            </a:r>
            <a:r>
              <a:rPr lang="en-US" altLang="ja-JP" sz="1300" dirty="0">
                <a:latin typeface="Aptos" panose="020B0004020202020204" pitchFamily="34" charset="0"/>
                <a:ea typeface="MS PGothic" panose="020B0600070205080204" pitchFamily="34" charset="-128"/>
              </a:rPr>
              <a:t>at 22±3°C, </a:t>
            </a:r>
            <a:r>
              <a:rPr lang="lt-LT" altLang="ja-JP" sz="1300" dirty="0">
                <a:latin typeface="Aptos" panose="020B0004020202020204" pitchFamily="34" charset="0"/>
                <a:ea typeface="MS PGothic" panose="020B0600070205080204" pitchFamily="34" charset="-128"/>
              </a:rPr>
              <a:t>50</a:t>
            </a:r>
            <a:r>
              <a:rPr lang="en-US" altLang="ja-JP" sz="1300" dirty="0">
                <a:latin typeface="Aptos" panose="020B0004020202020204" pitchFamily="34" charset="0"/>
                <a:ea typeface="MS PGothic" panose="020B0600070205080204" pitchFamily="34" charset="-128"/>
              </a:rPr>
              <a:t> </a:t>
            </a:r>
            <a:r>
              <a:rPr lang="en-US" altLang="ja-JP" sz="1300" dirty="0" err="1">
                <a:latin typeface="Aptos" panose="020B0004020202020204" pitchFamily="34" charset="0"/>
                <a:ea typeface="MS PGothic" panose="020B0600070205080204" pitchFamily="34" charset="-128"/>
              </a:rPr>
              <a:t>μmol</a:t>
            </a:r>
            <a:r>
              <a:rPr lang="en-US" altLang="ja-JP" sz="1300" dirty="0">
                <a:latin typeface="Aptos" panose="020B0004020202020204" pitchFamily="34" charset="0"/>
                <a:ea typeface="MS PGothic" panose="020B0600070205080204" pitchFamily="34" charset="-128"/>
              </a:rPr>
              <a:t> m</a:t>
            </a:r>
            <a:r>
              <a:rPr lang="en-US" altLang="ja-JP" sz="1300" baseline="30000" dirty="0">
                <a:latin typeface="Aptos" panose="020B0004020202020204" pitchFamily="34" charset="0"/>
                <a:ea typeface="MS PGothic" panose="020B0600070205080204" pitchFamily="34" charset="-128"/>
              </a:rPr>
              <a:t>−2</a:t>
            </a:r>
            <a:r>
              <a:rPr lang="en-US" altLang="ja-JP" sz="1300" dirty="0">
                <a:latin typeface="Aptos" panose="020B0004020202020204" pitchFamily="34" charset="0"/>
                <a:ea typeface="MS PGothic" panose="020B0600070205080204" pitchFamily="34" charset="-128"/>
              </a:rPr>
              <a:t> s</a:t>
            </a:r>
            <a:r>
              <a:rPr lang="en-US" altLang="ja-JP" sz="1300" baseline="30000" dirty="0">
                <a:latin typeface="Aptos" panose="020B0004020202020204" pitchFamily="34" charset="0"/>
                <a:ea typeface="MS PGothic" panose="020B0600070205080204" pitchFamily="34" charset="-128"/>
              </a:rPr>
              <a:t>−1</a:t>
            </a:r>
            <a:r>
              <a:rPr lang="en-US" altLang="ja-JP" sz="1300" dirty="0">
                <a:latin typeface="Aptos" panose="020B0004020202020204" pitchFamily="34" charset="0"/>
                <a:ea typeface="MS PGothic" panose="020B0600070205080204" pitchFamily="34" charset="-128"/>
              </a:rPr>
              <a:t> illumination intensity, a 16-hour photoperiod and </a:t>
            </a:r>
            <a:r>
              <a:rPr lang="lt-LT" altLang="ja-JP" sz="1300" dirty="0">
                <a:latin typeface="Aptos" panose="020B0004020202020204" pitchFamily="34" charset="0"/>
                <a:ea typeface="MS PGothic" panose="020B0600070205080204" pitchFamily="34" charset="-128"/>
              </a:rPr>
              <a:t>slow shaking at 120 rpm. Transfer </a:t>
            </a:r>
            <a:r>
              <a:rPr lang="en-US" altLang="ja-JP" sz="1300" dirty="0">
                <a:latin typeface="Aptos" panose="020B0004020202020204" pitchFamily="34" charset="0"/>
                <a:ea typeface="MS PGothic" panose="020B0600070205080204" pitchFamily="34" charset="-128"/>
              </a:rPr>
              <a:t>CS cells </a:t>
            </a:r>
            <a:r>
              <a:rPr lang="lt-LT" altLang="ja-JP" sz="1300" dirty="0">
                <a:latin typeface="Aptos" panose="020B0004020202020204" pitchFamily="34" charset="0"/>
                <a:ea typeface="MS PGothic" panose="020B0600070205080204" pitchFamily="34" charset="-128"/>
              </a:rPr>
              <a:t>to a f</a:t>
            </a:r>
            <a:r>
              <a:rPr lang="lt-LT" sz="1300" kern="0" dirty="0">
                <a:solidFill>
                  <a:srgbClr val="000000"/>
                </a:solidFill>
                <a:latin typeface="Aptos" panose="020B0004020202020204" pitchFamily="34" charset="0"/>
              </a:rPr>
              <a:t>resh medium every 7-14 days.</a:t>
            </a:r>
            <a:endParaRPr lang="lt-LT" sz="1300" dirty="0">
              <a:latin typeface="Aptos" panose="020B0004020202020204" pitchFamily="34" charset="0"/>
            </a:endParaRPr>
          </a:p>
          <a:p>
            <a:pPr indent="457200" algn="just">
              <a:spcBef>
                <a:spcPct val="0"/>
              </a:spcBef>
            </a:pPr>
            <a:r>
              <a:rPr lang="lt-LT" altLang="ja-JP" sz="1300" b="1" dirty="0">
                <a:latin typeface="Aptos" panose="020B0004020202020204" pitchFamily="34" charset="0"/>
                <a:ea typeface="MS PGothic" panose="020B0600070205080204" pitchFamily="34" charset="-128"/>
              </a:rPr>
              <a:t>Cell culture cryopreservation (CP). </a:t>
            </a:r>
            <a:r>
              <a:rPr lang="lt-LT" altLang="ja-JP" sz="1300" u="sng" dirty="0">
                <a:latin typeface="Aptos" panose="020B0004020202020204" pitchFamily="34" charset="0"/>
                <a:ea typeface="MS PGothic" panose="020B0600070205080204" pitchFamily="34" charset="-128"/>
              </a:rPr>
              <a:t>Encapsulation-vitrification</a:t>
            </a:r>
            <a:r>
              <a:rPr lang="lt-LT" altLang="ja-JP" sz="1300" dirty="0">
                <a:latin typeface="Aptos" panose="020B0004020202020204" pitchFamily="34" charset="0"/>
                <a:ea typeface="MS PGothic" panose="020B0600070205080204" pitchFamily="34" charset="-128"/>
              </a:rPr>
              <a:t> methods according to Kobayashi et al. (2005</a:t>
            </a:r>
            <a:r>
              <a:rPr lang="en-US" altLang="ja-JP" sz="1300" dirty="0">
                <a:latin typeface="Aptos" panose="020B0004020202020204" pitchFamily="34" charset="0"/>
                <a:ea typeface="MS PGothic" panose="020B0600070205080204" pitchFamily="34" charset="-128"/>
              </a:rPr>
              <a:t>;</a:t>
            </a:r>
            <a:r>
              <a:rPr lang="lt-LT" altLang="ja-JP" sz="1300" dirty="0">
                <a:latin typeface="Aptos" panose="020B0004020202020204" pitchFamily="34" charset="0"/>
                <a:ea typeface="MS PGothic" panose="020B0600070205080204" pitchFamily="34" charset="-128"/>
              </a:rPr>
              <a:t> 2006)</a:t>
            </a:r>
            <a:r>
              <a:rPr lang="en-US" altLang="ja-JP" sz="1300" dirty="0">
                <a:latin typeface="Aptos" panose="020B0004020202020204" pitchFamily="34" charset="0"/>
                <a:ea typeface="MS PGothic" panose="020B0600070205080204" pitchFamily="34" charset="-128"/>
              </a:rPr>
              <a:t>,</a:t>
            </a:r>
            <a:r>
              <a:rPr lang="lt-LT" altLang="ja-JP" sz="1300" dirty="0">
                <a:latin typeface="Aptos" panose="020B0004020202020204" pitchFamily="34" charset="0"/>
                <a:ea typeface="MS PGothic" panose="020B0600070205080204" pitchFamily="34" charset="-128"/>
              </a:rPr>
              <a:t> Menges and Murray (2004) for tobacco and carrot cell cultures CP. </a:t>
            </a:r>
            <a:r>
              <a:rPr lang="lt-LT" altLang="ja-JP" sz="1300" u="sng" dirty="0">
                <a:latin typeface="Aptos" panose="020B0004020202020204" pitchFamily="34" charset="0"/>
                <a:ea typeface="MS PGothic" panose="020B0600070205080204" pitchFamily="34" charset="-128"/>
              </a:rPr>
              <a:t>Encapsulation-dehydration</a:t>
            </a:r>
            <a:r>
              <a:rPr lang="lt-LT" altLang="ja-JP" sz="1300" dirty="0">
                <a:latin typeface="Aptos" panose="020B0004020202020204" pitchFamily="34" charset="0"/>
                <a:ea typeface="MS PGothic" panose="020B0600070205080204" pitchFamily="34" charset="-128"/>
              </a:rPr>
              <a:t> / </a:t>
            </a:r>
            <a:r>
              <a:rPr lang="lt-LT" altLang="ja-JP" sz="1300" u="sng" dirty="0">
                <a:latin typeface="Aptos" panose="020B0004020202020204" pitchFamily="34" charset="0"/>
                <a:ea typeface="MS PGothic" panose="020B0600070205080204" pitchFamily="34" charset="-128"/>
              </a:rPr>
              <a:t>vitrification</a:t>
            </a:r>
            <a:r>
              <a:rPr lang="lt-LT" altLang="ja-JP" sz="1300" dirty="0">
                <a:latin typeface="Aptos" panose="020B0004020202020204" pitchFamily="34" charset="0"/>
                <a:ea typeface="MS PGothic" panose="020B0600070205080204" pitchFamily="34" charset="-128"/>
              </a:rPr>
              <a:t> methods for apple and carrot cell cultures CP.</a:t>
            </a:r>
            <a:endParaRPr lang="lt-LT" altLang="ja-JP" sz="1300" dirty="0">
              <a:latin typeface="Aptos" panose="020B0004020202020204" pitchFamily="34" charset="0"/>
              <a:ea typeface="MS PGothic" panose="020B0600070205080204" pitchFamily="34" charset="-128"/>
              <a:cs typeface="Arial" panose="020B0604020202020204" pitchFamily="34" charset="0"/>
            </a:endParaRPr>
          </a:p>
          <a:p>
            <a:pPr indent="457200" algn="just">
              <a:spcBef>
                <a:spcPct val="0"/>
              </a:spcBef>
            </a:pPr>
            <a:r>
              <a:rPr lang="lt-LT" altLang="ja-JP" sz="1300" b="1" dirty="0">
                <a:latin typeface="Aptos" panose="020B0004020202020204" pitchFamily="34" charset="0"/>
                <a:ea typeface="MS PGothic" panose="020B0600070205080204" pitchFamily="34" charset="-128"/>
                <a:cs typeface="Arial" panose="020B0604020202020204" pitchFamily="34" charset="0"/>
              </a:rPr>
              <a:t>Viability assessment. </a:t>
            </a:r>
            <a:r>
              <a:rPr lang="lt-LT" altLang="ja-JP" sz="1300" dirty="0">
                <a:latin typeface="Aptos" panose="020B0004020202020204" pitchFamily="34" charset="0"/>
                <a:ea typeface="MS PGothic" panose="020B0600070205080204" pitchFamily="34" charset="-128"/>
                <a:cs typeface="Arial" panose="020B0604020202020204" pitchFamily="34" charset="0"/>
              </a:rPr>
              <a:t>0.25% Evans blue dye or f</a:t>
            </a:r>
            <a:r>
              <a:rPr lang="fr-FR" altLang="ja-JP" sz="1300" dirty="0" err="1">
                <a:latin typeface="Aptos" panose="020B0004020202020204" pitchFamily="34" charset="0"/>
                <a:ea typeface="MS PGothic" panose="020B0600070205080204" pitchFamily="34" charset="-128"/>
                <a:cs typeface="Arial" panose="020B0604020202020204" pitchFamily="34" charset="0"/>
              </a:rPr>
              <a:t>luorescein</a:t>
            </a:r>
            <a:r>
              <a:rPr lang="fr-FR" altLang="ja-JP" sz="1300" dirty="0">
                <a:latin typeface="Aptos" panose="020B0004020202020204" pitchFamily="34" charset="0"/>
                <a:ea typeface="MS PGothic" panose="020B0600070205080204" pitchFamily="34" charset="-128"/>
                <a:cs typeface="Arial" panose="020B0604020202020204" pitchFamily="34" charset="0"/>
              </a:rPr>
              <a:t> </a:t>
            </a:r>
            <a:r>
              <a:rPr lang="fr-FR" altLang="ja-JP" sz="1300" dirty="0" err="1">
                <a:latin typeface="Aptos" panose="020B0004020202020204" pitchFamily="34" charset="0"/>
                <a:ea typeface="MS PGothic" panose="020B0600070205080204" pitchFamily="34" charset="-128"/>
                <a:cs typeface="Arial" panose="020B0604020202020204" pitchFamily="34" charset="0"/>
              </a:rPr>
              <a:t>diacetate</a:t>
            </a:r>
            <a:r>
              <a:rPr lang="fr-FR" altLang="ja-JP" sz="1300" dirty="0">
                <a:latin typeface="Aptos" panose="020B0004020202020204" pitchFamily="34" charset="0"/>
                <a:ea typeface="MS PGothic" panose="020B0600070205080204" pitchFamily="34" charset="-128"/>
                <a:cs typeface="Arial" panose="020B0604020202020204" pitchFamily="34" charset="0"/>
              </a:rPr>
              <a:t> (FDA) </a:t>
            </a:r>
            <a:r>
              <a:rPr lang="fr-FR" altLang="ja-JP" sz="1300" dirty="0" err="1">
                <a:latin typeface="Aptos" panose="020B0004020202020204" pitchFamily="34" charset="0"/>
                <a:ea typeface="MS PGothic" panose="020B0600070205080204" pitchFamily="34" charset="-128"/>
                <a:cs typeface="Arial" panose="020B0604020202020204" pitchFamily="34" charset="0"/>
              </a:rPr>
              <a:t>staining</a:t>
            </a:r>
            <a:r>
              <a:rPr lang="lt-LT" altLang="ja-JP" sz="1300" dirty="0">
                <a:latin typeface="Aptos" panose="020B0004020202020204" pitchFamily="34" charset="0"/>
                <a:ea typeface="MS PGothic" panose="020B0600070205080204" pitchFamily="34" charset="-128"/>
                <a:cs typeface="Arial" panose="020B0604020202020204" pitchFamily="34" charset="0"/>
              </a:rPr>
              <a:t>.</a:t>
            </a:r>
            <a:r>
              <a:rPr lang="en-US" altLang="ja-JP" sz="1300" dirty="0">
                <a:latin typeface="Aptos" panose="020B0004020202020204" pitchFamily="34" charset="0"/>
                <a:ea typeface="MS PGothic" panose="020B0600070205080204" pitchFamily="34" charset="-128"/>
                <a:cs typeface="Arial" panose="020B0604020202020204" pitchFamily="34" charset="0"/>
              </a:rPr>
              <a:t> Viable cells (</a:t>
            </a:r>
            <a:r>
              <a:rPr lang="en-US" altLang="ja-JP" sz="1300" dirty="0">
                <a:latin typeface="Aptos" panose="020B0004020202020204" pitchFamily="34" charset="0"/>
                <a:ea typeface="MS PGothic" panose="020B0600070205080204" pitchFamily="34" charset="-128"/>
                <a:cs typeface="Arial" panose="020B0604020202020204" pitchFamily="34" charset="0"/>
                <a:sym typeface="Symbol" panose="05050102010706020507" pitchFamily="18" charset="2"/>
              </a:rPr>
              <a:t>) </a:t>
            </a:r>
            <a:r>
              <a:rPr lang="en-US" altLang="ja-JP" sz="1300" dirty="0">
                <a:latin typeface="Aptos" panose="020B0004020202020204" pitchFamily="34" charset="0"/>
                <a:ea typeface="MS PGothic" panose="020B0600070205080204" pitchFamily="34" charset="-128"/>
                <a:cs typeface="Arial" panose="020B0604020202020204" pitchFamily="34" charset="0"/>
              </a:rPr>
              <a:t>were calculated by dividing the stained cells by the total cell count.</a:t>
            </a:r>
            <a:endParaRPr lang="lt-LT" altLang="ja-JP" sz="1300" dirty="0">
              <a:latin typeface="Aptos" panose="020B0004020202020204" pitchFamily="34" charset="0"/>
              <a:ea typeface="MS PGothic" panose="020B0600070205080204" pitchFamily="34" charset="-128"/>
            </a:endParaRPr>
          </a:p>
        </p:txBody>
      </p:sp>
      <p:sp>
        <p:nvSpPr>
          <p:cNvPr id="38" name="TextBox 37">
            <a:extLst>
              <a:ext uri="{FF2B5EF4-FFF2-40B4-BE49-F238E27FC236}">
                <a16:creationId xmlns:a16="http://schemas.microsoft.com/office/drawing/2014/main" id="{98F886E8-BAAA-7FAA-205B-EEB24A4F88E8}"/>
              </a:ext>
            </a:extLst>
          </p:cNvPr>
          <p:cNvSpPr txBox="1"/>
          <p:nvPr/>
        </p:nvSpPr>
        <p:spPr>
          <a:xfrm>
            <a:off x="1218229" y="287728"/>
            <a:ext cx="4576272" cy="553998"/>
          </a:xfrm>
          <a:prstGeom prst="rect">
            <a:avLst/>
          </a:prstGeom>
          <a:noFill/>
        </p:spPr>
        <p:txBody>
          <a:bodyPr wrap="square">
            <a:spAutoFit/>
          </a:bodyPr>
          <a:lstStyle/>
          <a:p>
            <a:pPr>
              <a:spcBef>
                <a:spcPct val="0"/>
              </a:spcBef>
            </a:pPr>
            <a:r>
              <a:rPr lang="en-US" altLang="fr-FR" sz="3000" b="1" dirty="0">
                <a:solidFill>
                  <a:schemeClr val="accent6">
                    <a:lumMod val="75000"/>
                  </a:schemeClr>
                </a:solidFill>
                <a:latin typeface="Aptos" panose="020B0004020202020204" pitchFamily="34" charset="0"/>
              </a:rPr>
              <a:t>Material and Method</a:t>
            </a:r>
            <a:r>
              <a:rPr lang="lt-LT" altLang="fr-FR" sz="3000" b="1" dirty="0">
                <a:solidFill>
                  <a:schemeClr val="accent6">
                    <a:lumMod val="75000"/>
                  </a:schemeClr>
                </a:solidFill>
                <a:latin typeface="Aptos" panose="020B0004020202020204" pitchFamily="34" charset="0"/>
              </a:rPr>
              <a:t>s</a:t>
            </a:r>
            <a:endParaRPr lang="en-US" altLang="fr-FR" sz="3000" b="1" dirty="0">
              <a:solidFill>
                <a:schemeClr val="accent6">
                  <a:lumMod val="75000"/>
                </a:schemeClr>
              </a:solidFill>
              <a:latin typeface="Aptos" panose="020B0004020202020204" pitchFamily="34" charset="0"/>
            </a:endParaRPr>
          </a:p>
        </p:txBody>
      </p:sp>
    </p:spTree>
    <p:extLst>
      <p:ext uri="{BB962C8B-B14F-4D97-AF65-F5344CB8AC3E}">
        <p14:creationId xmlns:p14="http://schemas.microsoft.com/office/powerpoint/2010/main" val="1176764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E07A7-CD69-D763-484D-BA404E3C0D3E}"/>
            </a:ext>
          </a:extLst>
        </p:cNvPr>
        <p:cNvGrpSpPr/>
        <p:nvPr/>
      </p:nvGrpSpPr>
      <p:grpSpPr>
        <a:xfrm>
          <a:off x="0" y="0"/>
          <a:ext cx="0" cy="0"/>
          <a:chOff x="0" y="0"/>
          <a:chExt cx="0" cy="0"/>
        </a:xfrm>
      </p:grpSpPr>
      <p:sp>
        <p:nvSpPr>
          <p:cNvPr id="35" name="Rettangolo 34">
            <a:extLst>
              <a:ext uri="{FF2B5EF4-FFF2-40B4-BE49-F238E27FC236}">
                <a16:creationId xmlns:a16="http://schemas.microsoft.com/office/drawing/2014/main" id="{DACB1B06-17E1-5CB4-0008-99172153A721}"/>
              </a:ext>
            </a:extLst>
          </p:cNvPr>
          <p:cNvSpPr>
            <a:spLocks noGrp="1" noRot="1" noMove="1" noResize="1" noEditPoints="1" noAdjustHandles="1" noChangeArrowheads="1" noChangeShapeType="1"/>
          </p:cNvSpPr>
          <p:nvPr/>
        </p:nvSpPr>
        <p:spPr>
          <a:xfrm rot="5400000">
            <a:off x="5624380" y="3326400"/>
            <a:ext cx="6858001" cy="205200"/>
          </a:xfrm>
          <a:prstGeom prst="rect">
            <a:avLst/>
          </a:prstGeom>
          <a:solidFill>
            <a:srgbClr val="377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32391F3F-0DCD-6D61-DA5C-C3EDF502E870}"/>
              </a:ext>
            </a:extLst>
          </p:cNvPr>
          <p:cNvSpPr>
            <a:spLocks noGrp="1" noRot="1" noMove="1" noResize="1" noEditPoints="1" noAdjustHandles="1" noChangeArrowheads="1" noChangeShapeType="1"/>
          </p:cNvSpPr>
          <p:nvPr/>
        </p:nvSpPr>
        <p:spPr>
          <a:xfrm>
            <a:off x="0" y="6652320"/>
            <a:ext cx="9144000" cy="205680"/>
          </a:xfrm>
          <a:prstGeom prst="rect">
            <a:avLst/>
          </a:prstGeom>
          <a:solidFill>
            <a:srgbClr val="377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testo, Carattere, tipografia, design&#10;&#10;Il contenuto generato dall'IA potrebbe non essere corretto.">
            <a:extLst>
              <a:ext uri="{FF2B5EF4-FFF2-40B4-BE49-F238E27FC236}">
                <a16:creationId xmlns:a16="http://schemas.microsoft.com/office/drawing/2014/main" id="{7DB0F563-A183-40BB-6C52-01F0C1414AEC}"/>
              </a:ext>
            </a:extLst>
          </p:cNvPr>
          <p:cNvPicPr>
            <a:picLocks noGrp="1" noRot="1" noChangeAspect="1" noMove="1" noResize="1" noEditPoints="1" noAdjustHandles="1" noChangeArrowheads="1" noChangeShapeType="1" noCrop="1"/>
          </p:cNvPicPr>
          <p:nvPr/>
        </p:nvPicPr>
        <p:blipFill>
          <a:blip r:embed="rId2"/>
          <a:stretch>
            <a:fillRect/>
          </a:stretch>
        </p:blipFill>
        <p:spPr>
          <a:xfrm>
            <a:off x="140259" y="5842414"/>
            <a:ext cx="2425807" cy="727858"/>
          </a:xfrm>
          <a:prstGeom prst="rect">
            <a:avLst/>
          </a:prstGeom>
        </p:spPr>
      </p:pic>
      <p:sp>
        <p:nvSpPr>
          <p:cNvPr id="10" name="TextBox 9">
            <a:extLst>
              <a:ext uri="{FF2B5EF4-FFF2-40B4-BE49-F238E27FC236}">
                <a16:creationId xmlns:a16="http://schemas.microsoft.com/office/drawing/2014/main" id="{E35C05F3-20F0-4361-1348-64E4F442D84C}"/>
              </a:ext>
            </a:extLst>
          </p:cNvPr>
          <p:cNvSpPr txBox="1"/>
          <p:nvPr/>
        </p:nvSpPr>
        <p:spPr>
          <a:xfrm>
            <a:off x="4571997" y="1015696"/>
            <a:ext cx="4287624" cy="1152944"/>
          </a:xfrm>
          <a:prstGeom prst="rect">
            <a:avLst/>
          </a:prstGeom>
          <a:noFill/>
          <a:ln>
            <a:noFill/>
          </a:ln>
        </p:spPr>
        <p:txBody>
          <a:bodyPr wrap="square">
            <a:spAutoFit/>
          </a:bodyPr>
          <a:lstStyle/>
          <a:p>
            <a:pPr algn="just">
              <a:lnSpc>
                <a:spcPct val="107000"/>
              </a:lnSpc>
              <a:spcAft>
                <a:spcPts val="800"/>
              </a:spcAft>
            </a:pPr>
            <a:r>
              <a:rPr lang="en-US" sz="1300" b="1" kern="100" dirty="0">
                <a:effectLst/>
                <a:latin typeface="Aptos" panose="020B0004020202020204" pitchFamily="34" charset="0"/>
                <a:ea typeface="Aptos" panose="020B0004020202020204" pitchFamily="34" charset="0"/>
                <a:cs typeface="Times New Roman" panose="02020603050405020304" pitchFamily="18" charset="0"/>
              </a:rPr>
              <a:t>Figure </a:t>
            </a:r>
            <a:r>
              <a:rPr lang="lt-LT" sz="1300" b="1" kern="100" dirty="0">
                <a:effectLst/>
                <a:latin typeface="Aptos" panose="020B0004020202020204" pitchFamily="34" charset="0"/>
                <a:ea typeface="Aptos" panose="020B0004020202020204" pitchFamily="34" charset="0"/>
                <a:cs typeface="Times New Roman" panose="02020603050405020304" pitchFamily="18" charset="0"/>
              </a:rPr>
              <a:t>3</a:t>
            </a:r>
            <a:r>
              <a:rPr lang="en-US" sz="1300" b="1" kern="100" dirty="0">
                <a:effectLst/>
                <a:latin typeface="Aptos" panose="020B0004020202020204" pitchFamily="34" charset="0"/>
                <a:ea typeface="Aptos" panose="020B0004020202020204" pitchFamily="34" charset="0"/>
                <a:cs typeface="Times New Roman" panose="02020603050405020304" pitchFamily="18" charset="0"/>
              </a:rPr>
              <a:t>.</a:t>
            </a:r>
            <a:r>
              <a:rPr lang="en-US" sz="1300" kern="100" dirty="0">
                <a:effectLst/>
                <a:latin typeface="Aptos" panose="020B0004020202020204" pitchFamily="34" charset="0"/>
                <a:ea typeface="Aptos" panose="020B0004020202020204" pitchFamily="34" charset="0"/>
                <a:cs typeface="Times New Roman" panose="02020603050405020304" pitchFamily="18" charset="0"/>
              </a:rPr>
              <a:t> </a:t>
            </a:r>
            <a:r>
              <a:rPr lang="lt-LT" sz="1300" kern="100" dirty="0">
                <a:effectLst/>
                <a:latin typeface="Aptos" panose="020B0004020202020204" pitchFamily="34" charset="0"/>
                <a:ea typeface="Aptos" panose="020B0004020202020204" pitchFamily="34" charset="0"/>
                <a:cs typeface="Times New Roman" panose="02020603050405020304" pitchFamily="18" charset="0"/>
              </a:rPr>
              <a:t>Survival rate of (</a:t>
            </a:r>
            <a:r>
              <a:rPr lang="lt-LT" sz="1300" b="1" kern="100" dirty="0">
                <a:effectLst/>
                <a:latin typeface="Aptos" panose="020B0004020202020204" pitchFamily="34" charset="0"/>
                <a:ea typeface="Aptos" panose="020B0004020202020204" pitchFamily="34" charset="0"/>
                <a:cs typeface="Times New Roman" panose="02020603050405020304" pitchFamily="18" charset="0"/>
              </a:rPr>
              <a:t>A</a:t>
            </a:r>
            <a:r>
              <a:rPr lang="lt-LT" sz="1300" kern="100" dirty="0">
                <a:effectLst/>
                <a:latin typeface="Aptos" panose="020B0004020202020204" pitchFamily="34" charset="0"/>
                <a:ea typeface="Aptos" panose="020B0004020202020204" pitchFamily="34" charset="0"/>
                <a:cs typeface="Times New Roman" panose="02020603050405020304" pitchFamily="18" charset="0"/>
              </a:rPr>
              <a:t>) </a:t>
            </a:r>
            <a:r>
              <a:rPr lang="lt-LT" sz="1300" i="1" kern="100" dirty="0">
                <a:effectLst/>
                <a:latin typeface="Aptos" panose="020B0004020202020204" pitchFamily="34" charset="0"/>
                <a:ea typeface="Aptos" panose="020B0004020202020204" pitchFamily="34" charset="0"/>
                <a:cs typeface="Times New Roman" panose="02020603050405020304" pitchFamily="18" charset="0"/>
              </a:rPr>
              <a:t>Nicotiana tabacum </a:t>
            </a:r>
            <a:r>
              <a:rPr lang="lt-LT" sz="1300" kern="100" dirty="0">
                <a:effectLst/>
                <a:latin typeface="Aptos" panose="020B0004020202020204" pitchFamily="34" charset="0"/>
                <a:ea typeface="Aptos" panose="020B0004020202020204" pitchFamily="34" charset="0"/>
                <a:cs typeface="Times New Roman" panose="02020603050405020304" pitchFamily="18" charset="0"/>
              </a:rPr>
              <a:t>and (</a:t>
            </a:r>
            <a:r>
              <a:rPr lang="lt-LT" sz="1300" b="1" kern="100" dirty="0">
                <a:effectLst/>
                <a:latin typeface="Aptos" panose="020B0004020202020204" pitchFamily="34" charset="0"/>
                <a:ea typeface="Aptos" panose="020B0004020202020204" pitchFamily="34" charset="0"/>
                <a:cs typeface="Times New Roman" panose="02020603050405020304" pitchFamily="18" charset="0"/>
              </a:rPr>
              <a:t>B</a:t>
            </a:r>
            <a:r>
              <a:rPr lang="lt-LT" sz="1300" kern="100" dirty="0">
                <a:effectLst/>
                <a:latin typeface="Aptos" panose="020B0004020202020204" pitchFamily="34" charset="0"/>
                <a:ea typeface="Aptos" panose="020B0004020202020204" pitchFamily="34" charset="0"/>
                <a:cs typeface="Times New Roman" panose="02020603050405020304" pitchFamily="18" charset="0"/>
              </a:rPr>
              <a:t>) </a:t>
            </a:r>
            <a:r>
              <a:rPr lang="lt-LT" sz="1300" i="1" kern="100" dirty="0">
                <a:effectLst/>
                <a:latin typeface="Aptos" panose="020B0004020202020204" pitchFamily="34" charset="0"/>
                <a:ea typeface="Aptos" panose="020B0004020202020204" pitchFamily="34" charset="0"/>
                <a:cs typeface="Times New Roman" panose="02020603050405020304" pitchFamily="18" charset="0"/>
              </a:rPr>
              <a:t>Daucus carota</a:t>
            </a:r>
            <a:r>
              <a:rPr lang="lt-LT" sz="1300" kern="100" dirty="0">
                <a:effectLst/>
                <a:latin typeface="Aptos" panose="020B0004020202020204" pitchFamily="34" charset="0"/>
                <a:ea typeface="Aptos" panose="020B0004020202020204" pitchFamily="34" charset="0"/>
                <a:cs typeface="Times New Roman" panose="02020603050405020304" pitchFamily="18" charset="0"/>
              </a:rPr>
              <a:t> cv. </a:t>
            </a:r>
            <a:r>
              <a:rPr lang="lt-LT" sz="1300" kern="100" dirty="0">
                <a:latin typeface="Aptos" panose="020B0004020202020204" pitchFamily="34" charset="0"/>
                <a:ea typeface="Aptos" panose="020B0004020202020204" pitchFamily="34" charset="0"/>
                <a:cs typeface="Times New Roman" panose="02020603050405020304" pitchFamily="18" charset="0"/>
              </a:rPr>
              <a:t>Ieva CSCs depending </a:t>
            </a:r>
            <a:r>
              <a:rPr lang="lt-LT" sz="1300" kern="100" dirty="0">
                <a:effectLst/>
                <a:latin typeface="Aptos" panose="020B0004020202020204" pitchFamily="34" charset="0"/>
                <a:ea typeface="Aptos" panose="020B0004020202020204" pitchFamily="34" charset="0"/>
                <a:cs typeface="Times New Roman" panose="02020603050405020304" pitchFamily="18" charset="0"/>
              </a:rPr>
              <a:t>on different cryoprotectants and pretreatment technology. </a:t>
            </a:r>
            <a:r>
              <a:rPr lang="lt-LT" sz="1300" kern="100" dirty="0">
                <a:latin typeface="Aptos" panose="020B0004020202020204" pitchFamily="34" charset="0"/>
                <a:ea typeface="Aptos" panose="020B0004020202020204" pitchFamily="34" charset="0"/>
                <a:cs typeface="Times New Roman" panose="02020603050405020304" pitchFamily="18" charset="0"/>
              </a:rPr>
              <a:t>Different letters denote significant differences between experimental groups, ANOVA (p </a:t>
            </a:r>
            <a:r>
              <a:rPr lang="lt-LT" sz="1300" kern="100" dirty="0">
                <a:latin typeface="Aptos" panose="020B0004020202020204" pitchFamily="34" charset="0"/>
                <a:ea typeface="Aptos" panose="020B0004020202020204" pitchFamily="34" charset="0"/>
                <a:cs typeface="Times New Roman" panose="02020603050405020304" pitchFamily="18" charset="0"/>
                <a:sym typeface="Symbol" panose="05050102010706020507" pitchFamily="18" charset="2"/>
              </a:rPr>
              <a:t> 0.05).</a:t>
            </a:r>
            <a:endParaRPr lang="lt-LT" sz="13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DAF46B4-ED32-37DF-80E8-CC8973539571}"/>
              </a:ext>
            </a:extLst>
          </p:cNvPr>
          <p:cNvPicPr>
            <a:picLocks noChangeAspect="1"/>
          </p:cNvPicPr>
          <p:nvPr/>
        </p:nvPicPr>
        <p:blipFill>
          <a:blip r:embed="rId3"/>
          <a:stretch>
            <a:fillRect/>
          </a:stretch>
        </p:blipFill>
        <p:spPr>
          <a:xfrm>
            <a:off x="222833" y="801476"/>
            <a:ext cx="4267879" cy="2464427"/>
          </a:xfrm>
          <a:prstGeom prst="rect">
            <a:avLst/>
          </a:prstGeom>
          <a:ln>
            <a:noFill/>
          </a:ln>
        </p:spPr>
      </p:pic>
      <p:pic>
        <p:nvPicPr>
          <p:cNvPr id="6" name="Picture 5">
            <a:extLst>
              <a:ext uri="{FF2B5EF4-FFF2-40B4-BE49-F238E27FC236}">
                <a16:creationId xmlns:a16="http://schemas.microsoft.com/office/drawing/2014/main" id="{CEC698D4-12AC-295B-F609-7375E0B35E74}"/>
              </a:ext>
            </a:extLst>
          </p:cNvPr>
          <p:cNvPicPr>
            <a:picLocks noChangeAspect="1"/>
          </p:cNvPicPr>
          <p:nvPr/>
        </p:nvPicPr>
        <p:blipFill>
          <a:blip r:embed="rId4"/>
          <a:stretch>
            <a:fillRect/>
          </a:stretch>
        </p:blipFill>
        <p:spPr>
          <a:xfrm>
            <a:off x="4581870" y="2302121"/>
            <a:ext cx="4267878" cy="2464428"/>
          </a:xfrm>
          <a:prstGeom prst="rect">
            <a:avLst/>
          </a:prstGeom>
          <a:ln>
            <a:noFill/>
          </a:ln>
        </p:spPr>
      </p:pic>
      <p:sp>
        <p:nvSpPr>
          <p:cNvPr id="11" name="TextBox 10">
            <a:extLst>
              <a:ext uri="{FF2B5EF4-FFF2-40B4-BE49-F238E27FC236}">
                <a16:creationId xmlns:a16="http://schemas.microsoft.com/office/drawing/2014/main" id="{8A57F519-78EB-AE2C-4150-CAA7007BF140}"/>
              </a:ext>
            </a:extLst>
          </p:cNvPr>
          <p:cNvSpPr txBox="1"/>
          <p:nvPr/>
        </p:nvSpPr>
        <p:spPr>
          <a:xfrm>
            <a:off x="4571998" y="5365895"/>
            <a:ext cx="4267877" cy="1152944"/>
          </a:xfrm>
          <a:prstGeom prst="rect">
            <a:avLst/>
          </a:prstGeom>
          <a:noFill/>
          <a:ln>
            <a:noFill/>
          </a:ln>
        </p:spPr>
        <p:txBody>
          <a:bodyPr wrap="square">
            <a:spAutoFit/>
          </a:bodyPr>
          <a:lstStyle/>
          <a:p>
            <a:pPr algn="just">
              <a:lnSpc>
                <a:spcPct val="107000"/>
              </a:lnSpc>
              <a:spcAft>
                <a:spcPts val="800"/>
              </a:spcAft>
            </a:pPr>
            <a:r>
              <a:rPr lang="lt-LT" sz="1300" b="1" kern="100" dirty="0">
                <a:effectLst/>
                <a:latin typeface="Aptos" panose="020B0004020202020204" pitchFamily="34" charset="0"/>
                <a:ea typeface="Aptos" panose="020B0004020202020204" pitchFamily="34" charset="0"/>
                <a:cs typeface="Times New Roman" panose="02020603050405020304" pitchFamily="18" charset="0"/>
              </a:rPr>
              <a:t>Fig</a:t>
            </a:r>
            <a:r>
              <a:rPr lang="en-US" sz="1300" b="1" kern="100" dirty="0" err="1">
                <a:effectLst/>
                <a:latin typeface="Aptos" panose="020B0004020202020204" pitchFamily="34" charset="0"/>
                <a:ea typeface="Aptos" panose="020B0004020202020204" pitchFamily="34" charset="0"/>
                <a:cs typeface="Times New Roman" panose="02020603050405020304" pitchFamily="18" charset="0"/>
              </a:rPr>
              <a:t>ure</a:t>
            </a:r>
            <a:r>
              <a:rPr lang="lt-LT" sz="1300" b="1" kern="100" dirty="0">
                <a:effectLst/>
                <a:latin typeface="Aptos" panose="020B0004020202020204" pitchFamily="34" charset="0"/>
                <a:ea typeface="Aptos" panose="020B0004020202020204" pitchFamily="34" charset="0"/>
                <a:cs typeface="Times New Roman" panose="02020603050405020304" pitchFamily="18" charset="0"/>
              </a:rPr>
              <a:t> 4. </a:t>
            </a:r>
            <a:r>
              <a:rPr lang="lt-LT" sz="1300" kern="100" dirty="0">
                <a:effectLst/>
                <a:latin typeface="Aptos" panose="020B0004020202020204" pitchFamily="34" charset="0"/>
                <a:ea typeface="Aptos" panose="020B0004020202020204" pitchFamily="34" charset="0"/>
                <a:cs typeface="Times New Roman" panose="02020603050405020304" pitchFamily="18" charset="0"/>
              </a:rPr>
              <a:t>Survival rate of carrot</a:t>
            </a:r>
            <a:r>
              <a:rPr lang="lt-LT" sz="1300" i="1" kern="100" dirty="0">
                <a:effectLst/>
                <a:latin typeface="Aptos" panose="020B0004020202020204" pitchFamily="34" charset="0"/>
                <a:ea typeface="Aptos" panose="020B0004020202020204" pitchFamily="34" charset="0"/>
                <a:cs typeface="Times New Roman" panose="02020603050405020304" pitchFamily="18" charset="0"/>
              </a:rPr>
              <a:t> </a:t>
            </a:r>
            <a:r>
              <a:rPr lang="lt-LT" sz="1300" kern="100" dirty="0">
                <a:effectLst/>
                <a:latin typeface="Aptos" panose="020B0004020202020204" pitchFamily="34" charset="0"/>
                <a:ea typeface="Aptos" panose="020B0004020202020204" pitchFamily="34" charset="0"/>
                <a:cs typeface="Times New Roman" panose="02020603050405020304" pitchFamily="18" charset="0"/>
              </a:rPr>
              <a:t>cv. Ieva and GM / non-GM (control) tobacco cv. Samsun-NN CS depending on freezing regime and incubation in PVS2 solution. </a:t>
            </a:r>
            <a:r>
              <a:rPr lang="en-US" sz="1300" kern="100" dirty="0">
                <a:effectLst/>
                <a:latin typeface="Aptos" panose="020B0004020202020204" pitchFamily="34" charset="0"/>
                <a:ea typeface="Aptos" panose="020B0004020202020204" pitchFamily="34" charset="0"/>
                <a:cs typeface="Times New Roman" panose="02020603050405020304" pitchFamily="18" charset="0"/>
              </a:rPr>
              <a:t>Different letters denote significant differences between experimental groups, ANOVA (p </a:t>
            </a:r>
            <a:r>
              <a:rPr lang="en-US" sz="1300" kern="100" dirty="0">
                <a:effectLst/>
                <a:latin typeface="Aptos" panose="020B0004020202020204" pitchFamily="34" charset="0"/>
                <a:ea typeface="Aptos" panose="020B0004020202020204" pitchFamily="34" charset="0"/>
                <a:cs typeface="Times New Roman" panose="02020603050405020304" pitchFamily="18" charset="0"/>
                <a:sym typeface="Symbol" panose="05050102010706020507" pitchFamily="18" charset="2"/>
              </a:rPr>
              <a:t></a:t>
            </a:r>
            <a:r>
              <a:rPr lang="en-US" sz="1300" kern="100" dirty="0">
                <a:effectLst/>
                <a:latin typeface="Aptos" panose="020B0004020202020204" pitchFamily="34" charset="0"/>
                <a:ea typeface="Aptos" panose="020B0004020202020204" pitchFamily="34" charset="0"/>
                <a:cs typeface="Times New Roman" panose="02020603050405020304" pitchFamily="18" charset="0"/>
              </a:rPr>
              <a:t> 0.05).</a:t>
            </a:r>
            <a:r>
              <a:rPr lang="lt-LT" sz="13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15" name="TextBox 14">
            <a:extLst>
              <a:ext uri="{FF2B5EF4-FFF2-40B4-BE49-F238E27FC236}">
                <a16:creationId xmlns:a16="http://schemas.microsoft.com/office/drawing/2014/main" id="{1BDCC251-76CC-EEB6-A5AC-5649CECC0A99}"/>
              </a:ext>
            </a:extLst>
          </p:cNvPr>
          <p:cNvSpPr txBox="1"/>
          <p:nvPr/>
        </p:nvSpPr>
        <p:spPr>
          <a:xfrm>
            <a:off x="698619" y="200776"/>
            <a:ext cx="4576272" cy="553998"/>
          </a:xfrm>
          <a:prstGeom prst="rect">
            <a:avLst/>
          </a:prstGeom>
          <a:noFill/>
        </p:spPr>
        <p:txBody>
          <a:bodyPr wrap="square">
            <a:spAutoFit/>
          </a:bodyPr>
          <a:lstStyle/>
          <a:p>
            <a:pPr>
              <a:spcBef>
                <a:spcPct val="0"/>
              </a:spcBef>
            </a:pPr>
            <a:r>
              <a:rPr lang="en-GB" altLang="fr-FR" sz="3000" b="1" dirty="0">
                <a:solidFill>
                  <a:schemeClr val="accent6">
                    <a:lumMod val="75000"/>
                  </a:schemeClr>
                </a:solidFill>
                <a:latin typeface="Aptos" panose="020B0004020202020204" pitchFamily="34" charset="0"/>
              </a:rPr>
              <a:t>Results and Discussions</a:t>
            </a:r>
            <a:endParaRPr lang="en-US" altLang="fr-FR" sz="3000" b="1" dirty="0">
              <a:solidFill>
                <a:schemeClr val="accent6">
                  <a:lumMod val="75000"/>
                </a:schemeClr>
              </a:solidFill>
              <a:latin typeface="Aptos" panose="020B0004020202020204" pitchFamily="34" charset="0"/>
            </a:endParaRPr>
          </a:p>
        </p:txBody>
      </p:sp>
      <p:pic>
        <p:nvPicPr>
          <p:cNvPr id="16" name="Picture 15">
            <a:extLst>
              <a:ext uri="{FF2B5EF4-FFF2-40B4-BE49-F238E27FC236}">
                <a16:creationId xmlns:a16="http://schemas.microsoft.com/office/drawing/2014/main" id="{1F7C7877-0A89-1FD3-2AEC-11174F4A2816}"/>
              </a:ext>
            </a:extLst>
          </p:cNvPr>
          <p:cNvPicPr>
            <a:picLocks noChangeAspect="1"/>
          </p:cNvPicPr>
          <p:nvPr/>
        </p:nvPicPr>
        <p:blipFill>
          <a:blip r:embed="rId5"/>
          <a:stretch>
            <a:fillRect/>
          </a:stretch>
        </p:blipFill>
        <p:spPr>
          <a:xfrm>
            <a:off x="207513" y="3399384"/>
            <a:ext cx="4267877" cy="2464427"/>
          </a:xfrm>
          <a:prstGeom prst="rect">
            <a:avLst/>
          </a:prstGeom>
          <a:ln>
            <a:noFill/>
          </a:ln>
        </p:spPr>
      </p:pic>
    </p:spTree>
    <p:extLst>
      <p:ext uri="{BB962C8B-B14F-4D97-AF65-F5344CB8AC3E}">
        <p14:creationId xmlns:p14="http://schemas.microsoft.com/office/powerpoint/2010/main" val="907740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6815-EF8F-E948-552C-F0FDEE63F352}"/>
            </a:ext>
          </a:extLst>
        </p:cNvPr>
        <p:cNvGrpSpPr/>
        <p:nvPr/>
      </p:nvGrpSpPr>
      <p:grpSpPr>
        <a:xfrm>
          <a:off x="0" y="0"/>
          <a:ext cx="0" cy="0"/>
          <a:chOff x="0" y="0"/>
          <a:chExt cx="0" cy="0"/>
        </a:xfrm>
      </p:grpSpPr>
      <p:sp>
        <p:nvSpPr>
          <p:cNvPr id="35" name="Rettangolo 34">
            <a:extLst>
              <a:ext uri="{FF2B5EF4-FFF2-40B4-BE49-F238E27FC236}">
                <a16:creationId xmlns:a16="http://schemas.microsoft.com/office/drawing/2014/main" id="{AE218F43-0844-112B-D818-1ED186D3A9FA}"/>
              </a:ext>
            </a:extLst>
          </p:cNvPr>
          <p:cNvSpPr>
            <a:spLocks noGrp="1" noRot="1" noMove="1" noResize="1" noEditPoints="1" noAdjustHandles="1" noChangeArrowheads="1" noChangeShapeType="1"/>
          </p:cNvSpPr>
          <p:nvPr/>
        </p:nvSpPr>
        <p:spPr>
          <a:xfrm rot="5400000">
            <a:off x="5624380" y="3326400"/>
            <a:ext cx="6858001" cy="205200"/>
          </a:xfrm>
          <a:prstGeom prst="rect">
            <a:avLst/>
          </a:prstGeom>
          <a:solidFill>
            <a:srgbClr val="377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a:extLst>
              <a:ext uri="{FF2B5EF4-FFF2-40B4-BE49-F238E27FC236}">
                <a16:creationId xmlns:a16="http://schemas.microsoft.com/office/drawing/2014/main" id="{05C71136-195A-7D2D-8E86-65694B04CD5D}"/>
              </a:ext>
            </a:extLst>
          </p:cNvPr>
          <p:cNvSpPr>
            <a:spLocks noGrp="1" noRot="1" noMove="1" noResize="1" noEditPoints="1" noAdjustHandles="1" noChangeArrowheads="1" noChangeShapeType="1"/>
          </p:cNvSpPr>
          <p:nvPr/>
        </p:nvSpPr>
        <p:spPr>
          <a:xfrm>
            <a:off x="0" y="6652320"/>
            <a:ext cx="9144000" cy="205680"/>
          </a:xfrm>
          <a:prstGeom prst="rect">
            <a:avLst/>
          </a:prstGeom>
          <a:solidFill>
            <a:srgbClr val="377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testo, Carattere, tipografia, design&#10;&#10;Il contenuto generato dall'IA potrebbe non essere corretto.">
            <a:extLst>
              <a:ext uri="{FF2B5EF4-FFF2-40B4-BE49-F238E27FC236}">
                <a16:creationId xmlns:a16="http://schemas.microsoft.com/office/drawing/2014/main" id="{80A8BAB1-6FF1-63E4-06F4-9D38BE4422D9}"/>
              </a:ext>
            </a:extLst>
          </p:cNvPr>
          <p:cNvPicPr>
            <a:picLocks noGrp="1" noRot="1" noChangeAspect="1" noMove="1" noResize="1" noEditPoints="1" noAdjustHandles="1" noChangeArrowheads="1" noChangeShapeType="1" noCrop="1"/>
          </p:cNvPicPr>
          <p:nvPr/>
        </p:nvPicPr>
        <p:blipFill>
          <a:blip r:embed="rId2"/>
          <a:stretch>
            <a:fillRect/>
          </a:stretch>
        </p:blipFill>
        <p:spPr>
          <a:xfrm>
            <a:off x="140259" y="5842414"/>
            <a:ext cx="2425807" cy="727858"/>
          </a:xfrm>
          <a:prstGeom prst="rect">
            <a:avLst/>
          </a:prstGeom>
        </p:spPr>
      </p:pic>
      <p:sp>
        <p:nvSpPr>
          <p:cNvPr id="31" name="Rectangle 2">
            <a:extLst>
              <a:ext uri="{FF2B5EF4-FFF2-40B4-BE49-F238E27FC236}">
                <a16:creationId xmlns:a16="http://schemas.microsoft.com/office/drawing/2014/main" id="{C5F59A7B-0EAE-E971-C46C-741C98790755}"/>
              </a:ext>
            </a:extLst>
          </p:cNvPr>
          <p:cNvSpPr>
            <a:spLocks noGrp="1" noRot="1" noMove="1" noResize="1" noEditPoints="1" noAdjustHandles="1" noChangeArrowheads="1" noChangeShapeType="1"/>
          </p:cNvSpPr>
          <p:nvPr/>
        </p:nvSpPr>
        <p:spPr>
          <a:xfrm>
            <a:off x="972000" y="490699"/>
            <a:ext cx="7200000" cy="553998"/>
          </a:xfrm>
          <a:prstGeom prst="rect">
            <a:avLst/>
          </a:prstGeom>
        </p:spPr>
        <p:txBody>
          <a:bodyPr wrap="square">
            <a:spAutoFit/>
          </a:bodyPr>
          <a:lstStyle/>
          <a:p>
            <a:pPr>
              <a:spcBef>
                <a:spcPct val="0"/>
              </a:spcBef>
            </a:pPr>
            <a:r>
              <a:rPr lang="en-US" altLang="fr-FR" sz="3000" b="1" dirty="0">
                <a:solidFill>
                  <a:schemeClr val="accent6">
                    <a:lumMod val="75000"/>
                  </a:schemeClr>
                </a:solidFill>
                <a:latin typeface="Aptos" panose="020B0004020202020204" pitchFamily="34" charset="0"/>
              </a:rPr>
              <a:t>Conclusions and Perspectives</a:t>
            </a:r>
          </a:p>
        </p:txBody>
      </p:sp>
      <p:grpSp>
        <p:nvGrpSpPr>
          <p:cNvPr id="4" name="Group 3">
            <a:extLst>
              <a:ext uri="{FF2B5EF4-FFF2-40B4-BE49-F238E27FC236}">
                <a16:creationId xmlns:a16="http://schemas.microsoft.com/office/drawing/2014/main" id="{EB75B413-9CC8-9AC2-F2AD-2ED6789AEBDF}"/>
              </a:ext>
            </a:extLst>
          </p:cNvPr>
          <p:cNvGrpSpPr/>
          <p:nvPr/>
        </p:nvGrpSpPr>
        <p:grpSpPr>
          <a:xfrm>
            <a:off x="972000" y="4522571"/>
            <a:ext cx="7200001" cy="1765688"/>
            <a:chOff x="972000" y="4548209"/>
            <a:chExt cx="7200001" cy="1765688"/>
          </a:xfrm>
        </p:grpSpPr>
        <p:sp>
          <p:nvSpPr>
            <p:cNvPr id="2" name="Rectangle 2">
              <a:extLst>
                <a:ext uri="{FF2B5EF4-FFF2-40B4-BE49-F238E27FC236}">
                  <a16:creationId xmlns:a16="http://schemas.microsoft.com/office/drawing/2014/main" id="{ABCA24B3-2E7E-F6FD-9FF0-B6949B4A65AD}"/>
                </a:ext>
              </a:extLst>
            </p:cNvPr>
            <p:cNvSpPr/>
            <p:nvPr/>
          </p:nvSpPr>
          <p:spPr>
            <a:xfrm>
              <a:off x="972000" y="4548209"/>
              <a:ext cx="7200000" cy="369332"/>
            </a:xfrm>
            <a:prstGeom prst="rect">
              <a:avLst/>
            </a:prstGeom>
          </p:spPr>
          <p:txBody>
            <a:bodyPr wrap="square">
              <a:spAutoFit/>
            </a:bodyPr>
            <a:lstStyle/>
            <a:p>
              <a:pPr>
                <a:spcBef>
                  <a:spcPct val="0"/>
                </a:spcBef>
              </a:pPr>
              <a:r>
                <a:rPr lang="en-US" altLang="fr-FR" b="1" dirty="0">
                  <a:solidFill>
                    <a:schemeClr val="accent6">
                      <a:lumMod val="75000"/>
                    </a:schemeClr>
                  </a:solidFill>
                  <a:latin typeface="Aptos" panose="020B0004020202020204" pitchFamily="34" charset="0"/>
                </a:rPr>
                <a:t>Acknowledgements</a:t>
              </a:r>
            </a:p>
          </p:txBody>
        </p:sp>
        <p:sp>
          <p:nvSpPr>
            <p:cNvPr id="3" name="Rectangle 3">
              <a:extLst>
                <a:ext uri="{FF2B5EF4-FFF2-40B4-BE49-F238E27FC236}">
                  <a16:creationId xmlns:a16="http://schemas.microsoft.com/office/drawing/2014/main" id="{939EFA5A-09ED-E1FA-B213-2393CB35A761}"/>
                </a:ext>
              </a:extLst>
            </p:cNvPr>
            <p:cNvSpPr/>
            <p:nvPr/>
          </p:nvSpPr>
          <p:spPr>
            <a:xfrm>
              <a:off x="972001" y="5296907"/>
              <a:ext cx="7200000" cy="600164"/>
            </a:xfrm>
            <a:prstGeom prst="rect">
              <a:avLst/>
            </a:prstGeom>
          </p:spPr>
          <p:txBody>
            <a:bodyPr wrap="square">
              <a:spAutoFit/>
            </a:bodyPr>
            <a:lstStyle/>
            <a:p>
              <a:pPr algn="just">
                <a:spcBef>
                  <a:spcPct val="0"/>
                </a:spcBef>
              </a:pPr>
              <a:r>
                <a:rPr lang="lt-LT" altLang="ja-JP" sz="1100" dirty="0">
                  <a:latin typeface="Aptos" panose="020B0004020202020204" pitchFamily="34" charset="0"/>
                  <a:ea typeface="MS PGothic" panose="020B0600070205080204" pitchFamily="34" charset="-128"/>
                </a:rPr>
                <a:t>This research was partly supported by the Lithuanian Research Council (</a:t>
              </a:r>
              <a:r>
                <a:rPr lang="en-US" altLang="ja-JP" sz="1100" dirty="0">
                  <a:latin typeface="Aptos" panose="020B0004020202020204" pitchFamily="34" charset="0"/>
                  <a:ea typeface="MS PGothic" panose="020B0600070205080204" pitchFamily="34" charset="-128"/>
                </a:rPr>
                <a:t>LRC</a:t>
              </a:r>
              <a:r>
                <a:rPr lang="lt-LT" altLang="ja-JP" sz="1100" dirty="0">
                  <a:latin typeface="Aptos" panose="020B0004020202020204" pitchFamily="34" charset="0"/>
                  <a:ea typeface="MS PGothic" panose="020B0600070205080204" pitchFamily="34" charset="-128"/>
                </a:rPr>
                <a:t>)</a:t>
              </a:r>
              <a:r>
                <a:rPr lang="en-US" altLang="ja-JP" sz="1100" dirty="0">
                  <a:latin typeface="Aptos" panose="020B0004020202020204" pitchFamily="34" charset="0"/>
                  <a:ea typeface="MS PGothic" panose="020B0600070205080204" pitchFamily="34" charset="-128"/>
                </a:rPr>
                <a:t> instrument No. 01.2.2-LMT-K-718-01-0037</a:t>
              </a:r>
              <a:r>
                <a:rPr lang="lt-LT" altLang="ja-JP" sz="1100" dirty="0">
                  <a:latin typeface="Aptos" panose="020B0004020202020204" pitchFamily="34" charset="0"/>
                  <a:ea typeface="MS PGothic" panose="020B0600070205080204" pitchFamily="34" charset="-128"/>
                </a:rPr>
                <a:t> </a:t>
              </a:r>
              <a:r>
                <a:rPr lang="en-US" altLang="ja-JP" sz="1100" dirty="0">
                  <a:latin typeface="Aptos" panose="020B0004020202020204" pitchFamily="34" charset="0"/>
                  <a:ea typeface="MS PGothic" panose="020B0600070205080204" pitchFamily="34" charset="-128"/>
                </a:rPr>
                <a:t>project</a:t>
              </a:r>
              <a:r>
                <a:rPr lang="lt-LT" altLang="ja-JP" sz="1100" dirty="0">
                  <a:latin typeface="Aptos" panose="020B0004020202020204" pitchFamily="34" charset="0"/>
                  <a:ea typeface="MS PGothic" panose="020B0600070205080204" pitchFamily="34" charset="-128"/>
                </a:rPr>
                <a:t> </a:t>
              </a:r>
              <a:r>
                <a:rPr lang="en-US" altLang="ja-JP" sz="1100" dirty="0">
                  <a:latin typeface="Aptos" panose="020B0004020202020204" pitchFamily="34" charset="0"/>
                  <a:ea typeface="MS PGothic" panose="020B0600070205080204" pitchFamily="34" charset="-128"/>
                </a:rPr>
                <a:t>„Closed plant cultivation technology for the preparation of plant raw materials for peptide nanoengineering applications”</a:t>
              </a:r>
              <a:r>
                <a:rPr lang="lt-LT" altLang="ja-JP" sz="1100" dirty="0">
                  <a:latin typeface="Aptos" panose="020B0004020202020204" pitchFamily="34" charset="0"/>
                  <a:ea typeface="MS PGothic" panose="020B0600070205080204" pitchFamily="34" charset="-128"/>
                </a:rPr>
                <a:t>. </a:t>
              </a:r>
            </a:p>
          </p:txBody>
        </p:sp>
        <p:sp>
          <p:nvSpPr>
            <p:cNvPr id="17" name="Rectangle 3">
              <a:extLst>
                <a:ext uri="{FF2B5EF4-FFF2-40B4-BE49-F238E27FC236}">
                  <a16:creationId xmlns:a16="http://schemas.microsoft.com/office/drawing/2014/main" id="{454E1A67-2ABB-3D40-606C-FE276502FCDD}"/>
                </a:ext>
              </a:extLst>
            </p:cNvPr>
            <p:cNvSpPr/>
            <p:nvPr/>
          </p:nvSpPr>
          <p:spPr>
            <a:xfrm>
              <a:off x="972000" y="4886431"/>
              <a:ext cx="7200000" cy="430887"/>
            </a:xfrm>
            <a:prstGeom prst="rect">
              <a:avLst/>
            </a:prstGeom>
          </p:spPr>
          <p:txBody>
            <a:bodyPr wrap="square">
              <a:spAutoFit/>
            </a:bodyPr>
            <a:lstStyle/>
            <a:p>
              <a:pPr algn="just">
                <a:spcBef>
                  <a:spcPct val="0"/>
                </a:spcBef>
              </a:pPr>
              <a:r>
                <a:rPr lang="lt-LT" altLang="ja-JP" sz="1100" dirty="0">
                  <a:latin typeface="Aptos" panose="020B0004020202020204" pitchFamily="34" charset="0"/>
                  <a:ea typeface="MS PGothic" panose="020B0600070205080204" pitchFamily="34" charset="-128"/>
                </a:rPr>
                <a:t>Central Project Management Agency (CPMA) project implementation plan (PIP)  No. 10-038-T-0100</a:t>
              </a:r>
              <a:r>
                <a:rPr lang="fr-FR" altLang="ja-JP" sz="1100" dirty="0">
                  <a:latin typeface="Aptos" panose="020B0004020202020204" pitchFamily="34" charset="0"/>
                  <a:ea typeface="MS PGothic" panose="020B0600070205080204" pitchFamily="34" charset="-128"/>
                </a:rPr>
                <a:t> </a:t>
              </a:r>
              <a:r>
                <a:rPr lang="lt-LT" altLang="ja-JP" sz="1100" dirty="0">
                  <a:latin typeface="Aptos" panose="020B0004020202020204" pitchFamily="34" charset="0"/>
                  <a:ea typeface="MS PGothic" panose="020B0600070205080204" pitchFamily="34" charset="-128"/>
                </a:rPr>
                <a:t>project „Orchad</a:t>
              </a:r>
              <a:r>
                <a:rPr lang="en-US" altLang="ja-JP" sz="1100" dirty="0">
                  <a:latin typeface="Aptos" panose="020B0004020202020204" pitchFamily="34" charset="0"/>
                  <a:ea typeface="MS PGothic" panose="020B0600070205080204" pitchFamily="34" charset="-128"/>
                </a:rPr>
                <a:t> plant</a:t>
              </a:r>
              <a:r>
                <a:rPr lang="lt-LT" altLang="ja-JP" sz="1100" dirty="0">
                  <a:latin typeface="Aptos" panose="020B0004020202020204" pitchFamily="34" charset="0"/>
                  <a:ea typeface="MS PGothic" panose="020B0600070205080204" pitchFamily="34" charset="-128"/>
                </a:rPr>
                <a:t> c</a:t>
              </a:r>
              <a:r>
                <a:rPr lang="en-US" altLang="ja-JP" sz="1100" dirty="0" err="1">
                  <a:latin typeface="Aptos" panose="020B0004020202020204" pitchFamily="34" charset="0"/>
                  <a:ea typeface="MS PGothic" panose="020B0600070205080204" pitchFamily="34" charset="-128"/>
                </a:rPr>
                <a:t>ryopreservation</a:t>
              </a:r>
              <a:r>
                <a:rPr lang="en-US" altLang="ja-JP" sz="1100" dirty="0">
                  <a:latin typeface="Aptos" panose="020B0004020202020204" pitchFamily="34" charset="0"/>
                  <a:ea typeface="MS PGothic" panose="020B0600070205080204" pitchFamily="34" charset="-128"/>
                </a:rPr>
                <a:t> and</a:t>
              </a:r>
              <a:r>
                <a:rPr lang="lt-LT" altLang="ja-JP" sz="1100" dirty="0">
                  <a:latin typeface="Aptos" panose="020B0004020202020204" pitchFamily="34" charset="0"/>
                  <a:ea typeface="MS PGothic" panose="020B0600070205080204" pitchFamily="34" charset="-128"/>
                </a:rPr>
                <a:t> </a:t>
              </a:r>
              <a:r>
                <a:rPr lang="en-US" altLang="ja-JP" sz="1100" dirty="0">
                  <a:latin typeface="Aptos" panose="020B0004020202020204" pitchFamily="34" charset="0"/>
                  <a:ea typeface="MS PGothic" panose="020B0600070205080204" pitchFamily="34" charset="-128"/>
                </a:rPr>
                <a:t>adaptability </a:t>
              </a:r>
              <a:r>
                <a:rPr lang="en-US" altLang="ja-JP" sz="1100" dirty="0" err="1">
                  <a:latin typeface="Aptos" panose="020B0004020202020204" pitchFamily="34" charset="0"/>
                  <a:ea typeface="MS PGothic" panose="020B0600070205080204" pitchFamily="34" charset="-128"/>
                </a:rPr>
                <a:t>increas</a:t>
              </a:r>
              <a:r>
                <a:rPr lang="lt-LT" altLang="ja-JP" sz="1100" dirty="0">
                  <a:latin typeface="Aptos" panose="020B0004020202020204" pitchFamily="34" charset="0"/>
                  <a:ea typeface="MS PGothic" panose="020B0600070205080204" pitchFamily="34" charset="-128"/>
                </a:rPr>
                <a:t>ement</a:t>
              </a:r>
              <a:r>
                <a:rPr lang="en-US" altLang="ja-JP" sz="1100" dirty="0">
                  <a:latin typeface="Aptos" panose="020B0004020202020204" pitchFamily="34" charset="0"/>
                  <a:ea typeface="MS PGothic" panose="020B0600070205080204" pitchFamily="34" charset="-128"/>
                </a:rPr>
                <a:t>”</a:t>
              </a:r>
              <a:r>
                <a:rPr lang="lt-LT" altLang="ja-JP" sz="1100" dirty="0">
                  <a:latin typeface="Aptos" panose="020B0004020202020204" pitchFamily="34" charset="0"/>
                  <a:ea typeface="MS PGothic" panose="020B0600070205080204" pitchFamily="34" charset="-128"/>
                </a:rPr>
                <a:t>.</a:t>
              </a:r>
            </a:p>
          </p:txBody>
        </p:sp>
        <p:sp>
          <p:nvSpPr>
            <p:cNvPr id="19" name="TextBox 18">
              <a:extLst>
                <a:ext uri="{FF2B5EF4-FFF2-40B4-BE49-F238E27FC236}">
                  <a16:creationId xmlns:a16="http://schemas.microsoft.com/office/drawing/2014/main" id="{28CCEAD5-9130-1E00-CFB3-A295058A11B6}"/>
                </a:ext>
              </a:extLst>
            </p:cNvPr>
            <p:cNvSpPr txBox="1"/>
            <p:nvPr/>
          </p:nvSpPr>
          <p:spPr>
            <a:xfrm>
              <a:off x="2367186" y="5883010"/>
              <a:ext cx="5804814" cy="430887"/>
            </a:xfrm>
            <a:prstGeom prst="rect">
              <a:avLst/>
            </a:prstGeom>
            <a:noFill/>
          </p:spPr>
          <p:txBody>
            <a:bodyPr wrap="square">
              <a:spAutoFit/>
            </a:bodyPr>
            <a:lstStyle/>
            <a:p>
              <a:pPr algn="just">
                <a:spcBef>
                  <a:spcPct val="0"/>
                </a:spcBef>
              </a:pPr>
              <a:r>
                <a:rPr lang="lt-LT" altLang="fr-FR" sz="1100" dirty="0">
                  <a:latin typeface="Aptos" panose="020B0004020202020204" pitchFamily="34" charset="0"/>
                  <a:ea typeface="MS PGothic" panose="020B0600070205080204" pitchFamily="34" charset="-128"/>
                </a:rPr>
                <a:t>Students: </a:t>
              </a:r>
              <a:r>
                <a:rPr lang="lt-LT" altLang="fr-FR" sz="1100" dirty="0">
                  <a:latin typeface="Aptos" panose="020B0004020202020204" pitchFamily="34" charset="0"/>
                </a:rPr>
                <a:t>Šaltenyte I. (VMU, Lithuania), Kežys M. (VMU, Lithuania) for presenting in cryopreservation experiments of cell suspension cultures. </a:t>
              </a:r>
              <a:endParaRPr lang="en-GB" altLang="fr-FR" sz="1100" dirty="0">
                <a:latin typeface="Aptos" panose="020B0004020202020204" pitchFamily="34" charset="0"/>
              </a:endParaRPr>
            </a:p>
          </p:txBody>
        </p:sp>
      </p:grpSp>
      <p:sp>
        <p:nvSpPr>
          <p:cNvPr id="6" name="TextBox 5">
            <a:extLst>
              <a:ext uri="{FF2B5EF4-FFF2-40B4-BE49-F238E27FC236}">
                <a16:creationId xmlns:a16="http://schemas.microsoft.com/office/drawing/2014/main" id="{DEECA278-035F-C28A-CE35-029EF5AC50FB}"/>
              </a:ext>
            </a:extLst>
          </p:cNvPr>
          <p:cNvSpPr txBox="1"/>
          <p:nvPr/>
        </p:nvSpPr>
        <p:spPr>
          <a:xfrm>
            <a:off x="709301" y="1121806"/>
            <a:ext cx="7366474" cy="3231654"/>
          </a:xfrm>
          <a:prstGeom prst="rect">
            <a:avLst/>
          </a:prstGeom>
          <a:noFill/>
        </p:spPr>
        <p:txBody>
          <a:bodyPr wrap="square">
            <a:spAutoFit/>
          </a:bodyPr>
          <a:lstStyle/>
          <a:p>
            <a:pPr marL="285750" indent="-285750" algn="just">
              <a:spcBef>
                <a:spcPct val="0"/>
              </a:spcBef>
              <a:buFont typeface="Arial" panose="020B0604020202020204" pitchFamily="34" charset="0"/>
              <a:buChar char="•"/>
            </a:pPr>
            <a:r>
              <a:rPr lang="en-US" altLang="ja-JP" sz="1700" dirty="0">
                <a:latin typeface="Aptos" panose="020B0004020202020204" pitchFamily="34" charset="0"/>
                <a:ea typeface="MS PGothic" panose="020B0600070205080204" pitchFamily="34" charset="-128"/>
              </a:rPr>
              <a:t>63.7% and 21.9% viability of tobacco and carrot </a:t>
            </a:r>
            <a:r>
              <a:rPr lang="lt-LT" altLang="ja-JP" sz="1700" dirty="0">
                <a:latin typeface="Aptos" panose="020B0004020202020204" pitchFamily="34" charset="0"/>
                <a:ea typeface="MS PGothic" panose="020B0600070205080204" pitchFamily="34" charset="-128"/>
              </a:rPr>
              <a:t>CS </a:t>
            </a:r>
            <a:r>
              <a:rPr lang="en-US" altLang="ja-JP" sz="1700" dirty="0">
                <a:latin typeface="Aptos" panose="020B0004020202020204" pitchFamily="34" charset="0"/>
                <a:ea typeface="MS PGothic" panose="020B0600070205080204" pitchFamily="34" charset="-128"/>
              </a:rPr>
              <a:t>cells </a:t>
            </a:r>
            <a:r>
              <a:rPr lang="lt-LT" altLang="ja-JP" sz="1700" dirty="0">
                <a:latin typeface="Aptos" panose="020B0004020202020204" pitchFamily="34" charset="0"/>
                <a:ea typeface="MS PGothic" panose="020B0600070205080204" pitchFamily="34" charset="-128"/>
              </a:rPr>
              <a:t>were</a:t>
            </a:r>
            <a:r>
              <a:rPr lang="en-US" altLang="ja-JP" sz="1700" dirty="0">
                <a:latin typeface="Aptos" panose="020B0004020202020204" pitchFamily="34" charset="0"/>
                <a:ea typeface="MS PGothic" panose="020B0600070205080204" pitchFamily="34" charset="-128"/>
              </a:rPr>
              <a:t> obtained using the vitrification–encapsulation method</a:t>
            </a:r>
            <a:r>
              <a:rPr lang="lt-LT" altLang="ja-JP" sz="1700" dirty="0">
                <a:latin typeface="Aptos" panose="020B0004020202020204" pitchFamily="34" charset="0"/>
                <a:ea typeface="MS PGothic" panose="020B0600070205080204" pitchFamily="34" charset="-128"/>
              </a:rPr>
              <a:t> with PVS2.</a:t>
            </a:r>
            <a:endParaRPr lang="en-US" altLang="ja-JP" sz="1700" dirty="0">
              <a:latin typeface="Aptos" panose="020B0004020202020204" pitchFamily="34" charset="0"/>
              <a:ea typeface="MS PGothic" panose="020B0600070205080204" pitchFamily="34" charset="-128"/>
            </a:endParaRPr>
          </a:p>
          <a:p>
            <a:pPr marL="285750" indent="-285750" algn="just">
              <a:spcBef>
                <a:spcPct val="0"/>
              </a:spcBef>
              <a:buFont typeface="Arial" panose="020B0604020202020204" pitchFamily="34" charset="0"/>
              <a:buChar char="•"/>
            </a:pPr>
            <a:r>
              <a:rPr lang="en-US" altLang="ja-JP" sz="1700" dirty="0">
                <a:latin typeface="Aptos" panose="020B0004020202020204" pitchFamily="34" charset="0"/>
                <a:ea typeface="MS PGothic" panose="020B0600070205080204" pitchFamily="34" charset="-128"/>
              </a:rPr>
              <a:t>Vitrification method using 0.5M sorbitol and 5% DMSO cryoprotectants for </a:t>
            </a:r>
            <a:r>
              <a:rPr lang="lt-LT" altLang="ja-JP" sz="1700" dirty="0">
                <a:latin typeface="Aptos" panose="020B0004020202020204" pitchFamily="34" charset="0"/>
                <a:ea typeface="MS PGothic" panose="020B0600070205080204" pitchFamily="34" charset="-128"/>
              </a:rPr>
              <a:t>CP</a:t>
            </a:r>
            <a:r>
              <a:rPr lang="en-US" altLang="ja-JP" sz="1700" dirty="0">
                <a:latin typeface="Aptos" panose="020B0004020202020204" pitchFamily="34" charset="0"/>
                <a:ea typeface="MS PGothic" panose="020B0600070205080204" pitchFamily="34" charset="-128"/>
              </a:rPr>
              <a:t> of apple cells </a:t>
            </a:r>
            <a:r>
              <a:rPr lang="lt-LT" altLang="ja-JP" sz="1700" dirty="0">
                <a:latin typeface="Aptos" panose="020B0004020202020204" pitchFamily="34" charset="0"/>
                <a:ea typeface="MS PGothic" panose="020B0600070205080204" pitchFamily="34" charset="-128"/>
              </a:rPr>
              <a:t>cv. Gala </a:t>
            </a:r>
            <a:r>
              <a:rPr lang="en-US" altLang="ja-JP" sz="1700" dirty="0">
                <a:latin typeface="Aptos" panose="020B0004020202020204" pitchFamily="34" charset="0"/>
                <a:ea typeface="MS PGothic" panose="020B0600070205080204" pitchFamily="34" charset="-128"/>
              </a:rPr>
              <a:t>was better compared to 2M glycerol</a:t>
            </a:r>
            <a:r>
              <a:rPr lang="lt-LT" altLang="ja-JP" sz="1700" dirty="0">
                <a:latin typeface="Aptos" panose="020B0004020202020204" pitchFamily="34" charset="0"/>
                <a:ea typeface="MS PGothic" panose="020B0600070205080204" pitchFamily="34" charset="-128"/>
              </a:rPr>
              <a:t> and </a:t>
            </a:r>
            <a:r>
              <a:rPr lang="en-US" altLang="ja-JP" sz="1700" dirty="0">
                <a:latin typeface="Aptos" panose="020B0004020202020204" pitchFamily="34" charset="0"/>
                <a:ea typeface="MS PGothic" panose="020B0600070205080204" pitchFamily="34" charset="-128"/>
              </a:rPr>
              <a:t>0.4M </a:t>
            </a:r>
            <a:r>
              <a:rPr lang="lt-LT" altLang="ja-JP" sz="1700" dirty="0">
                <a:latin typeface="Aptos" panose="020B0004020202020204" pitchFamily="34" charset="0"/>
                <a:ea typeface="MS PGothic" panose="020B0600070205080204" pitchFamily="34" charset="-128"/>
              </a:rPr>
              <a:t>sucrose or</a:t>
            </a:r>
            <a:r>
              <a:rPr lang="en-US" altLang="ja-JP" sz="1700" dirty="0">
                <a:latin typeface="Aptos" panose="020B0004020202020204" pitchFamily="34" charset="0"/>
                <a:ea typeface="MS PGothic" panose="020B0600070205080204" pitchFamily="34" charset="-128"/>
              </a:rPr>
              <a:t> PVS2, but a low viability (11 %) was obtained and it should be</a:t>
            </a:r>
            <a:r>
              <a:rPr lang="lt-LT" altLang="ja-JP" sz="1700" dirty="0">
                <a:latin typeface="Aptos" panose="020B0004020202020204" pitchFamily="34" charset="0"/>
                <a:ea typeface="MS PGothic" panose="020B0600070205080204" pitchFamily="34" charset="-128"/>
              </a:rPr>
              <a:t> improved.</a:t>
            </a:r>
          </a:p>
          <a:p>
            <a:pPr marL="285750" indent="-285750" algn="just">
              <a:spcBef>
                <a:spcPct val="0"/>
              </a:spcBef>
              <a:buFont typeface="Arial" panose="020B0604020202020204" pitchFamily="34" charset="0"/>
              <a:buChar char="•"/>
            </a:pPr>
            <a:r>
              <a:rPr lang="en-US" altLang="ja-JP" sz="1700" dirty="0">
                <a:latin typeface="Aptos" panose="020B0004020202020204" pitchFamily="34" charset="0"/>
                <a:ea typeface="MS PGothic" panose="020B0600070205080204" pitchFamily="34" charset="-128"/>
              </a:rPr>
              <a:t>For </a:t>
            </a:r>
            <a:r>
              <a:rPr lang="lt-LT" altLang="ja-JP" sz="1700" dirty="0">
                <a:latin typeface="Aptos" panose="020B0004020202020204" pitchFamily="34" charset="0"/>
                <a:ea typeface="MS PGothic" panose="020B0600070205080204" pitchFamily="34" charset="-128"/>
              </a:rPr>
              <a:t>CP</a:t>
            </a:r>
            <a:r>
              <a:rPr lang="en-US" altLang="ja-JP" sz="1700" dirty="0">
                <a:latin typeface="Aptos" panose="020B0004020202020204" pitchFamily="34" charset="0"/>
                <a:ea typeface="MS PGothic" panose="020B0600070205080204" pitchFamily="34" charset="-128"/>
              </a:rPr>
              <a:t> of tobacco</a:t>
            </a:r>
            <a:r>
              <a:rPr lang="lt-LT" altLang="ja-JP" sz="1700" dirty="0">
                <a:latin typeface="Aptos" panose="020B0004020202020204" pitchFamily="34" charset="0"/>
                <a:ea typeface="MS PGothic" panose="020B0600070205080204" pitchFamily="34" charset="-128"/>
              </a:rPr>
              <a:t> cv. Samsun-NN</a:t>
            </a:r>
            <a:r>
              <a:rPr lang="en-US" altLang="ja-JP" sz="1700" dirty="0">
                <a:latin typeface="Aptos" panose="020B0004020202020204" pitchFamily="34" charset="0"/>
                <a:ea typeface="MS PGothic" panose="020B0600070205080204" pitchFamily="34" charset="-128"/>
              </a:rPr>
              <a:t> and carrot </a:t>
            </a:r>
            <a:r>
              <a:rPr lang="lt-LT" altLang="ja-JP" sz="1700" dirty="0">
                <a:latin typeface="Aptos" panose="020B0004020202020204" pitchFamily="34" charset="0"/>
                <a:ea typeface="MS PGothic" panose="020B0600070205080204" pitchFamily="34" charset="-128"/>
              </a:rPr>
              <a:t>cv. Ieva CS cells </a:t>
            </a:r>
            <a:r>
              <a:rPr lang="en-US" altLang="ja-JP" sz="1700" dirty="0">
                <a:latin typeface="Aptos" panose="020B0004020202020204" pitchFamily="34" charset="0"/>
                <a:ea typeface="MS PGothic" panose="020B0600070205080204" pitchFamily="34" charset="-128"/>
              </a:rPr>
              <a:t>using PVS2 solution, the most suitable was rapid freezing in liquid nitrogen</a:t>
            </a:r>
            <a:r>
              <a:rPr lang="lt-LT" altLang="ja-JP" sz="1700" dirty="0">
                <a:latin typeface="Aptos" panose="020B0004020202020204" pitchFamily="34" charset="0"/>
                <a:ea typeface="MS PGothic" panose="020B0600070205080204" pitchFamily="34" charset="-128"/>
              </a:rPr>
              <a:t> vs</a:t>
            </a:r>
            <a:r>
              <a:rPr lang="en-US" altLang="ja-JP" sz="1700" dirty="0">
                <a:latin typeface="Aptos" panose="020B0004020202020204" pitchFamily="34" charset="0"/>
                <a:ea typeface="MS PGothic" panose="020B0600070205080204" pitchFamily="34" charset="-128"/>
              </a:rPr>
              <a:t> slow freezing </a:t>
            </a:r>
            <a:r>
              <a:rPr lang="lt-LT" altLang="ja-JP" sz="1700" dirty="0">
                <a:latin typeface="Aptos" panose="020B0004020202020204" pitchFamily="34" charset="0"/>
                <a:ea typeface="MS PGothic" panose="020B0600070205080204" pitchFamily="34" charset="-128"/>
              </a:rPr>
              <a:t>by </a:t>
            </a:r>
            <a:r>
              <a:rPr lang="en-US" altLang="ja-JP" sz="1700" dirty="0">
                <a:latin typeface="Aptos" panose="020B0004020202020204" pitchFamily="34" charset="0"/>
                <a:ea typeface="MS PGothic" panose="020B0600070205080204" pitchFamily="34" charset="-128"/>
              </a:rPr>
              <a:t>sucrose and glycerol as cryoprotectants.</a:t>
            </a:r>
            <a:endParaRPr lang="lt-LT" altLang="ja-JP" sz="1700" dirty="0">
              <a:latin typeface="Aptos" panose="020B0004020202020204" pitchFamily="34" charset="0"/>
              <a:ea typeface="MS PGothic" panose="020B0600070205080204" pitchFamily="34" charset="-128"/>
            </a:endParaRPr>
          </a:p>
          <a:p>
            <a:pPr marL="285750" indent="-285750" algn="just">
              <a:spcBef>
                <a:spcPct val="0"/>
              </a:spcBef>
              <a:buFont typeface="Arial" panose="020B0604020202020204" pitchFamily="34" charset="0"/>
              <a:buChar char="•"/>
            </a:pPr>
            <a:r>
              <a:rPr lang="en-US" altLang="ja-JP" sz="1700" dirty="0">
                <a:latin typeface="Aptos" panose="020B0004020202020204" pitchFamily="34" charset="0"/>
                <a:ea typeface="MS PGothic" panose="020B0600070205080204" pitchFamily="34" charset="-128"/>
              </a:rPr>
              <a:t>80 min. exposure in 100% PVS2 solution was suitable for </a:t>
            </a:r>
            <a:r>
              <a:rPr lang="lt-LT" altLang="ja-JP" sz="1700" dirty="0">
                <a:latin typeface="Aptos" panose="020B0004020202020204" pitchFamily="34" charset="0"/>
                <a:ea typeface="MS PGothic" panose="020B0600070205080204" pitchFamily="34" charset="-128"/>
              </a:rPr>
              <a:t>CP</a:t>
            </a:r>
            <a:r>
              <a:rPr lang="en-US" altLang="ja-JP" sz="1700" dirty="0">
                <a:latin typeface="Aptos" panose="020B0004020202020204" pitchFamily="34" charset="0"/>
                <a:ea typeface="MS PGothic" panose="020B0600070205080204" pitchFamily="34" charset="-128"/>
              </a:rPr>
              <a:t> of GM tobacco </a:t>
            </a:r>
            <a:r>
              <a:rPr lang="lt-LT" altLang="ja-JP" sz="1700" dirty="0">
                <a:latin typeface="Aptos" panose="020B0004020202020204" pitchFamily="34" charset="0"/>
                <a:ea typeface="MS PGothic" panose="020B0600070205080204" pitchFamily="34" charset="-128"/>
              </a:rPr>
              <a:t>cv. Samsun-NN</a:t>
            </a:r>
            <a:r>
              <a:rPr lang="en-US" altLang="ja-JP" sz="1700" dirty="0">
                <a:latin typeface="Aptos" panose="020B0004020202020204" pitchFamily="34" charset="0"/>
                <a:ea typeface="MS PGothic" panose="020B0600070205080204" pitchFamily="34" charset="-128"/>
              </a:rPr>
              <a:t> </a:t>
            </a:r>
            <a:r>
              <a:rPr lang="lt-LT" altLang="ja-JP" sz="1700" dirty="0">
                <a:latin typeface="Aptos" panose="020B0004020202020204" pitchFamily="34" charset="0"/>
                <a:ea typeface="MS PGothic" panose="020B0600070205080204" pitchFamily="34" charset="-128"/>
              </a:rPr>
              <a:t>CS cells</a:t>
            </a:r>
            <a:r>
              <a:rPr lang="en-US" altLang="ja-JP" sz="1700" dirty="0">
                <a:latin typeface="Aptos" panose="020B0004020202020204" pitchFamily="34" charset="0"/>
                <a:ea typeface="MS PGothic" panose="020B0600070205080204" pitchFamily="34" charset="-128"/>
              </a:rPr>
              <a:t>; therefore, for carrot </a:t>
            </a:r>
            <a:r>
              <a:rPr lang="lt-LT" altLang="ja-JP" sz="1700" dirty="0">
                <a:latin typeface="Aptos" panose="020B0004020202020204" pitchFamily="34" charset="0"/>
                <a:ea typeface="MS PGothic" panose="020B0600070205080204" pitchFamily="34" charset="-128"/>
              </a:rPr>
              <a:t>cv. Ieva CS </a:t>
            </a:r>
            <a:r>
              <a:rPr lang="en-US" altLang="ja-JP" sz="1700" dirty="0">
                <a:latin typeface="Aptos" panose="020B0004020202020204" pitchFamily="34" charset="0"/>
                <a:ea typeface="MS PGothic" panose="020B0600070205080204" pitchFamily="34" charset="-128"/>
              </a:rPr>
              <a:t>cells, 40 min. exposure in 50% and 100% PVS2 solutions.</a:t>
            </a:r>
          </a:p>
        </p:txBody>
      </p:sp>
    </p:spTree>
    <p:extLst>
      <p:ext uri="{BB962C8B-B14F-4D97-AF65-F5344CB8AC3E}">
        <p14:creationId xmlns:p14="http://schemas.microsoft.com/office/powerpoint/2010/main" val="33570367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2261</TotalTime>
  <Words>907</Words>
  <Application>Microsoft Office PowerPoint</Application>
  <PresentationFormat>On-screen Show (4:3)</PresentationFormat>
  <Paragraphs>35</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Jurgita Vinskienė</cp:lastModifiedBy>
  <cp:revision>19</cp:revision>
  <dcterms:created xsi:type="dcterms:W3CDTF">2024-03-17T18:41:15Z</dcterms:created>
  <dcterms:modified xsi:type="dcterms:W3CDTF">2025-04-17T07:50:19Z</dcterms:modified>
</cp:coreProperties>
</file>