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bookmarkIdSeed="5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314" r:id="rId5"/>
    <p:sldId id="2538" r:id="rId6"/>
    <p:sldId id="2539" r:id="rId7"/>
    <p:sldId id="2540" r:id="rId8"/>
    <p:sldId id="2541" r:id="rId9"/>
    <p:sldId id="2549" r:id="rId10"/>
    <p:sldId id="2550" r:id="rId11"/>
    <p:sldId id="2418" r:id="rId12"/>
    <p:sldId id="2551" r:id="rId13"/>
    <p:sldId id="2552" r:id="rId14"/>
    <p:sldId id="2554" r:id="rId15"/>
    <p:sldId id="2553" r:id="rId16"/>
    <p:sldId id="253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50" userDrawn="1">
          <p15:clr>
            <a:srgbClr val="A4A3A4"/>
          </p15:clr>
        </p15:guide>
        <p15:guide id="2" pos="361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2D68"/>
    <a:srgbClr val="092E68"/>
    <a:srgbClr val="092D67"/>
    <a:srgbClr val="DCDCDC"/>
    <a:srgbClr val="F0B016"/>
    <a:srgbClr val="C5DEFF"/>
    <a:srgbClr val="F25901"/>
    <a:srgbClr val="F25A00"/>
    <a:srgbClr val="4249DF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8" y="38"/>
      </p:cViewPr>
      <p:guideLst>
        <p:guide orient="horz" pos="2750"/>
        <p:guide pos="361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as Jasiukevičius" userId="d9779ed2-ee90-4630-970a-7393c392b025" providerId="ADAL" clId="{305E2C2A-5D60-4FC7-8F66-B29E5F96B501}"/>
    <pc:docChg chg="undo custSel addSld delSld modSld sldOrd">
      <pc:chgData name="Linas Jasiukevičius" userId="d9779ed2-ee90-4630-970a-7393c392b025" providerId="ADAL" clId="{305E2C2A-5D60-4FC7-8F66-B29E5F96B501}" dt="2026-09-28T06:21:16.038" v="1435" actId="313"/>
      <pc:docMkLst>
        <pc:docMk/>
      </pc:docMkLst>
      <pc:sldChg chg="modSp mod">
        <pc:chgData name="Linas Jasiukevičius" userId="d9779ed2-ee90-4630-970a-7393c392b025" providerId="ADAL" clId="{305E2C2A-5D60-4FC7-8F66-B29E5F96B501}" dt="2026-09-21T15:07:36.562" v="69"/>
        <pc:sldMkLst>
          <pc:docMk/>
          <pc:sldMk cId="1892320135" sldId="2314"/>
        </pc:sldMkLst>
        <pc:spChg chg="mod">
          <ac:chgData name="Linas Jasiukevičius" userId="d9779ed2-ee90-4630-970a-7393c392b025" providerId="ADAL" clId="{305E2C2A-5D60-4FC7-8F66-B29E5F96B501}" dt="2026-09-21T15:07:36.562" v="69"/>
          <ac:spMkLst>
            <pc:docMk/>
            <pc:sldMk cId="1892320135" sldId="2314"/>
            <ac:spMk id="2" creationId="{E711F9B5-DE64-25A6-7B3A-74640AEBD2F3}"/>
          </ac:spMkLst>
        </pc:spChg>
      </pc:sldChg>
      <pc:sldChg chg="modSp mod ord">
        <pc:chgData name="Linas Jasiukevičius" userId="d9779ed2-ee90-4630-970a-7393c392b025" providerId="ADAL" clId="{305E2C2A-5D60-4FC7-8F66-B29E5F96B501}" dt="2026-09-22T08:24:40.752" v="572"/>
        <pc:sldMkLst>
          <pc:docMk/>
          <pc:sldMk cId="1611129690" sldId="2418"/>
        </pc:sldMkLst>
        <pc:spChg chg="mod">
          <ac:chgData name="Linas Jasiukevičius" userId="d9779ed2-ee90-4630-970a-7393c392b025" providerId="ADAL" clId="{305E2C2A-5D60-4FC7-8F66-B29E5F96B501}" dt="2026-09-21T15:40:29.920" v="460" actId="12"/>
          <ac:spMkLst>
            <pc:docMk/>
            <pc:sldMk cId="1611129690" sldId="2418"/>
            <ac:spMk id="9" creationId="{ECCCF038-1A3C-E2CF-6884-587A8A905943}"/>
          </ac:spMkLst>
        </pc:spChg>
      </pc:sldChg>
      <pc:sldChg chg="addSp delSp modSp mod">
        <pc:chgData name="Linas Jasiukevičius" userId="d9779ed2-ee90-4630-970a-7393c392b025" providerId="ADAL" clId="{305E2C2A-5D60-4FC7-8F66-B29E5F96B501}" dt="2026-09-21T15:08:58.770" v="75" actId="1076"/>
        <pc:sldMkLst>
          <pc:docMk/>
          <pc:sldMk cId="958466569" sldId="2539"/>
        </pc:sldMkLst>
        <pc:picChg chg="add mod">
          <ac:chgData name="Linas Jasiukevičius" userId="d9779ed2-ee90-4630-970a-7393c392b025" providerId="ADAL" clId="{305E2C2A-5D60-4FC7-8F66-B29E5F96B501}" dt="2026-09-21T15:08:58.770" v="75" actId="1076"/>
          <ac:picMkLst>
            <pc:docMk/>
            <pc:sldMk cId="958466569" sldId="2539"/>
            <ac:picMk id="5" creationId="{A4076764-EC04-4899-E8C1-81BB8D4E5487}"/>
          </ac:picMkLst>
        </pc:picChg>
      </pc:sldChg>
      <pc:sldChg chg="modSp mod">
        <pc:chgData name="Linas Jasiukevičius" userId="d9779ed2-ee90-4630-970a-7393c392b025" providerId="ADAL" clId="{305E2C2A-5D60-4FC7-8F66-B29E5F96B501}" dt="2026-09-28T06:21:16.038" v="1435" actId="313"/>
        <pc:sldMkLst>
          <pc:docMk/>
          <pc:sldMk cId="2852769475" sldId="2540"/>
        </pc:sldMkLst>
        <pc:spChg chg="mod">
          <ac:chgData name="Linas Jasiukevičius" userId="d9779ed2-ee90-4630-970a-7393c392b025" providerId="ADAL" clId="{305E2C2A-5D60-4FC7-8F66-B29E5F96B501}" dt="2026-09-28T06:21:16.038" v="1435" actId="313"/>
          <ac:spMkLst>
            <pc:docMk/>
            <pc:sldMk cId="2852769475" sldId="2540"/>
            <ac:spMk id="9" creationId="{BC8E6BDC-9C30-AC96-3324-AF63EF7FB790}"/>
          </ac:spMkLst>
        </pc:spChg>
      </pc:sldChg>
      <pc:sldChg chg="addSp modSp mod">
        <pc:chgData name="Linas Jasiukevičius" userId="d9779ed2-ee90-4630-970a-7393c392b025" providerId="ADAL" clId="{305E2C2A-5D60-4FC7-8F66-B29E5F96B501}" dt="2026-09-21T15:29:31.234" v="262" actId="14734"/>
        <pc:sldMkLst>
          <pc:docMk/>
          <pc:sldMk cId="4131627775" sldId="2541"/>
        </pc:sldMkLst>
        <pc:spChg chg="mod">
          <ac:chgData name="Linas Jasiukevičius" userId="d9779ed2-ee90-4630-970a-7393c392b025" providerId="ADAL" clId="{305E2C2A-5D60-4FC7-8F66-B29E5F96B501}" dt="2026-09-21T15:25:18.790" v="244"/>
          <ac:spMkLst>
            <pc:docMk/>
            <pc:sldMk cId="4131627775" sldId="2541"/>
            <ac:spMk id="3" creationId="{BFE013FC-11C7-24FE-3CFE-5B6E46965481}"/>
          </ac:spMkLst>
        </pc:spChg>
        <pc:spChg chg="mod">
          <ac:chgData name="Linas Jasiukevičius" userId="d9779ed2-ee90-4630-970a-7393c392b025" providerId="ADAL" clId="{305E2C2A-5D60-4FC7-8F66-B29E5F96B501}" dt="2026-09-21T15:25:24.597" v="245" actId="20577"/>
          <ac:spMkLst>
            <pc:docMk/>
            <pc:sldMk cId="4131627775" sldId="2541"/>
            <ac:spMk id="7" creationId="{BB467316-CC2C-8D94-F4A8-55F073663ADC}"/>
          </ac:spMkLst>
        </pc:spChg>
        <pc:graphicFrameChg chg="mod modGraphic">
          <ac:chgData name="Linas Jasiukevičius" userId="d9779ed2-ee90-4630-970a-7393c392b025" providerId="ADAL" clId="{305E2C2A-5D60-4FC7-8F66-B29E5F96B501}" dt="2026-09-21T15:29:31.234" v="262" actId="14734"/>
          <ac:graphicFrameMkLst>
            <pc:docMk/>
            <pc:sldMk cId="4131627775" sldId="2541"/>
            <ac:graphicFrameMk id="5" creationId="{58D517C3-4E3E-BBB2-555D-458D8F7E4E2F}"/>
          </ac:graphicFrameMkLst>
        </pc:graphicFrameChg>
      </pc:sldChg>
      <pc:sldChg chg="addSp delSp modSp add mod">
        <pc:chgData name="Linas Jasiukevičius" userId="d9779ed2-ee90-4630-970a-7393c392b025" providerId="ADAL" clId="{305E2C2A-5D60-4FC7-8F66-B29E5F96B501}" dt="2026-09-21T15:35:30.380" v="413" actId="1076"/>
        <pc:sldMkLst>
          <pc:docMk/>
          <pc:sldMk cId="3877842265" sldId="2549"/>
        </pc:sldMkLst>
        <pc:spChg chg="mod">
          <ac:chgData name="Linas Jasiukevičius" userId="d9779ed2-ee90-4630-970a-7393c392b025" providerId="ADAL" clId="{305E2C2A-5D60-4FC7-8F66-B29E5F96B501}" dt="2026-09-21T15:32:03.733" v="379" actId="1076"/>
          <ac:spMkLst>
            <pc:docMk/>
            <pc:sldMk cId="3877842265" sldId="2549"/>
            <ac:spMk id="3" creationId="{9DA17F72-B2A4-A4BB-B0FA-D1451E94CA96}"/>
          </ac:spMkLst>
        </pc:spChg>
        <pc:spChg chg="add mod">
          <ac:chgData name="Linas Jasiukevičius" userId="d9779ed2-ee90-4630-970a-7393c392b025" providerId="ADAL" clId="{305E2C2A-5D60-4FC7-8F66-B29E5F96B501}" dt="2026-09-21T15:35:30.380" v="413" actId="1076"/>
          <ac:spMkLst>
            <pc:docMk/>
            <pc:sldMk cId="3877842265" sldId="2549"/>
            <ac:spMk id="6" creationId="{4CF9EB8F-0A41-03F2-B698-991D498A8761}"/>
          </ac:spMkLst>
        </pc:spChg>
        <pc:spChg chg="mod">
          <ac:chgData name="Linas Jasiukevičius" userId="d9779ed2-ee90-4630-970a-7393c392b025" providerId="ADAL" clId="{305E2C2A-5D60-4FC7-8F66-B29E5F96B501}" dt="2026-09-21T15:35:14.383" v="404" actId="1076"/>
          <ac:spMkLst>
            <pc:docMk/>
            <pc:sldMk cId="3877842265" sldId="2549"/>
            <ac:spMk id="7" creationId="{B193B0C5-6FE6-53C6-13C0-72D723142CC8}"/>
          </ac:spMkLst>
        </pc:spChg>
        <pc:spChg chg="mod">
          <ac:chgData name="Linas Jasiukevičius" userId="d9779ed2-ee90-4630-970a-7393c392b025" providerId="ADAL" clId="{305E2C2A-5D60-4FC7-8F66-B29E5F96B501}" dt="2026-09-21T15:34:13.744" v="399" actId="20577"/>
          <ac:spMkLst>
            <pc:docMk/>
            <pc:sldMk cId="3877842265" sldId="2549"/>
            <ac:spMk id="11" creationId="{76423214-C437-DA67-B7D2-E165538C1B0F}"/>
          </ac:spMkLst>
        </pc:spChg>
      </pc:sldChg>
      <pc:sldChg chg="addSp delSp modSp add mod ord">
        <pc:chgData name="Linas Jasiukevičius" userId="d9779ed2-ee90-4630-970a-7393c392b025" providerId="ADAL" clId="{305E2C2A-5D60-4FC7-8F66-B29E5F96B501}" dt="2026-09-21T15:38:25.262" v="446" actId="6549"/>
        <pc:sldMkLst>
          <pc:docMk/>
          <pc:sldMk cId="3670240625" sldId="2550"/>
        </pc:sldMkLst>
        <pc:spChg chg="add mod">
          <ac:chgData name="Linas Jasiukevičius" userId="d9779ed2-ee90-4630-970a-7393c392b025" providerId="ADAL" clId="{305E2C2A-5D60-4FC7-8F66-B29E5F96B501}" dt="2026-09-21T15:38:25.262" v="446" actId="6549"/>
          <ac:spMkLst>
            <pc:docMk/>
            <pc:sldMk cId="3670240625" sldId="2550"/>
            <ac:spMk id="3" creationId="{F57E11EA-3F65-528B-04FB-A4A6447CFFFC}"/>
          </ac:spMkLst>
        </pc:spChg>
        <pc:spChg chg="mod">
          <ac:chgData name="Linas Jasiukevičius" userId="d9779ed2-ee90-4630-970a-7393c392b025" providerId="ADAL" clId="{305E2C2A-5D60-4FC7-8F66-B29E5F96B501}" dt="2026-09-21T15:36:30.756" v="435" actId="20577"/>
          <ac:spMkLst>
            <pc:docMk/>
            <pc:sldMk cId="3670240625" sldId="2550"/>
            <ac:spMk id="11" creationId="{99BBF078-03DA-4F15-E137-C1F63083A57D}"/>
          </ac:spMkLst>
        </pc:spChg>
      </pc:sldChg>
      <pc:sldChg chg="modSp add mod">
        <pc:chgData name="Linas Jasiukevičius" userId="d9779ed2-ee90-4630-970a-7393c392b025" providerId="ADAL" clId="{305E2C2A-5D60-4FC7-8F66-B29E5F96B501}" dt="2026-09-22T10:05:35.623" v="679" actId="20577"/>
        <pc:sldMkLst>
          <pc:docMk/>
          <pc:sldMk cId="2468998262" sldId="2551"/>
        </pc:sldMkLst>
        <pc:spChg chg="mod">
          <ac:chgData name="Linas Jasiukevičius" userId="d9779ed2-ee90-4630-970a-7393c392b025" providerId="ADAL" clId="{305E2C2A-5D60-4FC7-8F66-B29E5F96B501}" dt="2026-09-22T10:05:35.623" v="679" actId="20577"/>
          <ac:spMkLst>
            <pc:docMk/>
            <pc:sldMk cId="2468998262" sldId="2551"/>
            <ac:spMk id="9" creationId="{750FC887-E2EA-8D02-27E5-C8D3CA9CE881}"/>
          </ac:spMkLst>
        </pc:spChg>
        <pc:spChg chg="mod">
          <ac:chgData name="Linas Jasiukevičius" userId="d9779ed2-ee90-4630-970a-7393c392b025" providerId="ADAL" clId="{305E2C2A-5D60-4FC7-8F66-B29E5F96B501}" dt="2026-09-22T08:20:02.687" v="479" actId="20577"/>
          <ac:spMkLst>
            <pc:docMk/>
            <pc:sldMk cId="2468998262" sldId="2551"/>
            <ac:spMk id="11" creationId="{5ADC2698-7E6C-3D73-2CB4-5A8DC2272698}"/>
          </ac:spMkLst>
        </pc:spChg>
      </pc:sldChg>
      <pc:sldChg chg="addSp delSp modSp add mod">
        <pc:chgData name="Linas Jasiukevičius" userId="d9779ed2-ee90-4630-970a-7393c392b025" providerId="ADAL" clId="{305E2C2A-5D60-4FC7-8F66-B29E5F96B501}" dt="2026-09-22T10:26:21.509" v="771" actId="1076"/>
        <pc:sldMkLst>
          <pc:docMk/>
          <pc:sldMk cId="25755206" sldId="2552"/>
        </pc:sldMkLst>
        <pc:spChg chg="mod">
          <ac:chgData name="Linas Jasiukevičius" userId="d9779ed2-ee90-4630-970a-7393c392b025" providerId="ADAL" clId="{305E2C2A-5D60-4FC7-8F66-B29E5F96B501}" dt="2026-09-22T10:26:21.509" v="771" actId="1076"/>
          <ac:spMkLst>
            <pc:docMk/>
            <pc:sldMk cId="25755206" sldId="2552"/>
            <ac:spMk id="9" creationId="{55EFC2BE-4F03-A823-2459-1AAD0300FFA9}"/>
          </ac:spMkLst>
        </pc:spChg>
        <pc:spChg chg="mod">
          <ac:chgData name="Linas Jasiukevičius" userId="d9779ed2-ee90-4630-970a-7393c392b025" providerId="ADAL" clId="{305E2C2A-5D60-4FC7-8F66-B29E5F96B501}" dt="2026-09-22T10:08:42.185" v="704" actId="20577"/>
          <ac:spMkLst>
            <pc:docMk/>
            <pc:sldMk cId="25755206" sldId="2552"/>
            <ac:spMk id="11" creationId="{13C70B3D-E27E-8250-A855-180D0CCDABC1}"/>
          </ac:spMkLst>
        </pc:spChg>
        <pc:graphicFrameChg chg="add mod modGraphic">
          <ac:chgData name="Linas Jasiukevičius" userId="d9779ed2-ee90-4630-970a-7393c392b025" providerId="ADAL" clId="{305E2C2A-5D60-4FC7-8F66-B29E5F96B501}" dt="2026-09-22T10:13:32.937" v="724" actId="1076"/>
          <ac:graphicFrameMkLst>
            <pc:docMk/>
            <pc:sldMk cId="25755206" sldId="2552"/>
            <ac:graphicFrameMk id="3" creationId="{FD086303-1EB3-13B2-0018-0D65586FFDC0}"/>
          </ac:graphicFrameMkLst>
        </pc:graphicFrameChg>
      </pc:sldChg>
      <pc:sldChg chg="modSp add mod">
        <pc:chgData name="Linas Jasiukevičius" userId="d9779ed2-ee90-4630-970a-7393c392b025" providerId="ADAL" clId="{305E2C2A-5D60-4FC7-8F66-B29E5F96B501}" dt="2026-09-22T11:24:51.585" v="1434" actId="20577"/>
        <pc:sldMkLst>
          <pc:docMk/>
          <pc:sldMk cId="55494588" sldId="2553"/>
        </pc:sldMkLst>
        <pc:spChg chg="mod">
          <ac:chgData name="Linas Jasiukevičius" userId="d9779ed2-ee90-4630-970a-7393c392b025" providerId="ADAL" clId="{305E2C2A-5D60-4FC7-8F66-B29E5F96B501}" dt="2026-09-22T11:24:51.585" v="1434" actId="20577"/>
          <ac:spMkLst>
            <pc:docMk/>
            <pc:sldMk cId="55494588" sldId="2553"/>
            <ac:spMk id="9" creationId="{B0EC730F-8E97-8139-8C57-AFADE1BA1F0C}"/>
          </ac:spMkLst>
        </pc:spChg>
        <pc:spChg chg="mod">
          <ac:chgData name="Linas Jasiukevičius" userId="d9779ed2-ee90-4630-970a-7393c392b025" providerId="ADAL" clId="{305E2C2A-5D60-4FC7-8F66-B29E5F96B501}" dt="2026-09-22T10:58:26.515" v="1382" actId="20577"/>
          <ac:spMkLst>
            <pc:docMk/>
            <pc:sldMk cId="55494588" sldId="2553"/>
            <ac:spMk id="11" creationId="{2AF18578-F0F3-BFBB-3A8F-22D1E258E045}"/>
          </ac:spMkLst>
        </pc:spChg>
      </pc:sldChg>
      <pc:sldChg chg="addSp modSp add mod">
        <pc:chgData name="Linas Jasiukevičius" userId="d9779ed2-ee90-4630-970a-7393c392b025" providerId="ADAL" clId="{305E2C2A-5D60-4FC7-8F66-B29E5F96B501}" dt="2026-09-22T10:26:47.447" v="776" actId="20577"/>
        <pc:sldMkLst>
          <pc:docMk/>
          <pc:sldMk cId="1927891785" sldId="2554"/>
        </pc:sldMkLst>
        <pc:spChg chg="mod">
          <ac:chgData name="Linas Jasiukevičius" userId="d9779ed2-ee90-4630-970a-7393c392b025" providerId="ADAL" clId="{305E2C2A-5D60-4FC7-8F66-B29E5F96B501}" dt="2026-09-22T10:26:37.158" v="773" actId="1076"/>
          <ac:spMkLst>
            <pc:docMk/>
            <pc:sldMk cId="1927891785" sldId="2554"/>
            <ac:spMk id="6" creationId="{F0501F98-A863-BFB9-370D-E473B2431AF1}"/>
          </ac:spMkLst>
        </pc:spChg>
        <pc:spChg chg="mod">
          <ac:chgData name="Linas Jasiukevičius" userId="d9779ed2-ee90-4630-970a-7393c392b025" providerId="ADAL" clId="{305E2C2A-5D60-4FC7-8F66-B29E5F96B501}" dt="2026-09-22T10:26:31.731" v="772" actId="1076"/>
          <ac:spMkLst>
            <pc:docMk/>
            <pc:sldMk cId="1927891785" sldId="2554"/>
            <ac:spMk id="9" creationId="{406E6C2C-82CE-7CFB-DD7D-4AB1DBD8EE03}"/>
          </ac:spMkLst>
        </pc:spChg>
        <pc:spChg chg="mod">
          <ac:chgData name="Linas Jasiukevičius" userId="d9779ed2-ee90-4630-970a-7393c392b025" providerId="ADAL" clId="{305E2C2A-5D60-4FC7-8F66-B29E5F96B501}" dt="2026-09-22T10:16:02.124" v="729" actId="20577"/>
          <ac:spMkLst>
            <pc:docMk/>
            <pc:sldMk cId="1927891785" sldId="2554"/>
            <ac:spMk id="11" creationId="{6DD9F45A-490A-FA3A-9B52-2CBAD667A15F}"/>
          </ac:spMkLst>
        </pc:spChg>
        <pc:graphicFrameChg chg="add mod modGraphic">
          <ac:chgData name="Linas Jasiukevičius" userId="d9779ed2-ee90-4630-970a-7393c392b025" providerId="ADAL" clId="{305E2C2A-5D60-4FC7-8F66-B29E5F96B501}" dt="2026-09-22T10:26:47.447" v="776" actId="20577"/>
          <ac:graphicFrameMkLst>
            <pc:docMk/>
            <pc:sldMk cId="1927891785" sldId="2554"/>
            <ac:graphicFrameMk id="3" creationId="{002B6050-161C-3934-0308-C75D9A87C703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1F7527-3650-C24D-E976-8A89076950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56C5D4-A500-7C71-CCA4-03B02E4B4F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90A549-C9BB-844A-ADDE-915FC6E1F1C0}" type="datetimeFigureOut">
              <a:rPr lang="x-none" smtClean="0"/>
              <a:t>2026-09-28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FAF4EE-64A8-4840-731F-36CFF5D069B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AAAE7-E5AD-D3DD-CDBD-A7EC7F0522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E6581-40BA-F542-920D-41E09576ED79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806289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se kohatäid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Kuupäeva kohatäid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A996BA-C3C3-44E5-BD07-78EFBD8E7999}" type="datetimeFigureOut">
              <a:rPr lang="et-EE" smtClean="0"/>
              <a:t>28.09.2026</a:t>
            </a:fld>
            <a:endParaRPr lang="et-EE"/>
          </a:p>
        </p:txBody>
      </p:sp>
      <p:sp>
        <p:nvSpPr>
          <p:cNvPr id="4" name="Slaidi pildi kohatä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Märkmete kohatäid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t-EE"/>
              <a:t>Redigeerige juhteksemplari tekstilaade</a:t>
            </a:r>
          </a:p>
          <a:p>
            <a:pPr lvl="1"/>
            <a:r>
              <a:rPr lang="et-EE"/>
              <a:t>Teine tase</a:t>
            </a:r>
          </a:p>
          <a:p>
            <a:pPr lvl="2"/>
            <a:r>
              <a:rPr lang="et-EE"/>
              <a:t>Kolmas tase</a:t>
            </a:r>
          </a:p>
          <a:p>
            <a:pPr lvl="3"/>
            <a:r>
              <a:rPr lang="et-EE"/>
              <a:t>Neljas tase</a:t>
            </a:r>
          </a:p>
          <a:p>
            <a:pPr lvl="4"/>
            <a:r>
              <a:rPr lang="et-EE"/>
              <a:t>Viies tase</a:t>
            </a:r>
          </a:p>
        </p:txBody>
      </p:sp>
      <p:sp>
        <p:nvSpPr>
          <p:cNvPr id="6" name="Jaluse kohatäid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aidinumbri kohatä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9D3BCF-75C2-4A69-B9AB-E90655DDB40B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63362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688089EB-D21F-1AB2-0257-CAA675868E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|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  <p:pic>
        <p:nvPicPr>
          <p:cNvPr id="6" name="Picture 5" descr="Icon&#10;&#10;Description automatically generated with medium confidence">
            <a:extLst>
              <a:ext uri="{FF2B5EF4-FFF2-40B4-BE49-F238E27FC236}">
                <a16:creationId xmlns:a16="http://schemas.microsoft.com/office/drawing/2014/main" id="{96322BF3-EB03-2EDA-1B79-8D7B09EB3C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1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rindinis">
    <p:bg>
      <p:bgPr>
        <a:solidFill>
          <a:srgbClr val="092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08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DCDCDC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71E06B12-27FF-DCAE-E025-BAB778E4A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2246925" cy="92213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6D93F7-F62C-C5C7-53ED-AA483DF8F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5923279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DCDCDC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</p:spTree>
    <p:extLst>
      <p:ext uri="{BB962C8B-B14F-4D97-AF65-F5344CB8AC3E}">
        <p14:creationId xmlns:p14="http://schemas.microsoft.com/office/powerpoint/2010/main" val="11110050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grindinis">
    <p:bg>
      <p:bgPr>
        <a:solidFill>
          <a:srgbClr val="092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DCDCDC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6D93F7-F62C-C5C7-53ED-AA483DF8F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5923279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DCDCDC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7C548C5-1372-F840-A784-258A1CB137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1" y="365867"/>
            <a:ext cx="3069204" cy="11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553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grindinis">
    <p:bg>
      <p:bgPr>
        <a:solidFill>
          <a:srgbClr val="092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DCDCDC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6D93F7-F62C-C5C7-53ED-AA483DF8F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5923279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DCDCDC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  <p:pic>
        <p:nvPicPr>
          <p:cNvPr id="3" name="Picture 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C610F3ED-EB3B-6C0A-33F8-46A95B8D575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2" y="353166"/>
            <a:ext cx="3069204" cy="11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73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agrindinis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092D68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6D93F7-F62C-C5C7-53ED-AA483DF8F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5923279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092D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675A65DB-7067-EE10-E2FB-0C1EDEBA2A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1" y="352616"/>
            <a:ext cx="3069204" cy="11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32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agrindinis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092D68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6D93F7-F62C-C5C7-53ED-AA483DF8F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5923279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092D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  <p:pic>
        <p:nvPicPr>
          <p:cNvPr id="9" name="Picture 8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B65ADB94-D25A-17DB-F83A-A0164416F6E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2" y="365639"/>
            <a:ext cx="3069204" cy="11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873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agrindinis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092D68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6D93F7-F62C-C5C7-53ED-AA483DF8F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807634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092D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  <p:pic>
        <p:nvPicPr>
          <p:cNvPr id="5" name="Picture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A3B110FE-39A3-916D-6E4D-3676A8416E9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5637213"/>
            <a:ext cx="3543300" cy="927100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40A4F1C-21F9-EFF5-13C0-8FD2D4C4B6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6521857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092D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Finansuojama</a:t>
            </a:r>
            <a:r>
              <a:rPr lang="en-US"/>
              <a:t> </a:t>
            </a:r>
            <a:r>
              <a:rPr lang="en-US" err="1"/>
              <a:t>iš</a:t>
            </a:r>
            <a:r>
              <a:rPr lang="en-US"/>
              <a:t> Europos </a:t>
            </a:r>
            <a:r>
              <a:rPr lang="en-US" err="1"/>
              <a:t>socialinio</a:t>
            </a:r>
            <a:r>
              <a:rPr lang="en-US"/>
              <a:t> </a:t>
            </a:r>
            <a:r>
              <a:rPr lang="en-US" err="1"/>
              <a:t>fondo</a:t>
            </a:r>
            <a:endParaRPr lang="en-US"/>
          </a:p>
        </p:txBody>
      </p:sp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12C23A6F-A38F-BE70-1D77-9302EDC4A5F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2" y="365639"/>
            <a:ext cx="3069204" cy="11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72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agrindinis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092D68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6D93F7-F62C-C5C7-53ED-AA483DF8F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807634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092D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E37E232-BA38-668A-FE1C-32D64760A6B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22" y="6066905"/>
            <a:ext cx="2095500" cy="625762"/>
          </a:xfrm>
          <a:prstGeom prst="rect">
            <a:avLst/>
          </a:prstGeom>
        </p:spPr>
      </p:pic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770F5363-F47F-8BF7-AEC8-CB0DC9788E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2" y="365639"/>
            <a:ext cx="3069204" cy="11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00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agrindinis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092D68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6D93F7-F62C-C5C7-53ED-AA483DF8F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807634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092D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C2D81F4-DD5B-049D-12CC-11CD5E39CA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6" t="11906" r="10043" b="14293"/>
          <a:stretch/>
        </p:blipFill>
        <p:spPr>
          <a:xfrm>
            <a:off x="381000" y="5643881"/>
            <a:ext cx="2497932" cy="942658"/>
          </a:xfrm>
          <a:prstGeom prst="rect">
            <a:avLst/>
          </a:prstGeom>
        </p:spPr>
      </p:pic>
      <p:pic>
        <p:nvPicPr>
          <p:cNvPr id="3" name="Picture 2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4B8CCD33-A910-963A-986E-BD3E9943EC6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2" y="365639"/>
            <a:ext cx="3069204" cy="11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915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Pagrindinis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092D68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6D93F7-F62C-C5C7-53ED-AA483DF8FD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807634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092D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3AE63A9-E2E6-1F04-488A-B2B834D1532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5" y="5544898"/>
            <a:ext cx="1313102" cy="1313102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F1A0D77B-0CDA-525E-8424-5713986AAB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2" y="365639"/>
            <a:ext cx="3069204" cy="11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26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agrindinis">
    <p:bg>
      <p:bgPr>
        <a:solidFill>
          <a:srgbClr val="092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DCDCDC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8E626147-CC9F-92AD-FB10-ADB4C844EF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238" y="5812873"/>
            <a:ext cx="1935937" cy="795117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3F24E38-22A9-9DDF-73AC-871DE14ED3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807634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  <p:pic>
        <p:nvPicPr>
          <p:cNvPr id="4" name="Picture 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6F1253C-4CFF-5A8E-3AE9-AA57965128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1" y="365867"/>
            <a:ext cx="3069204" cy="11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153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Pagrindinis">
    <p:bg>
      <p:bgPr>
        <a:solidFill>
          <a:srgbClr val="092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5" y="0"/>
            <a:ext cx="1216884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217795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DCDCDC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Prezentacijos</a:t>
            </a:r>
            <a:br>
              <a:rPr lang="lt-LT"/>
            </a:br>
            <a:r>
              <a:rPr lang="lt-LT"/>
              <a:t>pavadinimas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DFE79BE-CDE8-E4D2-17EB-D976AD165BB9}"/>
              </a:ext>
            </a:extLst>
          </p:cNvPr>
          <p:cNvSpPr txBox="1">
            <a:spLocks/>
          </p:cNvSpPr>
          <p:nvPr userDrawn="1"/>
        </p:nvSpPr>
        <p:spPr>
          <a:xfrm>
            <a:off x="479425" y="4464783"/>
            <a:ext cx="6362242" cy="1951892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3F24E38-22A9-9DDF-73AC-871DE14ED3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9425" y="4807634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NAME SURNAME</a:t>
            </a:r>
          </a:p>
          <a:p>
            <a:pPr lvl="0"/>
            <a:r>
              <a:rPr lang="en-US"/>
              <a:t>Lorem Ipsum</a:t>
            </a:r>
          </a:p>
          <a:p>
            <a:pPr lvl="0"/>
            <a:r>
              <a:rPr lang="en-US"/>
              <a:t>2022 10 13</a:t>
            </a:r>
          </a:p>
        </p:txBody>
      </p:sp>
      <p:pic>
        <p:nvPicPr>
          <p:cNvPr id="4" name="Picture 3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6020228-F13A-A930-6C53-CAAE731777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97" y="5851844"/>
            <a:ext cx="2692298" cy="56483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AF559864-21BC-15E6-E0F8-39D06B9121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3225" y="6521857"/>
            <a:ext cx="3817394" cy="49339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Finansuojama</a:t>
            </a:r>
            <a:r>
              <a:rPr lang="en-US"/>
              <a:t> </a:t>
            </a:r>
            <a:r>
              <a:rPr lang="en-US" err="1"/>
              <a:t>iš</a:t>
            </a:r>
            <a:r>
              <a:rPr lang="en-US"/>
              <a:t> Europos </a:t>
            </a:r>
            <a:r>
              <a:rPr lang="en-US" err="1"/>
              <a:t>socialinio</a:t>
            </a:r>
            <a:r>
              <a:rPr lang="en-US"/>
              <a:t> </a:t>
            </a:r>
            <a:r>
              <a:rPr lang="en-US" err="1"/>
              <a:t>fondo</a:t>
            </a:r>
            <a:endParaRPr lang="en-US"/>
          </a:p>
        </p:txBody>
      </p:sp>
      <p:pic>
        <p:nvPicPr>
          <p:cNvPr id="5" name="Picture 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56B360A-1247-B02F-88C7-9414B2CB1D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91" y="365867"/>
            <a:ext cx="3069204" cy="1173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156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rtukas">
    <p:bg>
      <p:bgPr>
        <a:solidFill>
          <a:srgbClr val="A0B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con&#10;&#10;Description automatically generated with medium confidence">
            <a:extLst>
              <a:ext uri="{FF2B5EF4-FFF2-40B4-BE49-F238E27FC236}">
                <a16:creationId xmlns:a16="http://schemas.microsoft.com/office/drawing/2014/main" id="{DA538810-65D8-29BA-1A08-4AD47CC642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326" y="0"/>
            <a:ext cx="12277326" cy="6907989"/>
          </a:xfrm>
          <a:prstGeom prst="rect">
            <a:avLst/>
          </a:prstGeom>
          <a:solidFill>
            <a:srgbClr val="A0BAEB"/>
          </a:solidFill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6270A558-1A2D-D060-6AF2-CF752B0E81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88" y="2603779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600" b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Temos</a:t>
            </a:r>
            <a:br>
              <a:rPr lang="lt-LT"/>
            </a:br>
            <a:r>
              <a:rPr lang="lt-LT"/>
              <a:t>skirtukas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39903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rtukas 2">
    <p:bg>
      <p:bgPr>
        <a:solidFill>
          <a:srgbClr val="F5B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shape&#10;&#10;Description automatically generated">
            <a:extLst>
              <a:ext uri="{FF2B5EF4-FFF2-40B4-BE49-F238E27FC236}">
                <a16:creationId xmlns:a16="http://schemas.microsoft.com/office/drawing/2014/main" id="{BAC4F20F-7CE0-B941-B020-8378F6A3D3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30" y="-13855"/>
            <a:ext cx="12284364" cy="691194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270A558-1A2D-D060-6AF2-CF752B0E81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88" y="2603779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600" b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Temos</a:t>
            </a:r>
            <a:br>
              <a:rPr lang="lt-LT"/>
            </a:br>
            <a:r>
              <a:rPr lang="lt-LT"/>
              <a:t>skirtukas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6101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rtukas 3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2" b="912"/>
          <a:stretch/>
        </p:blipFill>
        <p:spPr>
          <a:xfrm>
            <a:off x="-2301" y="0"/>
            <a:ext cx="12194301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270A558-1A2D-D060-6AF2-CF752B0E81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8788" y="2603779"/>
            <a:ext cx="6362242" cy="195189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6600" b="0">
                <a:solidFill>
                  <a:schemeClr val="bg1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Temos</a:t>
            </a:r>
            <a:br>
              <a:rPr lang="lt-LT"/>
            </a:br>
            <a:r>
              <a:rPr lang="lt-LT"/>
              <a:t>skirtukas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5975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5000"/>
    </mc:Choice>
    <mc:Fallback xmlns="">
      <p:transition advClick="0" advTm="5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CB066B1-0A5A-3F18-8037-5E04C3FC7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961" y="3481294"/>
            <a:ext cx="7431157" cy="26897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F731FDF-D2B6-2C67-542A-041666596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962" y="1916113"/>
            <a:ext cx="7416214" cy="159506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endParaRPr lang="en-US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626496AB-96E1-F468-2085-BEAD88F68E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F943074C-285D-DDBD-B5AF-242E84FDE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12031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207">
          <p15:clr>
            <a:srgbClr val="FBAE40"/>
          </p15:clr>
        </p15:guide>
        <p15:guide id="5" pos="735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as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CB066B1-0A5A-3F18-8037-5E04C3FC7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961" y="1934193"/>
            <a:ext cx="7431157" cy="2689784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F731FDF-D2B6-2C67-542A-041666596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16049" y="476251"/>
            <a:ext cx="9085411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endParaRPr lang="en-US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626496AB-96E1-F468-2085-BEAD88F68E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F943074C-285D-DDBD-B5AF-242E84FDE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736293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207">
          <p15:clr>
            <a:srgbClr val="FBAE40"/>
          </p15:clr>
        </p15:guide>
        <p15:guide id="5" pos="735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as ir nuotrauka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CB066B1-0A5A-3F18-8037-5E04C3FC7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962" y="4219186"/>
            <a:ext cx="3817394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BDD044A-34C3-6C54-031E-9FD99EAB097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45240" y="-34007"/>
            <a:ext cx="6946761" cy="6941128"/>
          </a:xfrm>
          <a:prstGeom prst="rect">
            <a:avLst/>
          </a:prstGeom>
          <a:solidFill>
            <a:srgbClr val="092D68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DCDCDC"/>
                </a:solidFill>
                <a:latin typeface="DM Sans" pitchFamily="2" charset="77"/>
              </a:defRPr>
            </a:lvl1pPr>
          </a:lstStyle>
          <a:p>
            <a:r>
              <a:rPr lang="x-none"/>
              <a:t>Įdėti paveiksliuką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F731FDF-D2B6-2C67-542A-041666596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962" y="1916113"/>
            <a:ext cx="4194175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endParaRPr lang="en-US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626496AB-96E1-F468-2085-BEAD88F68E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F943074C-285D-DDBD-B5AF-242E84FDE2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947757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207">
          <p15:clr>
            <a:srgbClr val="FBAE40"/>
          </p15:clr>
        </p15:guide>
        <p15:guide id="5" pos="7355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 ir nuotrauka 2">
    <p:bg>
      <p:bgPr>
        <a:solidFill>
          <a:srgbClr val="A0B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CB066B1-0A5A-3F18-8037-5E04C3FC7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962" y="4219186"/>
            <a:ext cx="3817394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BDD044A-34C3-6C54-031E-9FD99EAB097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45240" y="-34007"/>
            <a:ext cx="6946761" cy="6941128"/>
          </a:xfrm>
          <a:prstGeom prst="rect">
            <a:avLst/>
          </a:prstGeom>
          <a:solidFill>
            <a:srgbClr val="092D68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DCDCDC"/>
                </a:solidFill>
                <a:latin typeface="DM Sans" pitchFamily="2" charset="77"/>
              </a:defRPr>
            </a:lvl1pPr>
          </a:lstStyle>
          <a:p>
            <a:r>
              <a:rPr lang="x-none"/>
              <a:t>Įdėti paveiksliuką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F731FDF-D2B6-2C67-542A-041666596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962" y="1916113"/>
            <a:ext cx="4194175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endParaRPr lang="en-US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7FDDDA0E-1886-63F8-10FC-6DF1681847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2EFBBAE5-41F5-70F8-D5F2-6613637249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32475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207">
          <p15:clr>
            <a:srgbClr val="FBAE40"/>
          </p15:clr>
        </p15:guide>
        <p15:guide id="5" pos="7378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 ir 3 nuotraukos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CBDD044A-34C3-6C54-031E-9FD99EAB097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79425" y="1474207"/>
            <a:ext cx="3541898" cy="3655438"/>
          </a:xfrm>
          <a:prstGeom prst="rect">
            <a:avLst/>
          </a:prstGeom>
          <a:solidFill>
            <a:srgbClr val="092D68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DCDCDC"/>
                </a:solidFill>
                <a:latin typeface="DM Sans" pitchFamily="2" charset="77"/>
              </a:defRPr>
            </a:lvl1pPr>
          </a:lstStyle>
          <a:p>
            <a:r>
              <a:rPr lang="x-none"/>
              <a:t>Įdėti paveiksliuką</a:t>
            </a:r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7FDDDA0E-1886-63F8-10FC-6DF1681847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CB066B1-0A5A-3F18-8037-5E04C3FC7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299" y="5559050"/>
            <a:ext cx="3557835" cy="6504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000" b="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4" name="Picture Placeholder 17">
            <a:extLst>
              <a:ext uri="{FF2B5EF4-FFF2-40B4-BE49-F238E27FC236}">
                <a16:creationId xmlns:a16="http://schemas.microsoft.com/office/drawing/2014/main" id="{8FE406EC-01C3-ADAB-F3DA-EF43F0D06F0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25051" y="1477245"/>
            <a:ext cx="3541898" cy="3651646"/>
          </a:xfrm>
          <a:prstGeom prst="rect">
            <a:avLst/>
          </a:prstGeom>
          <a:solidFill>
            <a:srgbClr val="092D68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DCDCDC"/>
                </a:solidFill>
                <a:latin typeface="DM Sans" pitchFamily="2" charset="77"/>
              </a:defRPr>
            </a:lvl1pPr>
          </a:lstStyle>
          <a:p>
            <a:r>
              <a:rPr lang="x-none"/>
              <a:t>Įdėti paveiksliuką</a:t>
            </a:r>
          </a:p>
        </p:txBody>
      </p:sp>
      <p:sp>
        <p:nvSpPr>
          <p:cNvPr id="9" name="Picture Placeholder 17">
            <a:extLst>
              <a:ext uri="{FF2B5EF4-FFF2-40B4-BE49-F238E27FC236}">
                <a16:creationId xmlns:a16="http://schemas.microsoft.com/office/drawing/2014/main" id="{ECB2F94F-736B-9F5D-61B0-8B3AE09AB06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170677" y="1477108"/>
            <a:ext cx="3541898" cy="3651782"/>
          </a:xfrm>
          <a:prstGeom prst="rect">
            <a:avLst/>
          </a:prstGeom>
          <a:solidFill>
            <a:srgbClr val="092D68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rgbClr val="DCDCDC"/>
                </a:solidFill>
                <a:latin typeface="DM Sans" pitchFamily="2" charset="77"/>
              </a:defRPr>
            </a:lvl1pPr>
          </a:lstStyle>
          <a:p>
            <a:r>
              <a:rPr lang="x-none"/>
              <a:t>Įdėti paveiksliuką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D1A1004-BBD8-4085-4C26-A6D8AE16CC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9041" y="5258917"/>
            <a:ext cx="3557835" cy="28872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66EE3737-77F3-BEC7-CA5C-F0B0BF9F1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69338" y="586934"/>
            <a:ext cx="11223653" cy="63855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b="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CPMA areas of activity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9393ED0-EC55-C2FD-E93D-A4E86271B24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239320" y="5553321"/>
            <a:ext cx="3557835" cy="6504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000" b="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3D3D449-ECA8-1891-D97C-4BF457CCDE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42061" y="5253188"/>
            <a:ext cx="3557835" cy="28872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2A6D4F1-D463-7000-4D22-699432C387E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88884" y="5556252"/>
            <a:ext cx="3557835" cy="6504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000" b="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  <a:p>
            <a:pPr lvl="0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6241182-A14C-8C4A-47FE-04D5B819C5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91625" y="5256119"/>
            <a:ext cx="3557835" cy="28872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16" name="Slide Number Placeholder 7">
            <a:extLst>
              <a:ext uri="{FF2B5EF4-FFF2-40B4-BE49-F238E27FC236}">
                <a16:creationId xmlns:a16="http://schemas.microsoft.com/office/drawing/2014/main" id="{41A91FF0-2921-1353-1A22-FF19CBAF2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9433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793" userDrawn="1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913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grama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CB066B1-0A5A-3F18-8037-5E04C3FC7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962" y="3600689"/>
            <a:ext cx="3524038" cy="257038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F731FDF-D2B6-2C67-542A-041666596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4108" y="1916113"/>
            <a:ext cx="4194175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Grafikas </a:t>
            </a:r>
            <a:r>
              <a:rPr lang="en-US" err="1"/>
              <a:t>diagrama</a:t>
            </a:r>
            <a:endParaRPr lang="en-US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D550F834-AC78-9FE1-1570-6BE38C659C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CA89EB26-D916-6986-681D-D6CA183D5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490650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207">
          <p15:clr>
            <a:srgbClr val="FBAE40"/>
          </p15:clr>
        </p15:guide>
        <p15:guide id="5" pos="737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 ir statistika">
    <p:bg>
      <p:bgPr>
        <a:solidFill>
          <a:srgbClr val="A0B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CB066B1-0A5A-3F18-8037-5E04C3FC7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984" y="1707672"/>
            <a:ext cx="5629772" cy="172131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800" b="1" i="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Holor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9022318E-5949-FF31-9C98-6F83DE1B56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70547" y="1707672"/>
            <a:ext cx="4280917" cy="17213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6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C26ED7-B4D6-ED32-C7C9-9EE0404F3F9A}"/>
              </a:ext>
            </a:extLst>
          </p:cNvPr>
          <p:cNvCxnSpPr>
            <a:cxnSpLocks/>
            <a:stCxn id="6" idx="2"/>
          </p:cNvCxnSpPr>
          <p:nvPr userDrawn="1"/>
        </p:nvCxnSpPr>
        <p:spPr>
          <a:xfrm>
            <a:off x="479425" y="3688129"/>
            <a:ext cx="1179016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CFA2AEA-171B-34F9-C2FE-C2242EA81D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1413" y="3905285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 err="1"/>
              <a:t>Metai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EFF64E9-2908-B82D-A7DE-0597FA96A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1413" y="4576974"/>
            <a:ext cx="2631814" cy="17213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6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E0099B8-D8BB-366C-501F-5528DEA31B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42656" y="3905285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 err="1"/>
              <a:t>Metai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721D982-E0D2-656E-BDE0-7E4EE424BE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42656" y="4576974"/>
            <a:ext cx="2631814" cy="17213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6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1E7A0C72-EF78-A7D4-3C03-297A96B4A7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0993" y="3906149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 err="1"/>
              <a:t>Metai</a:t>
            </a:r>
            <a:endParaRPr lang="en-US"/>
          </a:p>
          <a:p>
            <a:pPr lvl="0"/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08F45C6-6D39-2F41-6A6F-D3434A2D5E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9082" y="4585930"/>
            <a:ext cx="2490901" cy="17213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6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 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1040013-CB5E-6AB4-65A9-100C2CDE2F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87421" y="3907012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 err="1"/>
              <a:t>Metai</a:t>
            </a:r>
            <a:endParaRPr lang="en-US"/>
          </a:p>
          <a:p>
            <a:pPr lvl="0"/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88F69B-F223-2114-4750-44F6F8EB748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87420" y="4586794"/>
            <a:ext cx="2330260" cy="17213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6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 </a:t>
            </a:r>
          </a:p>
        </p:txBody>
      </p:sp>
      <p:pic>
        <p:nvPicPr>
          <p:cNvPr id="2" name="Picture 1" descr="Icon&#10;&#10;Description automatically generated with medium confidence">
            <a:extLst>
              <a:ext uri="{FF2B5EF4-FFF2-40B4-BE49-F238E27FC236}">
                <a16:creationId xmlns:a16="http://schemas.microsoft.com/office/drawing/2014/main" id="{6C005919-BA06-5905-C869-9064EFE92C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7D99B4DE-24C1-2A45-C753-D585D910A02D}"/>
              </a:ext>
            </a:extLst>
          </p:cNvPr>
          <p:cNvSpPr/>
          <p:nvPr userDrawn="1"/>
        </p:nvSpPr>
        <p:spPr>
          <a:xfrm>
            <a:off x="479425" y="3608616"/>
            <a:ext cx="159026" cy="1590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04BE4BE-BF00-10E4-13E9-E4A50A19C98F}"/>
              </a:ext>
            </a:extLst>
          </p:cNvPr>
          <p:cNvSpPr/>
          <p:nvPr userDrawn="1"/>
        </p:nvSpPr>
        <p:spPr>
          <a:xfrm>
            <a:off x="3599804" y="3604236"/>
            <a:ext cx="159026" cy="1590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3A10852-40F8-7507-839E-73C367FEC7A7}"/>
              </a:ext>
            </a:extLst>
          </p:cNvPr>
          <p:cNvSpPr/>
          <p:nvPr userDrawn="1"/>
        </p:nvSpPr>
        <p:spPr>
          <a:xfrm>
            <a:off x="6560979" y="3607775"/>
            <a:ext cx="159026" cy="1590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723DADD-36F4-D6FE-F50D-ADEEED17EE26}"/>
              </a:ext>
            </a:extLst>
          </p:cNvPr>
          <p:cNvSpPr/>
          <p:nvPr userDrawn="1"/>
        </p:nvSpPr>
        <p:spPr>
          <a:xfrm>
            <a:off x="9551199" y="3611347"/>
            <a:ext cx="159026" cy="1590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D4024EF1-9B23-2BA2-9315-2EAE2A66DA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6771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207">
          <p15:clr>
            <a:srgbClr val="FBAE40"/>
          </p15:clr>
        </p15:guide>
        <p15:guide id="5" pos="737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as ir statistika">
    <p:bg>
      <p:bgPr>
        <a:solidFill>
          <a:srgbClr val="A0B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5C26ED7-B4D6-ED32-C7C9-9EE0404F3F9A}"/>
              </a:ext>
            </a:extLst>
          </p:cNvPr>
          <p:cNvCxnSpPr>
            <a:cxnSpLocks/>
          </p:cNvCxnSpPr>
          <p:nvPr userDrawn="1"/>
        </p:nvCxnSpPr>
        <p:spPr>
          <a:xfrm>
            <a:off x="587494" y="2859054"/>
            <a:ext cx="11712575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CFA2AEA-171B-34F9-C2FE-C2242EA81D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1414" y="3620805"/>
            <a:ext cx="2327772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 err="1"/>
              <a:t>Tekstas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EFF64E9-2908-B82D-A7DE-0597FA96A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1414" y="4292494"/>
            <a:ext cx="2631814" cy="17213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6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E0099B8-D8BB-366C-501F-5528DEA31B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42656" y="3620805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 err="1"/>
              <a:t>Metai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721D982-E0D2-656E-BDE0-7E4EE424BE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442656" y="4292494"/>
            <a:ext cx="2631814" cy="17213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6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1E7A0C72-EF78-A7D4-3C03-297A96B4A7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9084" y="3620256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 err="1"/>
              <a:t>Metai</a:t>
            </a:r>
            <a:endParaRPr lang="en-US"/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08F45C6-6D39-2F41-6A6F-D3434A2D5E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19083" y="4291944"/>
            <a:ext cx="2490901" cy="17213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6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</a:t>
            </a:r>
            <a:r>
              <a:rPr lang="en-US"/>
              <a:t>.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1040013-CB5E-6AB4-65A9-100C2CDE2F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95512" y="3619707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 err="1"/>
              <a:t>Metai</a:t>
            </a:r>
            <a:endParaRPr lang="en-US"/>
          </a:p>
          <a:p>
            <a:pPr lvl="0"/>
            <a:endParaRPr lang="en-US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C388F69B-F223-2114-4750-44F6F8EB748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402770" y="4284138"/>
            <a:ext cx="2330260" cy="17213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6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Sorem</a:t>
            </a:r>
            <a:r>
              <a:rPr lang="en-US"/>
              <a:t>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</a:t>
            </a:r>
          </a:p>
        </p:txBody>
      </p:sp>
      <p:pic>
        <p:nvPicPr>
          <p:cNvPr id="2" name="Picture 1" descr="Icon&#10;&#10;Description automatically generated with medium confidence">
            <a:extLst>
              <a:ext uri="{FF2B5EF4-FFF2-40B4-BE49-F238E27FC236}">
                <a16:creationId xmlns:a16="http://schemas.microsoft.com/office/drawing/2014/main" id="{6C005919-BA06-5905-C869-9064EFE92C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7E4979F-1571-6F75-CDAB-C48FD9E449A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1359" y="1702118"/>
            <a:ext cx="4194175" cy="65500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 err="1"/>
              <a:t>Laiko</a:t>
            </a:r>
            <a:r>
              <a:rPr lang="en-US"/>
              <a:t> </a:t>
            </a:r>
            <a:r>
              <a:rPr lang="en-US" err="1"/>
              <a:t>juosta</a:t>
            </a:r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E39BFFF-F5A7-2CC5-191B-4B44EE3DB4EA}"/>
              </a:ext>
            </a:extLst>
          </p:cNvPr>
          <p:cNvSpPr/>
          <p:nvPr userDrawn="1"/>
        </p:nvSpPr>
        <p:spPr>
          <a:xfrm>
            <a:off x="479425" y="2767055"/>
            <a:ext cx="159026" cy="1590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C1BCCC2E-6C5A-9306-846F-19B934EF9249}"/>
              </a:ext>
            </a:extLst>
          </p:cNvPr>
          <p:cNvSpPr/>
          <p:nvPr userDrawn="1"/>
        </p:nvSpPr>
        <p:spPr>
          <a:xfrm>
            <a:off x="3456980" y="2768381"/>
            <a:ext cx="159026" cy="1590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3DD59DA-6199-1941-9376-7D6ADFB93DF7}"/>
              </a:ext>
            </a:extLst>
          </p:cNvPr>
          <p:cNvSpPr/>
          <p:nvPr userDrawn="1"/>
        </p:nvSpPr>
        <p:spPr>
          <a:xfrm>
            <a:off x="6386825" y="2769706"/>
            <a:ext cx="159026" cy="1590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55CDF66-2CC2-9437-3BE2-37DD06FE7D5B}"/>
              </a:ext>
            </a:extLst>
          </p:cNvPr>
          <p:cNvSpPr/>
          <p:nvPr userDrawn="1"/>
        </p:nvSpPr>
        <p:spPr>
          <a:xfrm>
            <a:off x="9330223" y="2771031"/>
            <a:ext cx="159026" cy="15902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EA4A45E8-70C2-2276-B4E1-97CE915C2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7250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117" userDrawn="1">
          <p15:clr>
            <a:srgbClr val="FBAE40"/>
          </p15:clr>
        </p15:guide>
        <p15:guide id="5" pos="7378">
          <p15:clr>
            <a:srgbClr val="FBAE40"/>
          </p15:clr>
        </p15:guide>
        <p15:guide id="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blokai (Tekstas ir statistika)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CFA2AEA-171B-34F9-C2FE-C2242EA81D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6228" y="4103632"/>
            <a:ext cx="3133840" cy="9467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en-US"/>
              <a:t>XX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EFF64E9-2908-B82D-A7DE-0597FA96A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8044" y="4871526"/>
            <a:ext cx="1878388" cy="127756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E0099B8-D8BB-366C-501F-5528DEA31B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58308" y="4106230"/>
            <a:ext cx="2625573" cy="9467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  <a:p>
            <a:pPr lvl="0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721D982-E0D2-656E-BDE0-7E4EE424BE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758857" y="4871542"/>
            <a:ext cx="2010462" cy="125616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1E7A0C72-EF78-A7D4-3C03-297A96B4A7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34554" y="4110838"/>
            <a:ext cx="1359877" cy="9467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08F45C6-6D39-2F41-6A6F-D3434A2D5E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09201" y="4858254"/>
            <a:ext cx="1606920" cy="132918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pic>
        <p:nvPicPr>
          <p:cNvPr id="2" name="Picture 1" descr="Icon&#10;&#10;Description automatically generated with medium confidence">
            <a:extLst>
              <a:ext uri="{FF2B5EF4-FFF2-40B4-BE49-F238E27FC236}">
                <a16:creationId xmlns:a16="http://schemas.microsoft.com/office/drawing/2014/main" id="{6C005919-BA06-5905-C869-9064EFE92C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F2F2310-2D49-BD61-73F4-837150202E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75193" y="2306094"/>
            <a:ext cx="1904089" cy="85366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AB241A6-AA88-CA5C-5D77-2A01D9A8D4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782584" y="2306095"/>
            <a:ext cx="1920362" cy="133480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09440D3-F483-2BC2-8378-6584EAD4C9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44019" y="1518961"/>
            <a:ext cx="1916935" cy="993665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31B3CEA-ABC9-5073-9104-DFA67C4484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654156" y="2303146"/>
            <a:ext cx="1717010" cy="117899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F9411E0-4605-BD6B-CD5D-AA58DE3482F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90917" y="1538917"/>
            <a:ext cx="2072641" cy="9570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F5FD121-8FCF-DEC7-E4DA-8E42514801B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669017" y="1533577"/>
            <a:ext cx="2269188" cy="9570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CF637C1-284E-4630-B0DE-0742234EFAE9}"/>
              </a:ext>
            </a:extLst>
          </p:cNvPr>
          <p:cNvCxnSpPr>
            <a:cxnSpLocks/>
          </p:cNvCxnSpPr>
          <p:nvPr userDrawn="1"/>
        </p:nvCxnSpPr>
        <p:spPr>
          <a:xfrm>
            <a:off x="1628654" y="2199821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Slide Number Placeholder 7">
            <a:extLst>
              <a:ext uri="{FF2B5EF4-FFF2-40B4-BE49-F238E27FC236}">
                <a16:creationId xmlns:a16="http://schemas.microsoft.com/office/drawing/2014/main" id="{0465BA4B-A7FA-7D6A-1B07-491B5D2BF1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ACF6EA-0D0C-9B99-4712-51065CAFA2A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25965" y="4110838"/>
            <a:ext cx="1147445" cy="9467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3A4C883D-F1CE-3FD3-EA9F-CB4B963B407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424988" y="4858254"/>
            <a:ext cx="1549400" cy="132918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BAF30330-C68F-9B7D-CB23-BA5C46ACED5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39776" y="1518961"/>
            <a:ext cx="2519823" cy="743593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63C01DD3-1C6B-3FD2-EBF1-319072C8861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351360" y="2303146"/>
            <a:ext cx="1696655" cy="117899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CBD9925-2B9A-9CE9-F65E-C7C5004C4787}"/>
              </a:ext>
            </a:extLst>
          </p:cNvPr>
          <p:cNvCxnSpPr>
            <a:cxnSpLocks/>
          </p:cNvCxnSpPr>
          <p:nvPr userDrawn="1"/>
        </p:nvCxnSpPr>
        <p:spPr>
          <a:xfrm>
            <a:off x="4349543" y="2199821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13C590EC-AFFA-8BAC-8B8A-E69C4F576D30}"/>
              </a:ext>
            </a:extLst>
          </p:cNvPr>
          <p:cNvCxnSpPr>
            <a:cxnSpLocks/>
          </p:cNvCxnSpPr>
          <p:nvPr userDrawn="1"/>
        </p:nvCxnSpPr>
        <p:spPr>
          <a:xfrm>
            <a:off x="7086393" y="2199821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D03CF8BB-1A44-7E6B-C56D-0C7713D2EF27}"/>
              </a:ext>
            </a:extLst>
          </p:cNvPr>
          <p:cNvCxnSpPr>
            <a:cxnSpLocks/>
          </p:cNvCxnSpPr>
          <p:nvPr userDrawn="1"/>
        </p:nvCxnSpPr>
        <p:spPr>
          <a:xfrm>
            <a:off x="9785143" y="2199821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764BA87-9C60-9364-EAE6-84B7267D1FD9}"/>
              </a:ext>
            </a:extLst>
          </p:cNvPr>
          <p:cNvCxnSpPr>
            <a:cxnSpLocks/>
          </p:cNvCxnSpPr>
          <p:nvPr userDrawn="1"/>
        </p:nvCxnSpPr>
        <p:spPr>
          <a:xfrm>
            <a:off x="1612693" y="4767175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8975861F-87BC-0A75-8CD5-17B1898B712B}"/>
              </a:ext>
            </a:extLst>
          </p:cNvPr>
          <p:cNvCxnSpPr>
            <a:cxnSpLocks/>
          </p:cNvCxnSpPr>
          <p:nvPr userDrawn="1"/>
        </p:nvCxnSpPr>
        <p:spPr>
          <a:xfrm>
            <a:off x="4333582" y="4767175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7EFE7DE0-CBE7-BE59-03C9-5A807A18191C}"/>
              </a:ext>
            </a:extLst>
          </p:cNvPr>
          <p:cNvCxnSpPr>
            <a:cxnSpLocks/>
          </p:cNvCxnSpPr>
          <p:nvPr userDrawn="1"/>
        </p:nvCxnSpPr>
        <p:spPr>
          <a:xfrm>
            <a:off x="7070432" y="4767175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F6F42EE-E2D7-FE4D-A4E8-5E4752E2481F}"/>
              </a:ext>
            </a:extLst>
          </p:cNvPr>
          <p:cNvCxnSpPr>
            <a:cxnSpLocks/>
          </p:cNvCxnSpPr>
          <p:nvPr userDrawn="1"/>
        </p:nvCxnSpPr>
        <p:spPr>
          <a:xfrm>
            <a:off x="9769182" y="4767175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4A9F2E32-BA48-A46E-C76A-CA21CFCFBBEF}"/>
              </a:ext>
            </a:extLst>
          </p:cNvPr>
          <p:cNvSpPr txBox="1"/>
          <p:nvPr userDrawn="1"/>
        </p:nvSpPr>
        <p:spPr>
          <a:xfrm>
            <a:off x="11758246" y="-84406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41011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57" userDrawn="1">
          <p15:clr>
            <a:srgbClr val="FBAE40"/>
          </p15:clr>
        </p15:guide>
        <p15:guide id="4" orient="horz" pos="1185" userDrawn="1">
          <p15:clr>
            <a:srgbClr val="FBAE40"/>
          </p15:clr>
        </p15:guide>
        <p15:guide id="5" pos="7355" userDrawn="1">
          <p15:clr>
            <a:srgbClr val="FBAE40"/>
          </p15:clr>
        </p15:guide>
        <p15:guide id="6" pos="1277" userDrawn="1">
          <p15:clr>
            <a:srgbClr val="FBAE40"/>
          </p15:clr>
        </p15:guide>
        <p15:guide id="7" pos="6425" userDrawn="1">
          <p15:clr>
            <a:srgbClr val="FBAE40"/>
          </p15:clr>
        </p15:guide>
        <p15:guide id="8" pos="4725" userDrawn="1">
          <p15:clr>
            <a:srgbClr val="FBAE40"/>
          </p15:clr>
        </p15:guide>
        <p15:guide id="9" pos="3001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6 blokai (Tekstas ir statistika)">
    <p:bg>
      <p:bgPr>
        <a:solidFill>
          <a:srgbClr val="DCDC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9CFA2AEA-171B-34F9-C2FE-C2242EA81D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55082" y="2669395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EFF64E9-2908-B82D-A7DE-0597FA96A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55082" y="3291396"/>
            <a:ext cx="1998676" cy="89724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E0099B8-D8BB-366C-501F-5528DEA31B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56276" y="4579166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2721D982-E0D2-656E-BDE0-7E4EE424BE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56276" y="5201040"/>
            <a:ext cx="2315534" cy="8776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1E7A0C72-EF78-A7D4-3C03-297A96B4A72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10607" y="4581015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08F45C6-6D39-2F41-6A6F-D3434A2D5E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10606" y="5202889"/>
            <a:ext cx="2168927" cy="87762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pic>
        <p:nvPicPr>
          <p:cNvPr id="2" name="Picture 1" descr="Icon&#10;&#10;Description automatically generated with medium confidence">
            <a:extLst>
              <a:ext uri="{FF2B5EF4-FFF2-40B4-BE49-F238E27FC236}">
                <a16:creationId xmlns:a16="http://schemas.microsoft.com/office/drawing/2014/main" id="{6C005919-BA06-5905-C869-9064EFE92C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89633B5A-264A-14DC-497A-DDB1074B242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46733" y="1002890"/>
            <a:ext cx="1826596" cy="56043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0F2F2310-2D49-BD61-73F4-837150202E8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49836" y="1575543"/>
            <a:ext cx="2027776" cy="80675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AB241A6-AA88-CA5C-5D77-2A01D9A8D4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93925" y="1570894"/>
            <a:ext cx="2082241" cy="80012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endParaRPr lang="en-US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09440D3-F483-2BC2-8378-6584EAD4C9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005361" y="2671539"/>
            <a:ext cx="1826596" cy="61418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  <a:p>
            <a:pPr lvl="0"/>
            <a:endParaRPr lang="en-US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31B3CEA-ABC9-5073-9104-DFA67C4484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005360" y="3288898"/>
            <a:ext cx="2490901" cy="80675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endParaRPr lang="en-US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57C9ACF-997E-A6E7-C379-F4E7843B84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962" y="3600689"/>
            <a:ext cx="3270038" cy="257038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    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</a:p>
          <a:p>
            <a:pPr lvl="0"/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D5628F2-D6A2-2B53-FB2E-F39C147202F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4108" y="1916113"/>
            <a:ext cx="4194175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 err="1"/>
              <a:t>Tekstas</a:t>
            </a:r>
            <a:r>
              <a:rPr lang="en-US"/>
              <a:t> </a:t>
            </a:r>
            <a:r>
              <a:rPr lang="en-US" err="1"/>
              <a:t>aprašymas</a:t>
            </a:r>
            <a:endParaRPr lang="en-US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C1F9E2F2-D81D-DE3D-9216-8CD57FE1F9D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995491" y="997028"/>
            <a:ext cx="1826596" cy="56043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XX</a:t>
            </a:r>
          </a:p>
          <a:p>
            <a:pPr lvl="0"/>
            <a:endParaRPr lang="en-US"/>
          </a:p>
        </p:txBody>
      </p:sp>
      <p:sp>
        <p:nvSpPr>
          <p:cNvPr id="22" name="Slide Number Placeholder 7">
            <a:extLst>
              <a:ext uri="{FF2B5EF4-FFF2-40B4-BE49-F238E27FC236}">
                <a16:creationId xmlns:a16="http://schemas.microsoft.com/office/drawing/2014/main" id="{2C1C8653-AFC6-3F64-7A47-182257978A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9AB6580-1C57-3187-7F3F-FA4938DC147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366121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3771237-BF46-BFFA-1AD2-3BF1E3AD389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4398121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8B6820E-776E-44A2-D764-6F6251A21353}"/>
              </a:ext>
            </a:extLst>
          </p:cNvPr>
          <p:cNvCxnSpPr>
            <a:cxnSpLocks/>
          </p:cNvCxnSpPr>
          <p:nvPr userDrawn="1"/>
        </p:nvCxnSpPr>
        <p:spPr>
          <a:xfrm>
            <a:off x="9083040" y="2366121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A648F32-CBAA-52F8-78F0-EF7A98482084}"/>
              </a:ext>
            </a:extLst>
          </p:cNvPr>
          <p:cNvCxnSpPr>
            <a:cxnSpLocks/>
          </p:cNvCxnSpPr>
          <p:nvPr userDrawn="1"/>
        </p:nvCxnSpPr>
        <p:spPr>
          <a:xfrm>
            <a:off x="9083040" y="4398121"/>
            <a:ext cx="829090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3865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185">
          <p15:clr>
            <a:srgbClr val="FBAE40"/>
          </p15:clr>
        </p15:guide>
        <p15:guide id="5" pos="737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6 blokai (Tekstas ir statistika)">
    <p:bg>
      <p:bgPr>
        <a:solidFill>
          <a:srgbClr val="A0B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4EFF64E9-2908-B82D-A7DE-0597FA96A8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5" y="1447555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pic>
        <p:nvPicPr>
          <p:cNvPr id="2" name="Picture 1" descr="Icon&#10;&#10;Description automatically generated with medium confidence">
            <a:extLst>
              <a:ext uri="{FF2B5EF4-FFF2-40B4-BE49-F238E27FC236}">
                <a16:creationId xmlns:a16="http://schemas.microsoft.com/office/drawing/2014/main" id="{6C005919-BA06-5905-C869-9064EFE92C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31EC4085-7DB7-3390-A86D-6002D9E2500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22918" y="1449126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DFE656F8-A11D-1C75-D23A-88DC3C28314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56982" y="1450697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EAB563A5-4F62-2019-9BDF-F1CD0AFFFF0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00476" y="1442842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3ACDC6CD-08E0-5D44-D3F7-0C317D5537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4543" y="1434986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6151342D-DBD2-DC8F-CD9D-2089A18AF99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178477" y="1445984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26790C30-EA38-EE9F-2254-067D10A2CAA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9425" y="2731171"/>
            <a:ext cx="1613326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5DFC8760-CC12-83D7-FD3E-4254397491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22918" y="2732742"/>
            <a:ext cx="1640035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F29ACA5-E282-4A08-A355-C2B71EF2FDC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56982" y="2734313"/>
            <a:ext cx="1610185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87FC7358-EB43-03C1-83AE-15C188B5B49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300476" y="2726458"/>
            <a:ext cx="1618039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329D7D07-243D-D29C-FA23-B23836C778F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34543" y="2718602"/>
            <a:ext cx="1588187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87FB188A-CDCF-C563-C489-F9FD5F6B0F1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178477" y="2729600"/>
            <a:ext cx="1570611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42" name="Text Placeholder 4">
            <a:extLst>
              <a:ext uri="{FF2B5EF4-FFF2-40B4-BE49-F238E27FC236}">
                <a16:creationId xmlns:a16="http://schemas.microsoft.com/office/drawing/2014/main" id="{35A4A37D-43C4-F26C-A63A-DEE15D4448B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9425" y="4220607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43" name="Text Placeholder 4">
            <a:extLst>
              <a:ext uri="{FF2B5EF4-FFF2-40B4-BE49-F238E27FC236}">
                <a16:creationId xmlns:a16="http://schemas.microsoft.com/office/drawing/2014/main" id="{87F09FBB-A8F5-3D85-18C1-62E049FDCFF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2422918" y="4222178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44" name="Text Placeholder 4">
            <a:extLst>
              <a:ext uri="{FF2B5EF4-FFF2-40B4-BE49-F238E27FC236}">
                <a16:creationId xmlns:a16="http://schemas.microsoft.com/office/drawing/2014/main" id="{782883B9-9FA7-425A-FAC8-093F1346632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356982" y="4223749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45" name="Text Placeholder 4">
            <a:extLst>
              <a:ext uri="{FF2B5EF4-FFF2-40B4-BE49-F238E27FC236}">
                <a16:creationId xmlns:a16="http://schemas.microsoft.com/office/drawing/2014/main" id="{45CCF969-5C47-9B84-1689-C414B86B95C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00476" y="4215894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46" name="Text Placeholder 4">
            <a:extLst>
              <a:ext uri="{FF2B5EF4-FFF2-40B4-BE49-F238E27FC236}">
                <a16:creationId xmlns:a16="http://schemas.microsoft.com/office/drawing/2014/main" id="{A87EFFF0-7A0A-BCDD-520E-D5AA1061962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234543" y="4208038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070CB359-C7E8-F7DC-4B64-FE01017ED6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178477" y="4219036"/>
            <a:ext cx="1465639" cy="1273650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0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.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9ADF6C04-BBC8-E677-D7B0-D0E9326582E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79425" y="5504223"/>
            <a:ext cx="1613326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3E787C3C-DC6C-5F0E-6259-7D706254929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422918" y="5505794"/>
            <a:ext cx="1640035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F298B240-AB37-DECC-F293-6A8DFFF6931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356982" y="5507365"/>
            <a:ext cx="1610185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51" name="Text Placeholder 4">
            <a:extLst>
              <a:ext uri="{FF2B5EF4-FFF2-40B4-BE49-F238E27FC236}">
                <a16:creationId xmlns:a16="http://schemas.microsoft.com/office/drawing/2014/main" id="{181FFF0A-4B7C-127B-11BC-97C657DCE51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300476" y="5499510"/>
            <a:ext cx="1618039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52" name="Text Placeholder 4">
            <a:extLst>
              <a:ext uri="{FF2B5EF4-FFF2-40B4-BE49-F238E27FC236}">
                <a16:creationId xmlns:a16="http://schemas.microsoft.com/office/drawing/2014/main" id="{C8849CBC-096B-63D9-4FD1-02F5FA13D5E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234543" y="5491654"/>
            <a:ext cx="1588187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53" name="Text Placeholder 4">
            <a:extLst>
              <a:ext uri="{FF2B5EF4-FFF2-40B4-BE49-F238E27FC236}">
                <a16:creationId xmlns:a16="http://schemas.microsoft.com/office/drawing/2014/main" id="{AEA42537-41F6-69FF-63B0-7CE4E3C8C29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78477" y="5502652"/>
            <a:ext cx="1570611" cy="29169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100" b="1" u="none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Solor</a:t>
            </a:r>
            <a:r>
              <a:rPr lang="en-US"/>
              <a:t> </a:t>
            </a:r>
            <a:r>
              <a:rPr lang="en-US" err="1"/>
              <a:t>kamo</a:t>
            </a:r>
            <a:r>
              <a:rPr lang="en-US"/>
              <a:t> </a:t>
            </a:r>
            <a:r>
              <a:rPr lang="en-US" err="1"/>
              <a:t>treser</a:t>
            </a:r>
            <a:endParaRPr lang="en-US"/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3B784EEB-5ACC-EC5A-FD95-BA80889AA66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824250" y="3170751"/>
            <a:ext cx="2543502" cy="791649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800" b="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Suma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D444EDE-8207-691E-3BDF-1345BFAA9DA5}"/>
              </a:ext>
            </a:extLst>
          </p:cNvPr>
          <p:cNvCxnSpPr>
            <a:cxnSpLocks/>
          </p:cNvCxnSpPr>
          <p:nvPr userDrawn="1"/>
        </p:nvCxnSpPr>
        <p:spPr>
          <a:xfrm>
            <a:off x="479425" y="3564582"/>
            <a:ext cx="4347099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7CF7B4D-45D0-A866-4DB1-096CC6448B40}"/>
              </a:ext>
            </a:extLst>
          </p:cNvPr>
          <p:cNvCxnSpPr>
            <a:cxnSpLocks/>
          </p:cNvCxnSpPr>
          <p:nvPr userDrawn="1"/>
        </p:nvCxnSpPr>
        <p:spPr>
          <a:xfrm>
            <a:off x="4845377" y="3610466"/>
            <a:ext cx="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6290120-BF16-4C0E-037D-FDA8047432BB}"/>
              </a:ext>
            </a:extLst>
          </p:cNvPr>
          <p:cNvCxnSpPr>
            <a:cxnSpLocks/>
          </p:cNvCxnSpPr>
          <p:nvPr userDrawn="1"/>
        </p:nvCxnSpPr>
        <p:spPr>
          <a:xfrm>
            <a:off x="7366973" y="3564582"/>
            <a:ext cx="4345602" cy="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6A5278D-2A62-AF2E-860B-7E74523003AD}"/>
              </a:ext>
            </a:extLst>
          </p:cNvPr>
          <p:cNvCxnSpPr>
            <a:cxnSpLocks/>
          </p:cNvCxnSpPr>
          <p:nvPr userDrawn="1"/>
        </p:nvCxnSpPr>
        <p:spPr>
          <a:xfrm>
            <a:off x="7366973" y="3408901"/>
            <a:ext cx="0" cy="308248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553A685-89FF-358D-F880-C7C840CF8941}"/>
              </a:ext>
            </a:extLst>
          </p:cNvPr>
          <p:cNvCxnSpPr>
            <a:cxnSpLocks/>
          </p:cNvCxnSpPr>
          <p:nvPr userDrawn="1"/>
        </p:nvCxnSpPr>
        <p:spPr>
          <a:xfrm flipV="1">
            <a:off x="479425" y="1509623"/>
            <a:ext cx="0" cy="1522502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E33B3DB-C7D0-1832-8B01-E6C580CB312F}"/>
              </a:ext>
            </a:extLst>
          </p:cNvPr>
          <p:cNvCxnSpPr>
            <a:cxnSpLocks/>
          </p:cNvCxnSpPr>
          <p:nvPr userDrawn="1"/>
        </p:nvCxnSpPr>
        <p:spPr>
          <a:xfrm flipV="1">
            <a:off x="2419374" y="1510769"/>
            <a:ext cx="0" cy="1521356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C900BE4-FC1D-DCA3-3349-AE19491FFAC6}"/>
              </a:ext>
            </a:extLst>
          </p:cNvPr>
          <p:cNvCxnSpPr>
            <a:cxnSpLocks/>
          </p:cNvCxnSpPr>
          <p:nvPr userDrawn="1"/>
        </p:nvCxnSpPr>
        <p:spPr>
          <a:xfrm flipV="1">
            <a:off x="4352447" y="1511915"/>
            <a:ext cx="0" cy="1523385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CD6F1DB-766B-B1C7-5EE4-B24F9BE6CFFB}"/>
              </a:ext>
            </a:extLst>
          </p:cNvPr>
          <p:cNvCxnSpPr>
            <a:cxnSpLocks/>
            <a:stCxn id="9" idx="0"/>
          </p:cNvCxnSpPr>
          <p:nvPr userDrawn="1"/>
        </p:nvCxnSpPr>
        <p:spPr>
          <a:xfrm flipV="1">
            <a:off x="6291445" y="1499311"/>
            <a:ext cx="951" cy="1531856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DC14C628-5445-F384-D003-164B30BB173D}"/>
              </a:ext>
            </a:extLst>
          </p:cNvPr>
          <p:cNvCxnSpPr>
            <a:cxnSpLocks/>
            <a:stCxn id="18" idx="0"/>
          </p:cNvCxnSpPr>
          <p:nvPr userDrawn="1"/>
        </p:nvCxnSpPr>
        <p:spPr>
          <a:xfrm flipH="1" flipV="1">
            <a:off x="8229146" y="1492961"/>
            <a:ext cx="5397" cy="1535661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B92DDDE-3E25-AE78-A6FF-284562F52CB3}"/>
              </a:ext>
            </a:extLst>
          </p:cNvPr>
          <p:cNvCxnSpPr>
            <a:cxnSpLocks/>
            <a:stCxn id="73" idx="0"/>
          </p:cNvCxnSpPr>
          <p:nvPr userDrawn="1"/>
        </p:nvCxnSpPr>
        <p:spPr>
          <a:xfrm flipH="1" flipV="1">
            <a:off x="10172246" y="1505661"/>
            <a:ext cx="3056" cy="1521550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AA3DA199-EB9A-E0A7-F242-B5F13112C13A}"/>
              </a:ext>
            </a:extLst>
          </p:cNvPr>
          <p:cNvCxnSpPr>
            <a:cxnSpLocks/>
          </p:cNvCxnSpPr>
          <p:nvPr userDrawn="1"/>
        </p:nvCxnSpPr>
        <p:spPr>
          <a:xfrm flipV="1">
            <a:off x="10172246" y="4210911"/>
            <a:ext cx="1314" cy="1519964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D1C244A-1FB2-D6D2-BF3A-4E7CC6170A5A}"/>
              </a:ext>
            </a:extLst>
          </p:cNvPr>
          <p:cNvCxnSpPr>
            <a:cxnSpLocks/>
          </p:cNvCxnSpPr>
          <p:nvPr userDrawn="1"/>
        </p:nvCxnSpPr>
        <p:spPr>
          <a:xfrm flipV="1">
            <a:off x="8232321" y="4207586"/>
            <a:ext cx="0" cy="1516939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8A28D7B4-DA3E-DF15-82CA-7FCDA16194F9}"/>
              </a:ext>
            </a:extLst>
          </p:cNvPr>
          <p:cNvCxnSpPr>
            <a:cxnSpLocks/>
          </p:cNvCxnSpPr>
          <p:nvPr userDrawn="1"/>
        </p:nvCxnSpPr>
        <p:spPr>
          <a:xfrm flipV="1">
            <a:off x="6295343" y="4211651"/>
            <a:ext cx="0" cy="1516939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FEB63431-C93D-8E62-B38F-EB23FEF64256}"/>
              </a:ext>
            </a:extLst>
          </p:cNvPr>
          <p:cNvCxnSpPr>
            <a:cxnSpLocks/>
            <a:endCxn id="54" idx="4"/>
          </p:cNvCxnSpPr>
          <p:nvPr userDrawn="1"/>
        </p:nvCxnSpPr>
        <p:spPr>
          <a:xfrm flipV="1">
            <a:off x="4349945" y="4220745"/>
            <a:ext cx="985" cy="1521154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D2013A2-20D2-01D2-04B9-C638BA5A115F}"/>
              </a:ext>
            </a:extLst>
          </p:cNvPr>
          <p:cNvCxnSpPr>
            <a:cxnSpLocks/>
            <a:endCxn id="23" idx="4"/>
          </p:cNvCxnSpPr>
          <p:nvPr userDrawn="1"/>
        </p:nvCxnSpPr>
        <p:spPr>
          <a:xfrm flipV="1">
            <a:off x="2415637" y="4216203"/>
            <a:ext cx="2257" cy="1522521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C963A0FD-6007-AA7F-7DFD-CD40F54A797F}"/>
              </a:ext>
            </a:extLst>
          </p:cNvPr>
          <p:cNvCxnSpPr>
            <a:cxnSpLocks/>
          </p:cNvCxnSpPr>
          <p:nvPr userDrawn="1"/>
        </p:nvCxnSpPr>
        <p:spPr>
          <a:xfrm flipV="1">
            <a:off x="479425" y="4212748"/>
            <a:ext cx="0" cy="1516939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Slide Number Placeholder 7">
            <a:extLst>
              <a:ext uri="{FF2B5EF4-FFF2-40B4-BE49-F238E27FC236}">
                <a16:creationId xmlns:a16="http://schemas.microsoft.com/office/drawing/2014/main" id="{A912CD3F-0A72-7A37-6362-F50CB39A87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177ACC5-6DDD-24D3-5A45-52DDE51DD11F}"/>
              </a:ext>
            </a:extLst>
          </p:cNvPr>
          <p:cNvSpPr/>
          <p:nvPr userDrawn="1"/>
        </p:nvSpPr>
        <p:spPr>
          <a:xfrm>
            <a:off x="439414" y="3028699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FD8271D-472C-63F0-E9B1-A7D2A17517E4}"/>
              </a:ext>
            </a:extLst>
          </p:cNvPr>
          <p:cNvSpPr/>
          <p:nvPr userDrawn="1"/>
        </p:nvSpPr>
        <p:spPr>
          <a:xfrm>
            <a:off x="2380377" y="3028699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2F174AB-C905-7593-2489-A092E7C65487}"/>
              </a:ext>
            </a:extLst>
          </p:cNvPr>
          <p:cNvSpPr/>
          <p:nvPr userDrawn="1"/>
        </p:nvSpPr>
        <p:spPr>
          <a:xfrm>
            <a:off x="4315292" y="3028699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C7F85AC-8540-023C-F2E2-FF152246343D}"/>
              </a:ext>
            </a:extLst>
          </p:cNvPr>
          <p:cNvSpPr/>
          <p:nvPr userDrawn="1"/>
        </p:nvSpPr>
        <p:spPr>
          <a:xfrm>
            <a:off x="6252022" y="3031167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AF6CF7B-EB95-B1AC-7962-EFE75886EE64}"/>
              </a:ext>
            </a:extLst>
          </p:cNvPr>
          <p:cNvSpPr/>
          <p:nvPr userDrawn="1"/>
        </p:nvSpPr>
        <p:spPr>
          <a:xfrm>
            <a:off x="8195120" y="3028622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7EAB4D23-B05A-DD31-26FF-A0454B742BDA}"/>
              </a:ext>
            </a:extLst>
          </p:cNvPr>
          <p:cNvSpPr/>
          <p:nvPr userDrawn="1"/>
        </p:nvSpPr>
        <p:spPr>
          <a:xfrm>
            <a:off x="440002" y="4137636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62D7597-38F1-46F8-8F4A-89D0CEF56A07}"/>
              </a:ext>
            </a:extLst>
          </p:cNvPr>
          <p:cNvSpPr/>
          <p:nvPr userDrawn="1"/>
        </p:nvSpPr>
        <p:spPr>
          <a:xfrm>
            <a:off x="2378471" y="4137357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91515356-75EF-23EE-AC55-AB46097B89E4}"/>
              </a:ext>
            </a:extLst>
          </p:cNvPr>
          <p:cNvSpPr/>
          <p:nvPr userDrawn="1"/>
        </p:nvSpPr>
        <p:spPr>
          <a:xfrm>
            <a:off x="4311507" y="4141899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2218703C-CB71-899A-ABFF-6AD2E58FF333}"/>
              </a:ext>
            </a:extLst>
          </p:cNvPr>
          <p:cNvSpPr/>
          <p:nvPr userDrawn="1"/>
        </p:nvSpPr>
        <p:spPr>
          <a:xfrm>
            <a:off x="6258487" y="4138415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5B5524A-C518-771F-0F89-27521100DA69}"/>
              </a:ext>
            </a:extLst>
          </p:cNvPr>
          <p:cNvSpPr/>
          <p:nvPr userDrawn="1"/>
        </p:nvSpPr>
        <p:spPr>
          <a:xfrm>
            <a:off x="8194698" y="4134500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34ED7B43-86D0-6AE7-1A8C-14736080A86B}"/>
              </a:ext>
            </a:extLst>
          </p:cNvPr>
          <p:cNvSpPr/>
          <p:nvPr userDrawn="1"/>
        </p:nvSpPr>
        <p:spPr>
          <a:xfrm>
            <a:off x="10133421" y="4135549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402757A4-432E-E201-E229-5BA23C2DF0C1}"/>
              </a:ext>
            </a:extLst>
          </p:cNvPr>
          <p:cNvSpPr/>
          <p:nvPr userDrawn="1"/>
        </p:nvSpPr>
        <p:spPr>
          <a:xfrm>
            <a:off x="10135879" y="3027211"/>
            <a:ext cx="78846" cy="78846"/>
          </a:xfrm>
          <a:prstGeom prst="ellipse">
            <a:avLst/>
          </a:prstGeom>
          <a:solidFill>
            <a:srgbClr val="092D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372A4165-2DCF-D3A6-56B9-538B61EB1FD2}"/>
              </a:ext>
            </a:extLst>
          </p:cNvPr>
          <p:cNvCxnSpPr>
            <a:cxnSpLocks/>
          </p:cNvCxnSpPr>
          <p:nvPr userDrawn="1"/>
        </p:nvCxnSpPr>
        <p:spPr>
          <a:xfrm>
            <a:off x="4824250" y="3395258"/>
            <a:ext cx="0" cy="308248"/>
          </a:xfrm>
          <a:prstGeom prst="line">
            <a:avLst/>
          </a:prstGeom>
          <a:ln w="9525">
            <a:solidFill>
              <a:srgbClr val="092E68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3598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4320">
          <p15:clr>
            <a:srgbClr val="FBAE40"/>
          </p15:clr>
        </p15:guide>
        <p15:guide id="4" orient="horz" pos="2614" userDrawn="1">
          <p15:clr>
            <a:srgbClr val="FBAE40"/>
          </p15:clr>
        </p15:guide>
        <p15:guide id="5" pos="737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 ir grafinis elementas">
    <p:bg>
      <p:bgPr>
        <a:solidFill>
          <a:srgbClr val="A0B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686BC140-6797-B320-D7A9-AC78A0F835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377" y="-49695"/>
            <a:ext cx="12358255" cy="6975604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CB066B1-0A5A-3F18-8037-5E04C3FC7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962" y="4219186"/>
            <a:ext cx="3817394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F731FDF-D2B6-2C67-542A-041666596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962" y="1916113"/>
            <a:ext cx="4194175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endParaRPr lang="en-US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7FDDDA0E-1886-63F8-10FC-6DF1681847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149179EA-377A-9C22-E67B-2382F4C6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6767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207">
          <p15:clr>
            <a:srgbClr val="FBAE40"/>
          </p15:clr>
        </p15:guide>
        <p15:guide id="5" pos="737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as ir grafinis elementas">
    <p:bg>
      <p:bgPr>
        <a:solidFill>
          <a:srgbClr val="A0BA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arrow&#10;&#10;Description automatically generated">
            <a:extLst>
              <a:ext uri="{FF2B5EF4-FFF2-40B4-BE49-F238E27FC236}">
                <a16:creationId xmlns:a16="http://schemas.microsoft.com/office/drawing/2014/main" id="{686BC140-6797-B320-D7A9-AC78A0F8356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377" y="-49695"/>
            <a:ext cx="12358255" cy="6975604"/>
          </a:xfrm>
          <a:prstGeom prst="rect">
            <a:avLst/>
          </a:prstGeom>
          <a:solidFill>
            <a:schemeClr val="accent4"/>
          </a:solidFill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CB066B1-0A5A-3F18-8037-5E04C3FC7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962" y="4219186"/>
            <a:ext cx="3817394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chemeClr val="bg1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F731FDF-D2B6-2C67-542A-041666596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962" y="1916113"/>
            <a:ext cx="4194175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chemeClr val="bg1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endParaRPr lang="en-US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7FDDDA0E-1886-63F8-10FC-6DF1681847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149179EA-377A-9C22-E67B-2382F4C6F4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207">
          <p15:clr>
            <a:srgbClr val="FBAE40"/>
          </p15:clr>
        </p15:guide>
        <p15:guide id="5" pos="737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as ir grafinis elementas 2">
    <p:bg>
      <p:bgPr>
        <a:solidFill>
          <a:srgbClr val="F5B41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rrow&#10;&#10;Description automatically generated with low confidence">
            <a:extLst>
              <a:ext uri="{FF2B5EF4-FFF2-40B4-BE49-F238E27FC236}">
                <a16:creationId xmlns:a16="http://schemas.microsoft.com/office/drawing/2014/main" id="{3E4EBB72-1F3B-B906-A217-99C55C53C7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924" y="-49695"/>
            <a:ext cx="12327802" cy="6958415"/>
          </a:xfrm>
          <a:prstGeom prst="rect">
            <a:avLst/>
          </a:prstGeom>
        </p:spPr>
      </p:pic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FCB066B1-0A5A-3F18-8037-5E04C3FC7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2962" y="4219186"/>
            <a:ext cx="3817394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400" spc="4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Nam </a:t>
            </a:r>
            <a:r>
              <a:rPr lang="en-US" err="1"/>
              <a:t>dignissim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volutpat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mi </a:t>
            </a:r>
            <a:r>
              <a:rPr lang="en-US" err="1"/>
              <a:t>urna</a:t>
            </a:r>
            <a:r>
              <a:rPr lang="en-US"/>
              <a:t>, </a:t>
            </a:r>
            <a:r>
              <a:rPr lang="en-US" err="1"/>
              <a:t>volutpat</a:t>
            </a:r>
            <a:r>
              <a:rPr lang="en-US"/>
              <a:t> non </a:t>
            </a:r>
            <a:r>
              <a:rPr lang="en-US" err="1"/>
              <a:t>nibh</a:t>
            </a:r>
            <a:r>
              <a:rPr lang="en-US"/>
              <a:t> vitae, </a:t>
            </a:r>
            <a:r>
              <a:rPr lang="en-US" err="1"/>
              <a:t>sagittis</a:t>
            </a:r>
            <a:r>
              <a:rPr lang="en-US"/>
              <a:t>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. 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FF731FDF-D2B6-2C67-542A-0416665969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962" y="1916113"/>
            <a:ext cx="4194175" cy="19518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4400" spc="40" baseline="0">
                <a:solidFill>
                  <a:srgbClr val="092E68"/>
                </a:solidFill>
                <a:latin typeface="DM Serif Display" pitchFamily="2" charset="0"/>
              </a:defRPr>
            </a:lvl1pPr>
          </a:lstStyle>
          <a:p>
            <a:pPr lvl="0"/>
            <a:r>
              <a:rPr lang="en-US"/>
              <a:t>Ut </a:t>
            </a:r>
            <a:r>
              <a:rPr lang="en-US" err="1"/>
              <a:t>wisi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endParaRPr lang="en-US"/>
          </a:p>
        </p:txBody>
      </p:sp>
      <p:pic>
        <p:nvPicPr>
          <p:cNvPr id="3" name="Picture 2" descr="Icon&#10;&#10;Description automatically generated with medium confidence">
            <a:extLst>
              <a:ext uri="{FF2B5EF4-FFF2-40B4-BE49-F238E27FC236}">
                <a16:creationId xmlns:a16="http://schemas.microsoft.com/office/drawing/2014/main" id="{7FDDDA0E-1886-63F8-10FC-6DF1681847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709691" cy="700155"/>
          </a:xfrm>
          <a:prstGeom prst="rect">
            <a:avLst/>
          </a:prstGeom>
        </p:spPr>
      </p:pic>
      <p:sp>
        <p:nvSpPr>
          <p:cNvPr id="6" name="Slide Number Placeholder 7">
            <a:extLst>
              <a:ext uri="{FF2B5EF4-FFF2-40B4-BE49-F238E27FC236}">
                <a16:creationId xmlns:a16="http://schemas.microsoft.com/office/drawing/2014/main" id="{279F09CC-6F9F-8CCF-6509-8702775528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12962" y="6281733"/>
            <a:ext cx="2928619" cy="365129"/>
          </a:xfrm>
          <a:prstGeom prst="rect">
            <a:avLst/>
          </a:prstGeom>
        </p:spPr>
        <p:txBody>
          <a:bodyPr/>
          <a:lstStyle>
            <a:lvl1pPr algn="l">
              <a:defRPr sz="800" spc="30" baseline="0">
                <a:solidFill>
                  <a:srgbClr val="092E68"/>
                </a:solidFill>
                <a:latin typeface="DM Sans" pitchFamily="2" charset="77"/>
              </a:defRPr>
            </a:lvl1pPr>
          </a:lstStyle>
          <a:p>
            <a:fld id="{2C9A1DEF-F8CC-264F-9A7B-89BAB9CBC5C2}" type="slidenum">
              <a:rPr lang="en-US" smtClean="0"/>
              <a:pPr/>
              <a:t>‹#›</a:t>
            </a:fld>
            <a:r>
              <a:rPr lang="en-US"/>
              <a:t>   |   </a:t>
            </a:r>
            <a:r>
              <a:rPr lang="en-US" err="1"/>
              <a:t>Centrinė</a:t>
            </a:r>
            <a:r>
              <a:rPr lang="en-US"/>
              <a:t> </a:t>
            </a:r>
            <a:r>
              <a:rPr lang="en-US" err="1"/>
              <a:t>projektų</a:t>
            </a:r>
            <a:r>
              <a:rPr lang="en-US"/>
              <a:t> </a:t>
            </a:r>
            <a:r>
              <a:rPr lang="en-US" err="1"/>
              <a:t>valdymo</a:t>
            </a:r>
            <a:r>
              <a:rPr lang="en-US"/>
              <a:t> </a:t>
            </a:r>
            <a:r>
              <a:rPr lang="en-US" err="1"/>
              <a:t>agentūra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143968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3680">
          <p15:clr>
            <a:srgbClr val="FBAE40"/>
          </p15:clr>
        </p15:guide>
        <p15:guide id="4" orient="horz" pos="1207">
          <p15:clr>
            <a:srgbClr val="FBAE40"/>
          </p15:clr>
        </p15:guide>
        <p15:guide id="5" pos="737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skutinis">
    <p:bg>
      <p:bgPr>
        <a:solidFill>
          <a:srgbClr val="092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92"/>
            <a:ext cx="12206529" cy="6879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713789"/>
            <a:ext cx="6362242" cy="1445738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DCDCDC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Ačiū </a:t>
            </a:r>
            <a:br>
              <a:rPr lang="lt-LT"/>
            </a:br>
            <a:r>
              <a:rPr lang="lt-LT"/>
              <a:t>už dėmesį!</a:t>
            </a:r>
            <a:endParaRPr lang="x-none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71E06B12-27FF-DCAE-E025-BAB778E4A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425" y="476250"/>
            <a:ext cx="2246925" cy="92213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3CAB4D2-AC8C-8331-42A1-0441255EAABB}"/>
              </a:ext>
            </a:extLst>
          </p:cNvPr>
          <p:cNvSpPr txBox="1">
            <a:spLocks/>
          </p:cNvSpPr>
          <p:nvPr userDrawn="1"/>
        </p:nvSpPr>
        <p:spPr>
          <a:xfrm>
            <a:off x="479425" y="5081069"/>
            <a:ext cx="6362242" cy="1445738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495DAF3-F878-8601-2CD6-1041DA1AC4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425" y="5933439"/>
            <a:ext cx="3817394" cy="75184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DCDCDC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Kontaktai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042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askutinis">
    <p:bg>
      <p:bgPr>
        <a:solidFill>
          <a:srgbClr val="092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Logo&#10;&#10;Description automatically generated with medium confidence">
            <a:extLst>
              <a:ext uri="{FF2B5EF4-FFF2-40B4-BE49-F238E27FC236}">
                <a16:creationId xmlns:a16="http://schemas.microsoft.com/office/drawing/2014/main" id="{954D973F-A96E-AF06-6554-2DCAEF0898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6529" cy="68792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56516C-543C-6E55-A0F9-D04DA19B3F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9425" y="2713789"/>
            <a:ext cx="6362242" cy="1445738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5300" b="0">
                <a:solidFill>
                  <a:srgbClr val="DCDCDC"/>
                </a:solidFill>
                <a:latin typeface="DM Serif Display" pitchFamily="2" charset="0"/>
              </a:defRPr>
            </a:lvl1pPr>
          </a:lstStyle>
          <a:p>
            <a:r>
              <a:rPr lang="lt-LT"/>
              <a:t>Ačiū </a:t>
            </a:r>
            <a:br>
              <a:rPr lang="lt-LT"/>
            </a:br>
            <a:r>
              <a:rPr lang="lt-LT"/>
              <a:t>už dėmesį!</a:t>
            </a:r>
            <a:endParaRPr lang="x-none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3CAB4D2-AC8C-8331-42A1-0441255EAABB}"/>
              </a:ext>
            </a:extLst>
          </p:cNvPr>
          <p:cNvSpPr txBox="1">
            <a:spLocks/>
          </p:cNvSpPr>
          <p:nvPr userDrawn="1"/>
        </p:nvSpPr>
        <p:spPr>
          <a:xfrm>
            <a:off x="479425" y="5081069"/>
            <a:ext cx="6362242" cy="1445738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C495DAF3-F878-8601-2CD6-1041DA1AC4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79425" y="5933439"/>
            <a:ext cx="3817394" cy="75184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ts val="44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sz="1200" spc="40" baseline="0">
                <a:solidFill>
                  <a:srgbClr val="DCDCDC"/>
                </a:solidFill>
                <a:latin typeface="DM Sans" pitchFamily="2" charset="77"/>
              </a:defRPr>
            </a:lvl1pPr>
          </a:lstStyle>
          <a:p>
            <a:pPr lvl="0"/>
            <a:r>
              <a:rPr lang="en-US" err="1"/>
              <a:t>Kontaktai</a:t>
            </a:r>
            <a:endParaRPr lang="en-US"/>
          </a:p>
        </p:txBody>
      </p:sp>
      <p:pic>
        <p:nvPicPr>
          <p:cNvPr id="5" name="Picture 4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2D451C1-15DE-E085-399C-C8561905D60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383" y="296802"/>
            <a:ext cx="3006544" cy="135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377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skutinis">
    <p:bg>
      <p:bgPr>
        <a:solidFill>
          <a:srgbClr val="092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con&#10;&#10;Description automatically generated with medium confidence">
            <a:extLst>
              <a:ext uri="{FF2B5EF4-FFF2-40B4-BE49-F238E27FC236}">
                <a16:creationId xmlns:a16="http://schemas.microsoft.com/office/drawing/2014/main" id="{A3D5B32B-B24A-38ED-BA89-C1C339F75B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379" y="-113532"/>
            <a:ext cx="12447373" cy="711096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3CAB4D2-AC8C-8331-42A1-0441255EAABB}"/>
              </a:ext>
            </a:extLst>
          </p:cNvPr>
          <p:cNvSpPr txBox="1">
            <a:spLocks/>
          </p:cNvSpPr>
          <p:nvPr userDrawn="1"/>
        </p:nvSpPr>
        <p:spPr>
          <a:xfrm>
            <a:off x="479425" y="5081069"/>
            <a:ext cx="6362242" cy="1445738"/>
          </a:xfrm>
          <a:prstGeom prst="rect">
            <a:avLst/>
          </a:prstGeom>
        </p:spPr>
        <p:txBody>
          <a:bodyPr/>
          <a:lstStyle>
            <a:lvl1pPr marL="0" marR="0" lvl="0" indent="0" algn="l" defTabSz="914400" rtl="0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00" b="0" i="0" u="none" strike="noStrike" kern="1200" cap="none" spc="0" baseline="0">
                <a:solidFill>
                  <a:srgbClr val="DCDCDC"/>
                </a:solidFill>
                <a:uFillTx/>
                <a:latin typeface="DM Serif Display" pitchFamily="2" charset="0"/>
              </a:defRPr>
            </a:lvl1pPr>
          </a:lstStyle>
          <a:p>
            <a:endParaRPr lang="x-none"/>
          </a:p>
        </p:txBody>
      </p:sp>
      <p:pic>
        <p:nvPicPr>
          <p:cNvPr id="8" name="Picture 7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3AD36FE7-81AD-038C-0A51-56CE0A4034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936" y="2507058"/>
            <a:ext cx="4104127" cy="1843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65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650" r:id="rId2"/>
    <p:sldLayoutId id="2147483762" r:id="rId3"/>
    <p:sldLayoutId id="2147483759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  <p:sldLayoutId id="2147483771" r:id="rId12"/>
    <p:sldLayoutId id="2147483738" r:id="rId13"/>
    <p:sldLayoutId id="2147483745" r:id="rId14"/>
    <p:sldLayoutId id="2147483747" r:id="rId15"/>
    <p:sldLayoutId id="2147483739" r:id="rId16"/>
    <p:sldLayoutId id="2147483763" r:id="rId17"/>
    <p:sldLayoutId id="2147483776" r:id="rId18"/>
    <p:sldLayoutId id="2147483740" r:id="rId19"/>
    <p:sldLayoutId id="2147483751" r:id="rId20"/>
    <p:sldLayoutId id="2147483741" r:id="rId21"/>
    <p:sldLayoutId id="2147483743" r:id="rId22"/>
    <p:sldLayoutId id="2147483750" r:id="rId23"/>
    <p:sldLayoutId id="2147483752" r:id="rId24"/>
    <p:sldLayoutId id="2147483756" r:id="rId25"/>
    <p:sldLayoutId id="2147483754" r:id="rId26"/>
    <p:sldLayoutId id="2147483744" r:id="rId27"/>
    <p:sldLayoutId id="2147483758" r:id="rId28"/>
    <p:sldLayoutId id="2147483746" r:id="rId29"/>
    <p:sldLayoutId id="2147483748" r:id="rId30"/>
    <p:sldLayoutId id="2147483761" r:id="rId31"/>
    <p:sldLayoutId id="2147483760" r:id="rId32"/>
  </p:sldLayoutIdLst>
  <p:hf hdr="0" dt="0"/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 Light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0" userDrawn="1">
          <p15:clr>
            <a:srgbClr val="F26B43"/>
          </p15:clr>
        </p15:guide>
        <p15:guide id="2" pos="302" userDrawn="1">
          <p15:clr>
            <a:srgbClr val="F26B43"/>
          </p15:clr>
        </p15:guide>
        <p15:guide id="3" pos="7401" userDrawn="1">
          <p15:clr>
            <a:srgbClr val="F26B43"/>
          </p15:clr>
        </p15:guide>
        <p15:guide id="4" orient="horz" pos="4042" userDrawn="1">
          <p15:clr>
            <a:srgbClr val="F26B43"/>
          </p15:clr>
        </p15:guide>
        <p15:guide id="5" pos="89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1F9B5-DE64-25A6-7B3A-74640AEBD2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347" y="1837195"/>
            <a:ext cx="9897522" cy="2844535"/>
          </a:xfrm>
        </p:spPr>
        <p:txBody>
          <a:bodyPr/>
          <a:lstStyle/>
          <a:p>
            <a:r>
              <a:rPr lang="lt-LT" sz="4400" dirty="0"/>
              <a:t>IP rengimo aprašas: Vandenviečių apsaugos stiprinimas X savivaldybėje</a:t>
            </a:r>
            <a:br>
              <a:rPr lang="lt-LT" sz="4400" dirty="0"/>
            </a:br>
            <a:br>
              <a:rPr lang="lt-LT" sz="4400" dirty="0"/>
            </a:br>
            <a:r>
              <a:rPr lang="lt-LT" sz="2400" dirty="0"/>
              <a:t>Linas Jasiukevičius</a:t>
            </a:r>
            <a:br>
              <a:rPr lang="lt-LT" sz="2400" dirty="0"/>
            </a:br>
            <a:br>
              <a:rPr lang="lt-LT" sz="2400" dirty="0"/>
            </a:br>
            <a:br>
              <a:rPr lang="lt-LT" sz="2400" dirty="0"/>
            </a:br>
            <a:br>
              <a:rPr lang="lt-LT" sz="2400" dirty="0"/>
            </a:br>
            <a:r>
              <a:rPr lang="lt-LT" sz="2000" dirty="0"/>
              <a:t>(CPVA metodinės pagalbos centras)</a:t>
            </a:r>
            <a:br>
              <a:rPr lang="lt-LT" sz="4000" dirty="0"/>
            </a:br>
            <a:br>
              <a:rPr lang="lt-LT" sz="2000" b="1" dirty="0">
                <a:solidFill>
                  <a:schemeClr val="accent1">
                    <a:lumMod val="75000"/>
                  </a:schemeClr>
                </a:solidFill>
                <a:cs typeface="Calibri Light" panose="020F0302020204030204" pitchFamily="34" charset="0"/>
              </a:rPr>
            </a:br>
            <a:endParaRPr lang="en-LT" sz="2000" dirty="0"/>
          </a:p>
        </p:txBody>
      </p:sp>
    </p:spTree>
    <p:extLst>
      <p:ext uri="{BB962C8B-B14F-4D97-AF65-F5344CB8AC3E}">
        <p14:creationId xmlns:p14="http://schemas.microsoft.com/office/powerpoint/2010/main" val="1892320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079D-C681-8D48-E3E9-A7B67745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D5E56F-5BC6-AC30-0349-20BC1361E1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1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A79AD04-29EA-99D2-DE48-4073FF6CC2DC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dirty="0"/>
          </a:p>
          <a:p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F0A599-C27B-BC0E-A2A6-F8E8D6420F2A}"/>
              </a:ext>
            </a:extLst>
          </p:cNvPr>
          <p:cNvSpPr txBox="1"/>
          <p:nvPr/>
        </p:nvSpPr>
        <p:spPr>
          <a:xfrm>
            <a:off x="489160" y="3242665"/>
            <a:ext cx="11141335" cy="117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278DC5-CFC8-72A8-4B6F-EF000ABB8223}"/>
              </a:ext>
            </a:extLst>
          </p:cNvPr>
          <p:cNvSpPr txBox="1"/>
          <p:nvPr/>
        </p:nvSpPr>
        <p:spPr>
          <a:xfrm>
            <a:off x="489161" y="1421864"/>
            <a:ext cx="11141335" cy="1670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u="sng" spc="40" dirty="0">
                <a:solidFill>
                  <a:srgbClr val="092E68"/>
                </a:solidFill>
                <a:latin typeface="DM Sans" pitchFamily="2" charset="-70"/>
              </a:rPr>
              <a:t>BENDRIEJI IP rengimo reikalavimai</a:t>
            </a:r>
            <a:endParaRPr lang="en-US" sz="2800" u="sng" spc="40" dirty="0">
              <a:solidFill>
                <a:srgbClr val="092E68"/>
              </a:solidFill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spc="40" dirty="0">
                <a:solidFill>
                  <a:srgbClr val="092E68"/>
                </a:solidFill>
                <a:latin typeface="DM Sans" pitchFamily="2" charset="-70"/>
              </a:rPr>
              <a:t>Kada privaloma rengti IP: </a:t>
            </a:r>
            <a:r>
              <a:rPr lang="lt-LT" sz="2400" spc="40" dirty="0">
                <a:solidFill>
                  <a:srgbClr val="092E68"/>
                </a:solidFill>
                <a:latin typeface="DM Sans" pitchFamily="2" charset="-70"/>
              </a:rPr>
              <a:t>Strateginio valdymo metodikos 140.5 punktas.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spc="40" dirty="0">
                <a:solidFill>
                  <a:srgbClr val="092E68"/>
                </a:solidFill>
                <a:latin typeface="DM Sans" pitchFamily="2" charset="-70"/>
              </a:rPr>
              <a:t>Kaip rengti IP: </a:t>
            </a:r>
            <a:r>
              <a:rPr lang="lt-LT" sz="2400" spc="40" dirty="0">
                <a:solidFill>
                  <a:srgbClr val="092E68"/>
                </a:solidFill>
                <a:latin typeface="DM Sans" pitchFamily="2" charset="-70"/>
              </a:rPr>
              <a:t>Investicijų projektų rengimo metodika.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4A99D9-6055-81E1-2202-BD542203BCC2}"/>
              </a:ext>
            </a:extLst>
          </p:cNvPr>
          <p:cNvSpPr txBox="1"/>
          <p:nvPr/>
        </p:nvSpPr>
        <p:spPr>
          <a:xfrm>
            <a:off x="525332" y="3846020"/>
            <a:ext cx="11141335" cy="1670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2800" u="sng" spc="40" dirty="0">
              <a:solidFill>
                <a:srgbClr val="092E68"/>
              </a:solidFill>
              <a:latin typeface="DM Serif Display" pitchFamily="2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u="sng" spc="40" dirty="0">
                <a:solidFill>
                  <a:srgbClr val="092E68"/>
                </a:solidFill>
                <a:latin typeface="DM Sans" pitchFamily="2" charset="-70"/>
              </a:rPr>
              <a:t>SPECIFIŠKAI pritaikyti IP rengimo reikalavimai</a:t>
            </a:r>
            <a:endParaRPr lang="en-US" sz="2800" u="sng" spc="40" dirty="0">
              <a:solidFill>
                <a:srgbClr val="092E68"/>
              </a:solidFill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z="2800" spc="40" dirty="0">
                <a:solidFill>
                  <a:srgbClr val="092E68"/>
                </a:solidFill>
                <a:latin typeface="DM Sans" pitchFamily="2" charset="-70"/>
              </a:rPr>
              <a:t>IP rengimo aprašas</a:t>
            </a:r>
            <a:endParaRPr lang="lt-LT" sz="2400" spc="40" dirty="0">
              <a:solidFill>
                <a:srgbClr val="092E68"/>
              </a:solidFill>
              <a:latin typeface="DM Sans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534392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F94E5-C8AB-EAA0-3BA3-33EB275A3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E29E34-F447-8544-8D77-EFD37064EA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2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C26F6F4-433A-2B75-C151-B137DA3E30E9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3200" dirty="0"/>
              <a:t>IP rengimo aprašas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dirty="0"/>
          </a:p>
          <a:p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63949-EE96-8024-E379-04B1728603F1}"/>
              </a:ext>
            </a:extLst>
          </p:cNvPr>
          <p:cNvSpPr txBox="1"/>
          <p:nvPr/>
        </p:nvSpPr>
        <p:spPr>
          <a:xfrm>
            <a:off x="489162" y="3092514"/>
            <a:ext cx="11141335" cy="117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C849F3-D0A5-DB0F-3C17-A842B6403F5A}"/>
              </a:ext>
            </a:extLst>
          </p:cNvPr>
          <p:cNvSpPr txBox="1"/>
          <p:nvPr/>
        </p:nvSpPr>
        <p:spPr>
          <a:xfrm>
            <a:off x="412962" y="1213668"/>
            <a:ext cx="11141335" cy="5168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Pagal kvietimo tematiką aktualizuoti IP rengimo reikalavimai;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Pateikti standartiniai aprašymai;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Pateikti pavyzdžiai.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Ką reikia padaryti: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Patikslinti aprašymą, papildyti.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Nurodyti aktualius skaičius.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076764-EC04-4899-E8C1-81BB8D4E5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4686" y="772526"/>
            <a:ext cx="4378932" cy="581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466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DBA49-7E68-E740-9CDA-EDEE7B815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6FB8E5-AE22-5841-C7BB-78BCEC8B5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3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FC0ADED-33A1-4FB2-8159-E6A946790033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3200" dirty="0"/>
              <a:t>Paslaugos pasiūla ir paklausa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dirty="0"/>
          </a:p>
          <a:p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819D58-C1D9-60FC-5162-F7C653C15179}"/>
              </a:ext>
            </a:extLst>
          </p:cNvPr>
          <p:cNvSpPr txBox="1"/>
          <p:nvPr/>
        </p:nvSpPr>
        <p:spPr>
          <a:xfrm>
            <a:off x="489162" y="3092514"/>
            <a:ext cx="11141335" cy="117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8E6BDC-9C30-AC96-3324-AF63EF7FB790}"/>
              </a:ext>
            </a:extLst>
          </p:cNvPr>
          <p:cNvSpPr txBox="1"/>
          <p:nvPr/>
        </p:nvSpPr>
        <p:spPr>
          <a:xfrm>
            <a:off x="412962" y="1213668"/>
            <a:ext cx="11141335" cy="6286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 </a:t>
            </a:r>
          </a:p>
          <a:p>
            <a:r>
              <a:rPr lang="lt-LT" b="1" dirty="0">
                <a:solidFill>
                  <a:srgbClr val="092D68"/>
                </a:solidFill>
                <a:latin typeface="DM Sans" pitchFamily="2" charset="-70"/>
              </a:rPr>
              <a:t>Pavyzdys:</a:t>
            </a:r>
            <a:endParaRPr lang="lt-LT" dirty="0">
              <a:solidFill>
                <a:srgbClr val="092D68"/>
              </a:solidFill>
              <a:latin typeface="DM Sans" pitchFamily="2" charset="-70"/>
            </a:endParaRPr>
          </a:p>
          <a:p>
            <a:endParaRPr lang="lt-LT" b="1" dirty="0">
              <a:solidFill>
                <a:srgbClr val="092D68"/>
              </a:solidFill>
              <a:latin typeface="DM Sans" pitchFamily="2" charset="-70"/>
            </a:endParaRPr>
          </a:p>
          <a:p>
            <a:r>
              <a:rPr lang="lt-LT" b="1" dirty="0">
                <a:solidFill>
                  <a:srgbClr val="092D68"/>
                </a:solidFill>
                <a:latin typeface="DM Sans" pitchFamily="2" charset="-70"/>
              </a:rPr>
              <a:t>Pasiūla (kokia situacija esamu metu) X savivaldybėje 20XX metais:</a:t>
            </a:r>
            <a:endParaRPr lang="lt-LT" dirty="0">
              <a:solidFill>
                <a:srgbClr val="092D68"/>
              </a:solidFill>
              <a:latin typeface="DM Sans" pitchFamily="2" charset="-7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vandenviečių skaičius: X vnt.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patiekto vandens kiekis, tūkst. m3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valdymo centrų skaičius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pc="40" dirty="0">
              <a:solidFill>
                <a:srgbClr val="092D68"/>
              </a:solidFill>
              <a:latin typeface="DM Sans" pitchFamily="2" charset="-70"/>
            </a:endParaRPr>
          </a:p>
          <a:p>
            <a:r>
              <a:rPr lang="lt-LT" b="1" dirty="0">
                <a:solidFill>
                  <a:srgbClr val="092D68"/>
                </a:solidFill>
                <a:latin typeface="DM Sans" pitchFamily="2" charset="-70"/>
              </a:rPr>
              <a:t>Paklausa (poreikis):</a:t>
            </a:r>
            <a:endParaRPr lang="lt-LT" dirty="0">
              <a:solidFill>
                <a:srgbClr val="092D68"/>
              </a:solidFill>
              <a:latin typeface="DM Sans" pitchFamily="2" charset="-7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gyventojų, kuriems turi būti užtikrintas saugus ir patikimas geriamo vandens tiekimas, skaičius: X asmenys;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apsaugos priemonių įrengimo ar atnaujinimo poreikis X vandenvietėse;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valdymo centrų, kuriose reikalingos papildomos apsaugos priemonės, skaičius  - X.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lt-LT" dirty="0">
              <a:solidFill>
                <a:srgbClr val="092D68"/>
              </a:solidFill>
              <a:latin typeface="DM Sans" pitchFamily="2" charset="-70"/>
            </a:endParaRPr>
          </a:p>
          <a:p>
            <a:r>
              <a:rPr lang="lt-LT" b="1" dirty="0">
                <a:solidFill>
                  <a:srgbClr val="092D68"/>
                </a:solidFill>
                <a:latin typeface="DM Sans" pitchFamily="2" charset="-70"/>
              </a:rPr>
              <a:t>Problema:</a:t>
            </a:r>
            <a:endParaRPr lang="lt-LT" dirty="0">
              <a:solidFill>
                <a:srgbClr val="092D68"/>
              </a:solidFill>
              <a:latin typeface="DM Sans" pitchFamily="2" charset="-7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Neužtikrintas vandens tiekimo ir nuotekų surinkimo infrastruktūros paslaugų saugumas.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Pvz., trūksta/yra nusidėvėję, pvz. perimetro saugos, pastatų apsaugos, objektų apsauginės signalizacijos, vaizdo stebėjimo, apšvietimo, pavojaus signalizavimo ir įeigos kontrolės sistemos, vandens toksinio užteršimo fiksavimo priemonės.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285276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14306-2A0F-2C77-DDA8-0173B9944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96319-069C-2E28-8B24-A570A085E0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4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4AFD012-D174-BD37-8911-804283D10A6B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3200" dirty="0"/>
              <a:t>Tikslas ir uždaviniai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dirty="0"/>
          </a:p>
          <a:p>
            <a:endParaRPr lang="en-GB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E013FC-11C7-24FE-3CFE-5B6E46965481}"/>
              </a:ext>
            </a:extLst>
          </p:cNvPr>
          <p:cNvSpPr txBox="1"/>
          <p:nvPr/>
        </p:nvSpPr>
        <p:spPr>
          <a:xfrm>
            <a:off x="963296" y="750891"/>
            <a:ext cx="11141335" cy="1056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 </a:t>
            </a:r>
          </a:p>
          <a:p>
            <a:r>
              <a:rPr lang="lt-LT" b="1" dirty="0">
                <a:solidFill>
                  <a:srgbClr val="092D68"/>
                </a:solidFill>
                <a:latin typeface="DM Sans" pitchFamily="2" charset="-70"/>
              </a:rPr>
              <a:t>Pavyzdys: </a:t>
            </a: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Sustiprinti X savivaldybės geriamojo vandens tiekimo infrastruktūros saugumą ir atsparumą, įgyvendinant Saugumo plane numatytas prioritetines apsaugos priemones.</a:t>
            </a: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8D517C3-4E3E-BBB2-555D-458D8F7E4E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888566"/>
              </p:ext>
            </p:extLst>
          </p:nvPr>
        </p:nvGraphicFramePr>
        <p:xfrm>
          <a:off x="795528" y="2430151"/>
          <a:ext cx="11141334" cy="391785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068901">
                  <a:extLst>
                    <a:ext uri="{9D8B030D-6E8A-4147-A177-3AD203B41FA5}">
                      <a16:colId xmlns:a16="http://schemas.microsoft.com/office/drawing/2014/main" val="99464989"/>
                    </a:ext>
                  </a:extLst>
                </a:gridCol>
                <a:gridCol w="2874351">
                  <a:extLst>
                    <a:ext uri="{9D8B030D-6E8A-4147-A177-3AD203B41FA5}">
                      <a16:colId xmlns:a16="http://schemas.microsoft.com/office/drawing/2014/main" val="477166327"/>
                    </a:ext>
                  </a:extLst>
                </a:gridCol>
                <a:gridCol w="2895077">
                  <a:extLst>
                    <a:ext uri="{9D8B030D-6E8A-4147-A177-3AD203B41FA5}">
                      <a16:colId xmlns:a16="http://schemas.microsoft.com/office/drawing/2014/main" val="2750275773"/>
                    </a:ext>
                  </a:extLst>
                </a:gridCol>
                <a:gridCol w="2303005">
                  <a:extLst>
                    <a:ext uri="{9D8B030D-6E8A-4147-A177-3AD203B41FA5}">
                      <a16:colId xmlns:a16="http://schemas.microsoft.com/office/drawing/2014/main" val="3270789628"/>
                    </a:ext>
                  </a:extLst>
                </a:gridCol>
              </a:tblGrid>
              <a:tr h="5362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 b="1" dirty="0">
                          <a:solidFill>
                            <a:srgbClr val="092D67"/>
                          </a:solidFill>
                          <a:effectLst/>
                          <a:latin typeface="DM Sans" pitchFamily="2" charset="-70"/>
                        </a:rPr>
                        <a:t>Projekto uždavinys</a:t>
                      </a:r>
                      <a:endParaRPr lang="lt-LT" sz="1600" b="1" dirty="0">
                        <a:solidFill>
                          <a:srgbClr val="092D67"/>
                        </a:solidFill>
                        <a:effectLst/>
                        <a:latin typeface="DM Sans" pitchFamily="2" charset="-7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 b="1" dirty="0">
                          <a:solidFill>
                            <a:srgbClr val="092D67"/>
                          </a:solidFill>
                          <a:effectLst/>
                          <a:latin typeface="DM Sans" pitchFamily="2" charset="-70"/>
                        </a:rPr>
                        <a:t>Projekto veikla</a:t>
                      </a:r>
                      <a:endParaRPr lang="lt-LT" sz="1600" b="1" dirty="0">
                        <a:solidFill>
                          <a:srgbClr val="092D67"/>
                        </a:solidFill>
                        <a:effectLst/>
                        <a:latin typeface="DM Sans" pitchFamily="2" charset="-7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 b="1">
                          <a:solidFill>
                            <a:srgbClr val="092D67"/>
                          </a:solidFill>
                          <a:effectLst/>
                          <a:latin typeface="DM Sans" pitchFamily="2" charset="-70"/>
                        </a:rPr>
                        <a:t>Rodiklio pavadinimas</a:t>
                      </a:r>
                      <a:endParaRPr lang="lt-LT" sz="1600" b="1">
                        <a:solidFill>
                          <a:srgbClr val="092D67"/>
                        </a:solidFill>
                        <a:effectLst/>
                        <a:latin typeface="DM Sans" pitchFamily="2" charset="-7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 b="1" dirty="0">
                          <a:solidFill>
                            <a:srgbClr val="092D67"/>
                          </a:solidFill>
                          <a:effectLst/>
                          <a:latin typeface="DM Sans" pitchFamily="2" charset="-70"/>
                        </a:rPr>
                        <a:t>Rodiklio siekiama reikšmė, matavimo vnt.</a:t>
                      </a:r>
                      <a:endParaRPr lang="lt-LT" sz="1600" b="1" dirty="0">
                        <a:solidFill>
                          <a:srgbClr val="092D67"/>
                        </a:solidFill>
                        <a:effectLst/>
                        <a:latin typeface="DM Sans" pitchFamily="2" charset="-7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19612487"/>
                  </a:ext>
                </a:extLst>
              </a:tr>
              <a:tr h="859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 dirty="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Įdiegti prioritetines fizinės apsaugos priemones vandenvietėse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Perimetro apsaugos, vartų, vaizdo stebėjimo ir signalizacijos modernizavimas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Apsaugotų vandenviečių skaičius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vnt.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8073322"/>
                  </a:ext>
                </a:extLst>
              </a:tr>
              <a:tr h="5362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Užtikrinti kontroliuojamą patekimą į saugomas zonas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 dirty="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Įeigos kontrolės ir raktų kontrolės sistemų diegimas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Objektų su registruojama įeigos kontrole skaičius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įrašyti vnt.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0884406"/>
                  </a:ext>
                </a:extLst>
              </a:tr>
              <a:tr h="859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Pagerinti incidentų aptikimą ir reagavimą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 dirty="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Apšvietimo, pavojaus perdavimo ir integruoto valdymo sprendiniai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 dirty="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Reikalavimus atitinkančių objektų dalis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įrašyti proc.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0267188"/>
                  </a:ext>
                </a:extLst>
              </a:tr>
              <a:tr h="6948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Užtikrinti viešojo geriamojo vandens tiekėjo ir nuotekų tvarkytojo valdymo centro saugumą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Apsaugos priemonės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 dirty="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Viešojo geriamojo vandens tiekėjo ir nuotekų tvarkytojo valdymo centre įdiegtas apsaugos priemonių skaičius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lt-LT" sz="1600" dirty="0">
                          <a:solidFill>
                            <a:srgbClr val="092E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 vnt.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505679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B467316-CC2C-8D94-F4A8-55F073663ADC}"/>
              </a:ext>
            </a:extLst>
          </p:cNvPr>
          <p:cNvSpPr txBox="1"/>
          <p:nvPr/>
        </p:nvSpPr>
        <p:spPr>
          <a:xfrm>
            <a:off x="963295" y="1355377"/>
            <a:ext cx="11141335" cy="1333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 </a:t>
            </a:r>
          </a:p>
          <a:p>
            <a:endParaRPr lang="lt-LT" b="1" dirty="0">
              <a:solidFill>
                <a:srgbClr val="092D68"/>
              </a:solidFill>
              <a:latin typeface="DM Sans" pitchFamily="2" charset="-70"/>
            </a:endParaRPr>
          </a:p>
          <a:p>
            <a:r>
              <a:rPr lang="lt-LT" b="1" dirty="0">
                <a:solidFill>
                  <a:srgbClr val="092D68"/>
                </a:solidFill>
                <a:latin typeface="DM Sans" pitchFamily="2" charset="-70"/>
              </a:rPr>
              <a:t>Pavyzdys: </a:t>
            </a: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Projekto uždaviniai, veiklos, rodikliai.</a:t>
            </a: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</p:txBody>
      </p:sp>
    </p:spTree>
    <p:extLst>
      <p:ext uri="{BB962C8B-B14F-4D97-AF65-F5344CB8AC3E}">
        <p14:creationId xmlns:p14="http://schemas.microsoft.com/office/powerpoint/2010/main" val="413162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FF90A-0119-1A31-E23A-8C984917E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33817-507D-0962-B4B4-D0E31A7E84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5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6423214-C437-DA67-B7D2-E165538C1B0F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t-LT" sz="3200" dirty="0"/>
              <a:t>Sąsajos su kitais projektais ir ribos</a:t>
            </a:r>
            <a:endParaRPr lang="en-GB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A17F72-B2A4-A4BB-B0FA-D1451E94CA96}"/>
              </a:ext>
            </a:extLst>
          </p:cNvPr>
          <p:cNvSpPr txBox="1"/>
          <p:nvPr/>
        </p:nvSpPr>
        <p:spPr>
          <a:xfrm>
            <a:off x="625839" y="1247903"/>
            <a:ext cx="11141335" cy="7682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 </a:t>
            </a:r>
          </a:p>
          <a:p>
            <a:r>
              <a:rPr lang="lt-LT" b="1" dirty="0">
                <a:solidFill>
                  <a:srgbClr val="092D68"/>
                </a:solidFill>
                <a:latin typeface="DM Sans" pitchFamily="2" charset="-70"/>
              </a:rPr>
              <a:t>Gali būti vienas IP keliems PĮP</a:t>
            </a: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93B0C5-6FE6-53C6-13C0-72D723142CC8}"/>
              </a:ext>
            </a:extLst>
          </p:cNvPr>
          <p:cNvSpPr txBox="1"/>
          <p:nvPr/>
        </p:nvSpPr>
        <p:spPr>
          <a:xfrm>
            <a:off x="625839" y="1747342"/>
            <a:ext cx="11141335" cy="1599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 </a:t>
            </a:r>
          </a:p>
          <a:p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Jeigu yra projekto sąsajų su kitais projektais, </a:t>
            </a:r>
            <a:r>
              <a:rPr lang="lt-LT" b="1" dirty="0">
                <a:solidFill>
                  <a:srgbClr val="092D68"/>
                </a:solidFill>
                <a:latin typeface="DM Sans" pitchFamily="2" charset="-70"/>
              </a:rPr>
              <a:t>rekomenduojama jas pateikti lentelėje</a:t>
            </a: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, išskiriant projekto pavadinimą, veiklas ir rezultatus, išlaidas bei paaiškinant projektų sąsajas. Svarbu paaiškinti, dvigubo finansavimo išvengimo aspektus ir atvejus, kai projektas yra išskaidytas (rezultatui pasiekti reikalingos kelių projektų veiklos). </a:t>
            </a:r>
            <a:endParaRPr lang="lt-LT" spc="40" dirty="0">
              <a:solidFill>
                <a:srgbClr val="092E68"/>
              </a:solidFill>
              <a:latin typeface="DM Sans" pitchFamily="2" charset="-7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F9EB8F-0A41-03F2-B698-991D498A8761}"/>
              </a:ext>
            </a:extLst>
          </p:cNvPr>
          <p:cNvSpPr txBox="1"/>
          <p:nvPr/>
        </p:nvSpPr>
        <p:spPr>
          <a:xfrm>
            <a:off x="625839" y="3730407"/>
            <a:ext cx="11141335" cy="1599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lt-LT" spc="40" dirty="0">
                <a:solidFill>
                  <a:srgbClr val="092E68"/>
                </a:solidFill>
                <a:latin typeface="DM Sans" pitchFamily="2" charset="-70"/>
              </a:rPr>
              <a:t> </a:t>
            </a:r>
          </a:p>
          <a:p>
            <a:r>
              <a:rPr lang="lt-LT" b="1" dirty="0">
                <a:solidFill>
                  <a:srgbClr val="092D68"/>
                </a:solidFill>
                <a:latin typeface="DM Sans" pitchFamily="2" charset="-70"/>
              </a:rPr>
              <a:t>Ribų pavyzdžiai</a:t>
            </a: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Projekto poveikio ribos – X savivaldybėje gyvenantys asmenys.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D68"/>
                </a:solidFill>
                <a:latin typeface="DM Sans" pitchFamily="2" charset="-70"/>
              </a:rPr>
              <a:t>Projekto pagrindinė tikslinė grupė – X savivaldybėje gyvenantys asmenys, kurie naudoja X vandenvietės tiekiamą vandenį. Nurodyti naudotojų skaičių. </a:t>
            </a:r>
          </a:p>
        </p:txBody>
      </p:sp>
    </p:spTree>
    <p:extLst>
      <p:ext uri="{BB962C8B-B14F-4D97-AF65-F5344CB8AC3E}">
        <p14:creationId xmlns:p14="http://schemas.microsoft.com/office/powerpoint/2010/main" val="3877842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F2C4B-3364-9DB7-288A-F0AB65CAB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47CFF4-69BE-907C-940F-75178B9CB6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6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9BBF078-03DA-4F15-E137-C1F63083A57D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3200" dirty="0"/>
              <a:t>Projekto organizacija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dirty="0"/>
          </a:p>
          <a:p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3FBE96-4B19-BC01-F4D6-BEEA32CA6545}"/>
              </a:ext>
            </a:extLst>
          </p:cNvPr>
          <p:cNvSpPr txBox="1"/>
          <p:nvPr/>
        </p:nvSpPr>
        <p:spPr>
          <a:xfrm>
            <a:off x="489162" y="3092514"/>
            <a:ext cx="11141335" cy="117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7E11EA-3F65-528B-04FB-A4A6447CFFFC}"/>
              </a:ext>
            </a:extLst>
          </p:cNvPr>
          <p:cNvSpPr txBox="1"/>
          <p:nvPr/>
        </p:nvSpPr>
        <p:spPr>
          <a:xfrm>
            <a:off x="412962" y="1440837"/>
            <a:ext cx="1114133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dirty="0">
                <a:solidFill>
                  <a:srgbClr val="092D67"/>
                </a:solidFill>
                <a:latin typeface="DM Sans" pitchFamily="2" charset="-70"/>
                <a:ea typeface="Calibri" panose="020F0502020204030204" pitchFamily="34" charset="0"/>
              </a:rPr>
              <a:t>Remiamų veiklų vykdytojais gali būti tik </a:t>
            </a:r>
            <a:r>
              <a:rPr lang="lt-LT" sz="2000" b="1" dirty="0">
                <a:solidFill>
                  <a:srgbClr val="092D67"/>
                </a:solidFill>
                <a:latin typeface="DM Sans" pitchFamily="2" charset="-70"/>
                <a:ea typeface="Calibri" panose="020F0502020204030204" pitchFamily="34" charset="0"/>
              </a:rPr>
              <a:t>viešieji geriamojo vandens tiekėjai ir nuotekų tvarkytojai, turintys geriamojo vandens tiekimo ir (arba) nuotekų tvarkymo licenciją</a:t>
            </a:r>
            <a:r>
              <a:rPr lang="lt-LT" sz="2000" dirty="0">
                <a:solidFill>
                  <a:srgbClr val="092D67"/>
                </a:solidFill>
                <a:latin typeface="DM Sans" pitchFamily="2" charset="-70"/>
                <a:ea typeface="Calibri" panose="020F0502020204030204" pitchFamily="34" charset="0"/>
              </a:rPr>
              <a:t>, išduotą Valstybinės energetikos reguliavimo tarybos, ir kuriems savivaldybės tarybos sprendimu savivaldybės viešojo geriamojo vandens tiekimo teritorijoje pavesta vykdyti viešąjį geriamojo vandens tiekimą ir (arba) nuotekų tvarkymą. </a:t>
            </a:r>
          </a:p>
          <a:p>
            <a:endParaRPr lang="lt-LT" sz="2000" dirty="0">
              <a:solidFill>
                <a:srgbClr val="092D67"/>
              </a:solidFill>
              <a:latin typeface="DM Sans" pitchFamily="2" charset="-70"/>
              <a:ea typeface="Calibri" panose="020F0502020204030204" pitchFamily="34" charset="0"/>
            </a:endParaRPr>
          </a:p>
          <a:p>
            <a:endParaRPr lang="lt-LT" sz="2000" dirty="0">
              <a:solidFill>
                <a:srgbClr val="092D67"/>
              </a:solidFill>
              <a:latin typeface="DM Sans" pitchFamily="2" charset="-70"/>
              <a:ea typeface="Calibri" panose="020F0502020204030204" pitchFamily="34" charset="0"/>
            </a:endParaRPr>
          </a:p>
          <a:p>
            <a:r>
              <a:rPr lang="lt-LT" sz="2000" b="1" dirty="0">
                <a:solidFill>
                  <a:srgbClr val="092D67"/>
                </a:solidFill>
                <a:latin typeface="DM Sans" pitchFamily="2" charset="-70"/>
                <a:ea typeface="Calibri" panose="020F0502020204030204" pitchFamily="34" charset="0"/>
              </a:rPr>
              <a:t>Partneriais, sudarius jungtinės veiklos (partnerystės) sutartis, gali būti savivaldybių administracijos.</a:t>
            </a:r>
            <a:r>
              <a:rPr lang="lt-LT" sz="2000" dirty="0">
                <a:solidFill>
                  <a:srgbClr val="092D67"/>
                </a:solidFill>
                <a:latin typeface="DM Sans" pitchFamily="2" charset="-70"/>
                <a:ea typeface="Calibri" panose="020F0502020204030204" pitchFamily="34" charset="0"/>
              </a:rPr>
              <a:t> Atsakomybė už projekto įgyvendinimą tenka pareiškėjui.</a:t>
            </a: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702406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74538A-CA30-7D3B-6972-ED02D1EB17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7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8B48D9A-0F2E-2B74-A6C9-55AF212CCA24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3200" dirty="0"/>
              <a:t>Paslaugos pokyčio rezultatas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dirty="0"/>
          </a:p>
          <a:p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2E6002-1444-DDB6-BF19-7CCA0C5D21B4}"/>
              </a:ext>
            </a:extLst>
          </p:cNvPr>
          <p:cNvSpPr txBox="1"/>
          <p:nvPr/>
        </p:nvSpPr>
        <p:spPr>
          <a:xfrm>
            <a:off x="489162" y="3092514"/>
            <a:ext cx="11141335" cy="117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CCF038-1A3C-E2CF-6884-587A8A905943}"/>
              </a:ext>
            </a:extLst>
          </p:cNvPr>
          <p:cNvSpPr txBox="1"/>
          <p:nvPr/>
        </p:nvSpPr>
        <p:spPr>
          <a:xfrm>
            <a:off x="412962" y="1440837"/>
            <a:ext cx="1114133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dirty="0">
                <a:solidFill>
                  <a:srgbClr val="092E68"/>
                </a:solidFill>
              </a:rPr>
              <a:t>Paslaugos pokytis:</a:t>
            </a:r>
            <a:r>
              <a:rPr lang="lt-LT" dirty="0">
                <a:solidFill>
                  <a:srgbClr val="092E68"/>
                </a:solidFill>
              </a:rPr>
              <a:t> savivaldybėje </a:t>
            </a:r>
            <a:r>
              <a:rPr lang="lt-LT" b="1" dirty="0">
                <a:solidFill>
                  <a:srgbClr val="092E68"/>
                </a:solidFill>
              </a:rPr>
              <a:t>X</a:t>
            </a:r>
            <a:r>
              <a:rPr lang="lt-LT" dirty="0">
                <a:solidFill>
                  <a:srgbClr val="092E68"/>
                </a:solidFill>
              </a:rPr>
              <a:t> įrengta/atnaujinta X vandenviečių apsaugos vienetų apsauga.</a:t>
            </a:r>
          </a:p>
          <a:p>
            <a:endParaRPr lang="lt-LT" dirty="0">
              <a:solidFill>
                <a:srgbClr val="092E68"/>
              </a:solidFill>
            </a:endParaRPr>
          </a:p>
          <a:p>
            <a:r>
              <a:rPr lang="lt-LT" dirty="0">
                <a:solidFill>
                  <a:srgbClr val="092E68"/>
                </a:solidFill>
              </a:rPr>
              <a:t>Įgyvendinus projektą, pagerės geriamojo vandens tiekimo infrastruktūros apsauga: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E68"/>
                </a:solidFill>
              </a:rPr>
              <a:t>bus įrengta/atnaujinta X vandenviečių apsauga,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E68"/>
                </a:solidFill>
              </a:rPr>
              <a:t>X asmenims užtikrintas saugus ir patikimas geriamojo vandens tiekimas.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E68"/>
                </a:solidFill>
              </a:rPr>
              <a:t>Bus sustiprintas saugumas X valdymo centruose.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dirty="0">
                <a:solidFill>
                  <a:srgbClr val="092E68"/>
                </a:solidFill>
              </a:rPr>
              <a:t>Iš viso planuojama įdiegti X apsaugos priemonių. </a:t>
            </a:r>
          </a:p>
          <a:p>
            <a:endParaRPr lang="lt-LT" b="1" dirty="0">
              <a:solidFill>
                <a:srgbClr val="092E68"/>
              </a:solidFill>
            </a:endParaRPr>
          </a:p>
          <a:p>
            <a:r>
              <a:rPr lang="lt-LT" b="1" dirty="0">
                <a:solidFill>
                  <a:srgbClr val="092E68"/>
                </a:solidFill>
              </a:rPr>
              <a:t>Alternatyvos lyginamos pagal paslaugos pokyčio rezultatą (PPR) – gyventojų, gaunančių vandens tiekimo paslaugą iš apsaugotų vandenviečių, skaičius (asmenys).</a:t>
            </a:r>
            <a:endParaRPr lang="lt-LT" dirty="0">
              <a:solidFill>
                <a:srgbClr val="092E68"/>
              </a:solidFill>
            </a:endParaRPr>
          </a:p>
          <a:p>
            <a:endParaRPr lang="lt-LT" dirty="0">
              <a:solidFill>
                <a:srgbClr val="092E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1129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72169-7ADC-A068-7CA4-FCD20714D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5F0E80-D0E4-F77B-6A61-22AA93AEE5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8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5ADC2698-7E6C-3D73-2CB4-5A8DC2272698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3200" dirty="0"/>
              <a:t>Esama situacija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dirty="0"/>
          </a:p>
          <a:p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E97E0B-BF90-D62D-0420-76E9CA30B06E}"/>
              </a:ext>
            </a:extLst>
          </p:cNvPr>
          <p:cNvSpPr txBox="1"/>
          <p:nvPr/>
        </p:nvSpPr>
        <p:spPr>
          <a:xfrm>
            <a:off x="489162" y="3092514"/>
            <a:ext cx="11141335" cy="117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0FC887-E2EA-8D02-27E5-C8D3CA9CE881}"/>
              </a:ext>
            </a:extLst>
          </p:cNvPr>
          <p:cNvSpPr txBox="1"/>
          <p:nvPr/>
        </p:nvSpPr>
        <p:spPr>
          <a:xfrm>
            <a:off x="412962" y="1440837"/>
            <a:ext cx="11141335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dirty="0">
                <a:solidFill>
                  <a:srgbClr val="092D68"/>
                </a:solidFill>
              </a:rPr>
              <a:t>Aktuali kaip pagrandas vėliau vertinti kuriamą pokytį.</a:t>
            </a:r>
            <a:endParaRPr lang="en-US" sz="2000" dirty="0">
              <a:solidFill>
                <a:srgbClr val="092D68"/>
              </a:solidFill>
            </a:endParaRPr>
          </a:p>
          <a:p>
            <a:endParaRPr lang="en-US" sz="2000" dirty="0">
              <a:solidFill>
                <a:srgbClr val="092D68"/>
              </a:solidFill>
            </a:endParaRPr>
          </a:p>
          <a:p>
            <a:r>
              <a:rPr lang="en-US" sz="2000" dirty="0" err="1">
                <a:solidFill>
                  <a:srgbClr val="092D68"/>
                </a:solidFill>
              </a:rPr>
              <a:t>Apimtis</a:t>
            </a:r>
            <a:r>
              <a:rPr lang="en-US" sz="2000" dirty="0">
                <a:solidFill>
                  <a:srgbClr val="092D68"/>
                </a:solidFill>
              </a:rPr>
              <a:t> </a:t>
            </a:r>
            <a:r>
              <a:rPr lang="en-US" sz="2000" dirty="0" err="1">
                <a:solidFill>
                  <a:srgbClr val="092D68"/>
                </a:solidFill>
              </a:rPr>
              <a:t>gali</a:t>
            </a:r>
            <a:r>
              <a:rPr lang="en-US" sz="2000" dirty="0">
                <a:solidFill>
                  <a:srgbClr val="092D68"/>
                </a:solidFill>
              </a:rPr>
              <a:t> </a:t>
            </a:r>
            <a:r>
              <a:rPr lang="en-US" sz="2000" dirty="0" err="1">
                <a:solidFill>
                  <a:srgbClr val="092D68"/>
                </a:solidFill>
              </a:rPr>
              <a:t>skirtis</a:t>
            </a:r>
            <a:r>
              <a:rPr lang="en-US" sz="2000" dirty="0">
                <a:solidFill>
                  <a:srgbClr val="092D68"/>
                </a:solidFill>
              </a:rPr>
              <a:t> </a:t>
            </a:r>
            <a:r>
              <a:rPr lang="en-US" sz="2000" dirty="0" err="1">
                <a:solidFill>
                  <a:srgbClr val="092D68"/>
                </a:solidFill>
              </a:rPr>
              <a:t>nuo</a:t>
            </a:r>
            <a:r>
              <a:rPr lang="en-US" sz="2000" dirty="0">
                <a:solidFill>
                  <a:srgbClr val="092D68"/>
                </a:solidFill>
              </a:rPr>
              <a:t> </a:t>
            </a:r>
            <a:r>
              <a:rPr lang="en-US" sz="2000" dirty="0" err="1">
                <a:solidFill>
                  <a:srgbClr val="092D68"/>
                </a:solidFill>
              </a:rPr>
              <a:t>konteksto</a:t>
            </a:r>
            <a:r>
              <a:rPr lang="en-US" sz="2000" dirty="0">
                <a:solidFill>
                  <a:srgbClr val="092D68"/>
                </a:solidFill>
              </a:rPr>
              <a:t> </a:t>
            </a:r>
            <a:r>
              <a:rPr lang="en-US" sz="2000" dirty="0" err="1">
                <a:solidFill>
                  <a:srgbClr val="092D68"/>
                </a:solidFill>
              </a:rPr>
              <a:t>dalyje</a:t>
            </a:r>
            <a:r>
              <a:rPr lang="en-US" sz="2000" dirty="0">
                <a:solidFill>
                  <a:srgbClr val="092D68"/>
                </a:solidFill>
              </a:rPr>
              <a:t> </a:t>
            </a:r>
            <a:r>
              <a:rPr lang="en-US" sz="2000" dirty="0" err="1">
                <a:solidFill>
                  <a:srgbClr val="092D68"/>
                </a:solidFill>
              </a:rPr>
              <a:t>apra</a:t>
            </a:r>
            <a:r>
              <a:rPr lang="lt-LT" sz="2000" dirty="0" err="1">
                <a:solidFill>
                  <a:srgbClr val="092D68"/>
                </a:solidFill>
              </a:rPr>
              <a:t>šomos</a:t>
            </a:r>
            <a:r>
              <a:rPr lang="lt-LT" sz="2000" dirty="0">
                <a:solidFill>
                  <a:srgbClr val="092D68"/>
                </a:solidFill>
              </a:rPr>
              <a:t> apimties, nes tiesiogiai siejama su IP.</a:t>
            </a:r>
          </a:p>
          <a:p>
            <a:endParaRPr lang="lt-LT" sz="2000" dirty="0">
              <a:solidFill>
                <a:srgbClr val="092D68"/>
              </a:solidFill>
            </a:endParaRPr>
          </a:p>
          <a:p>
            <a:r>
              <a:rPr lang="lt-LT" sz="2000" dirty="0">
                <a:solidFill>
                  <a:srgbClr val="092D68"/>
                </a:solidFill>
              </a:rPr>
              <a:t>Nurodomos į svarstomas alternatyvas įtrauktų: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092D68"/>
                </a:solidFill>
              </a:rPr>
              <a:t>Vandenviečių geriamojo vandens tiekimo infrastruktūros apsaugos </a:t>
            </a:r>
            <a:r>
              <a:rPr lang="lt-LT" sz="2000" b="1" dirty="0">
                <a:solidFill>
                  <a:srgbClr val="092D68"/>
                </a:solidFill>
              </a:rPr>
              <a:t>metinės priežiūros sąnaudos</a:t>
            </a:r>
            <a:r>
              <a:rPr lang="lt-LT" sz="2000" dirty="0">
                <a:solidFill>
                  <a:srgbClr val="092D68"/>
                </a:solidFill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b="1" dirty="0">
                <a:solidFill>
                  <a:srgbClr val="092D68"/>
                </a:solidFill>
              </a:rPr>
              <a:t>Reinvesticijų</a:t>
            </a:r>
            <a:r>
              <a:rPr lang="lt-LT" sz="2000" dirty="0">
                <a:solidFill>
                  <a:srgbClr val="092D68"/>
                </a:solidFill>
              </a:rPr>
              <a:t> atlikimo dažnumas ir apimtis.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092D68"/>
                </a:solidFill>
              </a:rPr>
              <a:t>Nurodomas </a:t>
            </a:r>
            <a:r>
              <a:rPr lang="lt-LT" sz="2000" b="1" dirty="0">
                <a:solidFill>
                  <a:srgbClr val="092D68"/>
                </a:solidFill>
              </a:rPr>
              <a:t>asmenų skaičius</a:t>
            </a:r>
            <a:r>
              <a:rPr lang="lt-LT" sz="2000" dirty="0">
                <a:solidFill>
                  <a:srgbClr val="092D68"/>
                </a:solidFill>
              </a:rPr>
              <a:t>, kuris naudojasi šių vandenviečių tiekiamu vandeniu. </a:t>
            </a:r>
          </a:p>
          <a:p>
            <a:endParaRPr lang="lt-LT" sz="2000" dirty="0">
              <a:solidFill>
                <a:srgbClr val="092D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998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AA38B-A6EF-219B-37DD-9D5263FFE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E8DCDB-AD64-9572-104A-B4E9200147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9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3C70B3D-E27E-8250-A855-180D0CCDABC1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3200" dirty="0"/>
              <a:t>Galimos projekto veiklos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dirty="0"/>
          </a:p>
          <a:p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4C264A-D982-0C3F-0B99-DF1966E50ECB}"/>
              </a:ext>
            </a:extLst>
          </p:cNvPr>
          <p:cNvSpPr txBox="1"/>
          <p:nvPr/>
        </p:nvSpPr>
        <p:spPr>
          <a:xfrm>
            <a:off x="489162" y="3092514"/>
            <a:ext cx="11141335" cy="117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EFC2BE-4F03-A823-2459-1AAD0300FFA9}"/>
              </a:ext>
            </a:extLst>
          </p:cNvPr>
          <p:cNvSpPr txBox="1"/>
          <p:nvPr/>
        </p:nvSpPr>
        <p:spPr>
          <a:xfrm>
            <a:off x="412962" y="1296977"/>
            <a:ext cx="111413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sz="2000" dirty="0">
                <a:solidFill>
                  <a:srgbClr val="092D68"/>
                </a:solidFill>
              </a:rPr>
              <a:t>Pavyzdys: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D086303-1EB3-13B2-0018-0D65586FFD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0189953"/>
              </p:ext>
            </p:extLst>
          </p:nvPr>
        </p:nvGraphicFramePr>
        <p:xfrm>
          <a:off x="412962" y="1886448"/>
          <a:ext cx="10018867" cy="4495301"/>
        </p:xfrm>
        <a:graphic>
          <a:graphicData uri="http://schemas.openxmlformats.org/drawingml/2006/table">
            <a:tbl>
              <a:tblPr firstRow="1" firstCol="1" bandRow="1"/>
              <a:tblGrid>
                <a:gridCol w="3534908">
                  <a:extLst>
                    <a:ext uri="{9D8B030D-6E8A-4147-A177-3AD203B41FA5}">
                      <a16:colId xmlns:a16="http://schemas.microsoft.com/office/drawing/2014/main" val="2717206147"/>
                    </a:ext>
                  </a:extLst>
                </a:gridCol>
                <a:gridCol w="3143643">
                  <a:extLst>
                    <a:ext uri="{9D8B030D-6E8A-4147-A177-3AD203B41FA5}">
                      <a16:colId xmlns:a16="http://schemas.microsoft.com/office/drawing/2014/main" val="3457947938"/>
                    </a:ext>
                  </a:extLst>
                </a:gridCol>
                <a:gridCol w="3340316">
                  <a:extLst>
                    <a:ext uri="{9D8B030D-6E8A-4147-A177-3AD203B41FA5}">
                      <a16:colId xmlns:a16="http://schemas.microsoft.com/office/drawing/2014/main" val="3288823418"/>
                    </a:ext>
                  </a:extLst>
                </a:gridCol>
              </a:tblGrid>
              <a:tr h="761002"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 b="1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Veikla</a:t>
                      </a:r>
                      <a:endParaRPr lang="lt-LT" sz="18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 b="1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Gyventojų, gaunančių vandens tiekimo paslaugą iš apsaugotos vandenvietės, skaičius (asmenys)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 b="1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Veiklos įgyvendinimo galimumas pagal Gaires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210558"/>
                  </a:ext>
                </a:extLst>
              </a:tr>
              <a:tr h="761002">
                <a:tc>
                  <a:txBody>
                    <a:bodyPr/>
                    <a:lstStyle/>
                    <a:p>
                      <a:pPr algn="just">
                        <a:spcAft>
                          <a:spcPts val="90"/>
                        </a:spcAft>
                        <a:buNone/>
                        <a:tabLst>
                          <a:tab pos="540385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Geriamojo vandens tiekimo infrastruktūros apsaugos priemonės X vandenvietėje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Taip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6731543"/>
                  </a:ext>
                </a:extLst>
              </a:tr>
              <a:tr h="761002">
                <a:tc>
                  <a:txBody>
                    <a:bodyPr/>
                    <a:lstStyle/>
                    <a:p>
                      <a:pPr algn="just">
                        <a:spcAft>
                          <a:spcPts val="90"/>
                        </a:spcAft>
                        <a:buNone/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Geriamojo vandens tiekimo infrastruktūros apsaugos priemonės Y vandenvietėje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Taip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8903201"/>
                  </a:ext>
                </a:extLst>
              </a:tr>
              <a:tr h="761002">
                <a:tc>
                  <a:txBody>
                    <a:bodyPr/>
                    <a:lstStyle/>
                    <a:p>
                      <a:pPr algn="just">
                        <a:spcAft>
                          <a:spcPts val="90"/>
                        </a:spcAft>
                        <a:buNone/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Geriamojo vandens tiekimo infrastruktūros apsaugos priemonės Z vandenvietėje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Taip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7956693"/>
                  </a:ext>
                </a:extLst>
              </a:tr>
              <a:tr h="380501">
                <a:tc>
                  <a:txBody>
                    <a:bodyPr/>
                    <a:lstStyle/>
                    <a:p>
                      <a:pPr algn="just">
                        <a:spcAft>
                          <a:spcPts val="90"/>
                        </a:spcAft>
                        <a:buNone/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Saugumo priemonių diegimas valdymo centre XX.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Taip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6294611"/>
                  </a:ext>
                </a:extLst>
              </a:tr>
              <a:tr h="380501">
                <a:tc>
                  <a:txBody>
                    <a:bodyPr/>
                    <a:lstStyle/>
                    <a:p>
                      <a:pPr algn="just">
                        <a:spcAft>
                          <a:spcPts val="90"/>
                        </a:spcAft>
                        <a:buNone/>
                        <a:tabLst>
                          <a:tab pos="1320165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...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18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8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18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713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552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6BA37-29AC-CE5D-7408-EF2D11E06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7F441F-9558-212C-5711-62E21589B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10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DD9F45A-490A-FA3A-9B52-2CBAD667A15F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3200" dirty="0"/>
              <a:t>Alternatyvų analizė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dirty="0"/>
          </a:p>
          <a:p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501F98-A863-BFB9-370D-E473B2431AF1}"/>
              </a:ext>
            </a:extLst>
          </p:cNvPr>
          <p:cNvSpPr txBox="1"/>
          <p:nvPr/>
        </p:nvSpPr>
        <p:spPr>
          <a:xfrm>
            <a:off x="412961" y="3241476"/>
            <a:ext cx="111413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dirty="0">
                <a:solidFill>
                  <a:srgbClr val="092D68"/>
                </a:solidFill>
              </a:rPr>
              <a:t>Kai kurios veiklos gali atsikartoti keliose alternatyvose.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6E6C2C-82CE-7CFB-DD7D-4AB1DBD8EE03}"/>
              </a:ext>
            </a:extLst>
          </p:cNvPr>
          <p:cNvSpPr txBox="1"/>
          <p:nvPr/>
        </p:nvSpPr>
        <p:spPr>
          <a:xfrm>
            <a:off x="412962" y="1310137"/>
            <a:ext cx="111413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dirty="0">
                <a:solidFill>
                  <a:srgbClr val="092D67"/>
                </a:solidFill>
                <a:latin typeface="DM Sans" pitchFamily="2" charset="-70"/>
              </a:rPr>
              <a:t>Alternatyvos formuojamos pagal </a:t>
            </a:r>
            <a:r>
              <a:rPr lang="lt-LT" b="1" dirty="0">
                <a:solidFill>
                  <a:srgbClr val="092D67"/>
                </a:solidFill>
                <a:latin typeface="DM Sans" pitchFamily="2" charset="-70"/>
              </a:rPr>
              <a:t>veiksmingumo</a:t>
            </a:r>
            <a:r>
              <a:rPr lang="lt-LT" dirty="0">
                <a:solidFill>
                  <a:srgbClr val="092D67"/>
                </a:solidFill>
                <a:latin typeface="DM Sans" pitchFamily="2" charset="-70"/>
              </a:rPr>
              <a:t> arba</a:t>
            </a:r>
            <a:r>
              <a:rPr lang="lt-LT" b="1" dirty="0">
                <a:solidFill>
                  <a:srgbClr val="092D67"/>
                </a:solidFill>
                <a:latin typeface="DM Sans" pitchFamily="2" charset="-70"/>
              </a:rPr>
              <a:t> efektyvumo </a:t>
            </a:r>
            <a:r>
              <a:rPr lang="lt-LT" dirty="0">
                <a:solidFill>
                  <a:srgbClr val="092D67"/>
                </a:solidFill>
                <a:latin typeface="DM Sans" pitchFamily="2" charset="-70"/>
              </a:rPr>
              <a:t>skaičiavimo principą.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b="1" dirty="0">
                <a:solidFill>
                  <a:srgbClr val="092D67"/>
                </a:solidFill>
                <a:latin typeface="DM Sans" pitchFamily="2" charset="-70"/>
              </a:rPr>
              <a:t>Taikant efektyvumo principą </a:t>
            </a:r>
            <a:r>
              <a:rPr lang="lt-LT" dirty="0">
                <a:solidFill>
                  <a:srgbClr val="092D67"/>
                </a:solidFill>
                <a:latin typeface="DM Sans" pitchFamily="2" charset="-70"/>
              </a:rPr>
              <a:t>nustatomas vienoda PPR (gyventojų, gaunančių vandens tiekimo paslaugą iš apsaugotų vandenviečių, skaičius (asmenys) reikšmė visoms alternatyvoms;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b="1" dirty="0">
                <a:solidFill>
                  <a:srgbClr val="092D68"/>
                </a:solidFill>
                <a:latin typeface="DM Sans" pitchFamily="2" charset="-70"/>
              </a:rPr>
              <a:t>Taikant veiksmingumo principą </a:t>
            </a:r>
            <a:r>
              <a:rPr lang="lt-LT" dirty="0">
                <a:solidFill>
                  <a:srgbClr val="092D67"/>
                </a:solidFill>
                <a:latin typeface="DM Sans" pitchFamily="2" charset="-70"/>
              </a:rPr>
              <a:t>– visų alternatyvų esančių analizės objekte finansavimo suma yra vienoda. </a:t>
            </a:r>
          </a:p>
          <a:p>
            <a:r>
              <a:rPr lang="lt-LT" dirty="0">
                <a:solidFill>
                  <a:srgbClr val="092D67"/>
                </a:solidFill>
                <a:latin typeface="DM Sans" pitchFamily="2" charset="-70"/>
              </a:rPr>
              <a:t>Jei dėl specifinių sprendinių neįmanoma išlaikyti visiškai vienodų sąlygų, leidžiami nedideli skirtumai.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02B6050-161C-3934-0308-C75D9A87C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9307543"/>
              </p:ext>
            </p:extLst>
          </p:nvPr>
        </p:nvGraphicFramePr>
        <p:xfrm>
          <a:off x="412961" y="3610808"/>
          <a:ext cx="10515601" cy="2976880"/>
        </p:xfrm>
        <a:graphic>
          <a:graphicData uri="http://schemas.openxmlformats.org/drawingml/2006/table">
            <a:tbl>
              <a:tblPr firstRow="1" firstCol="1" bandRow="1"/>
              <a:tblGrid>
                <a:gridCol w="3709904">
                  <a:extLst>
                    <a:ext uri="{9D8B030D-6E8A-4147-A177-3AD203B41FA5}">
                      <a16:colId xmlns:a16="http://schemas.microsoft.com/office/drawing/2014/main" val="3872154656"/>
                    </a:ext>
                  </a:extLst>
                </a:gridCol>
                <a:gridCol w="3444911">
                  <a:extLst>
                    <a:ext uri="{9D8B030D-6E8A-4147-A177-3AD203B41FA5}">
                      <a16:colId xmlns:a16="http://schemas.microsoft.com/office/drawing/2014/main" val="984545486"/>
                    </a:ext>
                  </a:extLst>
                </a:gridCol>
                <a:gridCol w="3360786">
                  <a:extLst>
                    <a:ext uri="{9D8B030D-6E8A-4147-A177-3AD203B41FA5}">
                      <a16:colId xmlns:a16="http://schemas.microsoft.com/office/drawing/2014/main" val="2919176637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b="1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Alternatyva 1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b="1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Alternatyva 2</a:t>
                      </a:r>
                      <a:endParaRPr lang="lt-LT" sz="16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b="1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Alternatyva 3</a:t>
                      </a:r>
                      <a:endParaRPr lang="lt-LT" sz="160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314277"/>
                  </a:ext>
                </a:extLst>
              </a:tr>
              <a:tr h="1391920">
                <a:tc>
                  <a:txBody>
                    <a:bodyPr/>
                    <a:lstStyle/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a. Geriamojo vandens tiekimo infrastruktūros apsaugos priemonės A vandenvietėje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 Geriamojo vandens tiekimo infrastruktūros apsaugos priemonės B vandenvietėje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c. Geriamojo vandens tiekimo infrastruktūros apsaugos priemonės C vandenvietėje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d. Valdymo centro XX apsaugos priemonės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a. Geriamojo vandens tiekimo infrastruktūros apsaugos priemonės A vandenvietėje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 Geriamojo vandens tiekimo infrastruktūros apsaugos priemonės D vandenvietėje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c. Valdymo centro XX apsaugos priemonės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a. Geriamojo vandens tiekimo infrastruktūros apsaugos priemonės A vandenvietėje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 Geriamojo vandens tiekimo infrastruktūros apsaugos priemonės E vandenvietėje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c. Geriamojo vandens tiekimo infrastruktūros apsaugos priemonės F vandenvietėje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90"/>
                        </a:spcAft>
                        <a:buNone/>
                        <a:tabLst>
                          <a:tab pos="270510" algn="l"/>
                        </a:tabLst>
                      </a:pPr>
                      <a:r>
                        <a:rPr lang="lt-LT" sz="1600" dirty="0">
                          <a:solidFill>
                            <a:srgbClr val="092D68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d. Valdymo centro XX apsaugos priemonės</a:t>
                      </a:r>
                      <a:endParaRPr lang="lt-LT" sz="1600" dirty="0">
                        <a:solidFill>
                          <a:srgbClr val="092D68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4434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78917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AD833-3DBF-204A-AACF-9E83A13E8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3EBAF-A9FC-C56A-52FC-909B3016F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9A1DEF-F8CC-264F-9A7B-89BAB9CBC5C2}" type="slidenum">
              <a:rPr lang="en-US" smtClean="0"/>
              <a:pPr/>
              <a:t>11</a:t>
            </a:fld>
            <a:r>
              <a:rPr lang="en-US"/>
              <a:t>   |   Centrinė projektų valdymo agentūra</a:t>
            </a:r>
            <a:endParaRPr lang="x-none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AF18578-F0F3-BFBB-3A8F-22D1E258E045}"/>
              </a:ext>
            </a:extLst>
          </p:cNvPr>
          <p:cNvSpPr txBox="1">
            <a:spLocks/>
          </p:cNvSpPr>
          <p:nvPr/>
        </p:nvSpPr>
        <p:spPr>
          <a:xfrm>
            <a:off x="1416049" y="476251"/>
            <a:ext cx="10018867" cy="100375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ClrTx/>
              <a:buSzPct val="100000"/>
              <a:buFont typeface="Arial" panose="020B0604020202020204" pitchFamily="34" charset="0"/>
              <a:buNone/>
              <a:tabLst/>
              <a:defRPr lang="en-US" sz="4400" b="0" i="0" u="none" strike="noStrike" kern="1200" cap="none" spc="40" baseline="0">
                <a:solidFill>
                  <a:srgbClr val="092E68"/>
                </a:solidFill>
                <a:uFillTx/>
                <a:latin typeface="DM Serif Display" pitchFamily="2" charset="0"/>
              </a:defRPr>
            </a:lvl1pPr>
            <a:lvl2pPr marL="685800" marR="0" lvl="1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143000" marR="0" lvl="2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20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600200" marR="0" lvl="3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057400" marR="0" lvl="4" indent="-2286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lt-LT" sz="3200" dirty="0"/>
              <a:t>Alternatyvų analizė: pagrindiniai aspektai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lt-LT" sz="2400" dirty="0"/>
          </a:p>
          <a:p>
            <a:endParaRPr lang="en-GB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E66360-B416-913F-1F57-4DAAEDB45767}"/>
              </a:ext>
            </a:extLst>
          </p:cNvPr>
          <p:cNvSpPr txBox="1"/>
          <p:nvPr/>
        </p:nvSpPr>
        <p:spPr>
          <a:xfrm>
            <a:off x="489162" y="3092514"/>
            <a:ext cx="11141335" cy="1178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lt-LT" sz="1800" kern="100">
              <a:effectLst/>
              <a:latin typeface="DM Sans" pitchFamily="2" charset="-7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EC730F-8E97-8139-8C57-AFADE1BA1F0C}"/>
              </a:ext>
            </a:extLst>
          </p:cNvPr>
          <p:cNvSpPr txBox="1"/>
          <p:nvPr/>
        </p:nvSpPr>
        <p:spPr>
          <a:xfrm>
            <a:off x="412962" y="1440837"/>
            <a:ext cx="1114133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092D68"/>
                </a:solidFill>
                <a:latin typeface="DM Sans" pitchFamily="2" charset="-70"/>
              </a:rPr>
              <a:t>Analizės metodas </a:t>
            </a:r>
            <a:r>
              <a:rPr lang="lt-LT" sz="2000" b="1" dirty="0">
                <a:solidFill>
                  <a:srgbClr val="092D68"/>
                </a:solidFill>
                <a:latin typeface="DM Sans" pitchFamily="2" charset="-70"/>
              </a:rPr>
              <a:t>– Sąnaudų – veiksmingumo analizė (SVA)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092D68"/>
                </a:solidFill>
                <a:latin typeface="DM Sans" pitchFamily="2" charset="-70"/>
              </a:rPr>
              <a:t>Projekto ataskaitinis laikotarpis </a:t>
            </a:r>
            <a:r>
              <a:rPr lang="lt-LT" sz="2000" b="1" dirty="0">
                <a:solidFill>
                  <a:srgbClr val="092D68"/>
                </a:solidFill>
                <a:latin typeface="DM Sans" pitchFamily="2" charset="-70"/>
              </a:rPr>
              <a:t>– 15 metų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092D68"/>
                </a:solidFill>
                <a:latin typeface="DM Sans" pitchFamily="2" charset="-70"/>
              </a:rPr>
              <a:t>Projekto finansinė diskonto norma </a:t>
            </a:r>
            <a:r>
              <a:rPr lang="lt-LT" sz="2000" b="1" dirty="0">
                <a:solidFill>
                  <a:srgbClr val="092D68"/>
                </a:solidFill>
                <a:latin typeface="DM Sans" pitchFamily="2" charset="-70"/>
              </a:rPr>
              <a:t>– 4 proc.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092D68"/>
                </a:solidFill>
              </a:rPr>
              <a:t>Projekto investicijos – tai </a:t>
            </a:r>
            <a:r>
              <a:rPr lang="lt-LT" sz="2000" b="1" dirty="0">
                <a:solidFill>
                  <a:srgbClr val="092D68"/>
                </a:solidFill>
              </a:rPr>
              <a:t>visos projekto veikloms įgyvendinti reikalingos išlaidos</a:t>
            </a:r>
            <a:r>
              <a:rPr lang="lt-LT" sz="2000" dirty="0">
                <a:solidFill>
                  <a:srgbClr val="092D68"/>
                </a:solidFill>
              </a:rPr>
              <a:t>. Svarbu įvertinti ir </a:t>
            </a:r>
            <a:r>
              <a:rPr lang="lt-LT" sz="2000" b="1" dirty="0">
                <a:solidFill>
                  <a:srgbClr val="092D68"/>
                </a:solidFill>
              </a:rPr>
              <a:t>reinvesticijų </a:t>
            </a:r>
            <a:r>
              <a:rPr lang="lt-LT" sz="2000" dirty="0">
                <a:solidFill>
                  <a:srgbClr val="092D68"/>
                </a:solidFill>
              </a:rPr>
              <a:t>poreikį. Apskaičiuojama ir </a:t>
            </a:r>
            <a:r>
              <a:rPr lang="lt-LT" sz="2000" b="1" dirty="0">
                <a:solidFill>
                  <a:srgbClr val="092D68"/>
                </a:solidFill>
              </a:rPr>
              <a:t>likutinė vertė</a:t>
            </a:r>
            <a:r>
              <a:rPr lang="lt-LT" sz="2000" dirty="0">
                <a:solidFill>
                  <a:srgbClr val="092D68"/>
                </a:solidFill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092D68"/>
                </a:solidFill>
                <a:latin typeface="DM Sans" pitchFamily="2" charset="-70"/>
              </a:rPr>
              <a:t>Projekto veiklos išlaidos - Įvertinkite </a:t>
            </a:r>
            <a:r>
              <a:rPr lang="lt-LT" sz="2000" b="1" dirty="0">
                <a:solidFill>
                  <a:srgbClr val="092D68"/>
                </a:solidFill>
                <a:latin typeface="DM Sans" pitchFamily="2" charset="-70"/>
              </a:rPr>
              <a:t>būsimų priežiūros ir eksploatavimo išlaidų</a:t>
            </a:r>
            <a:r>
              <a:rPr lang="lt-LT" sz="2000" dirty="0">
                <a:solidFill>
                  <a:srgbClr val="092D68"/>
                </a:solidFill>
                <a:latin typeface="DM Sans" pitchFamily="2" charset="-70"/>
              </a:rPr>
              <a:t>, kurias sąlygoja IP veiklos, </a:t>
            </a:r>
            <a:r>
              <a:rPr lang="lt-LT" sz="2000" b="1" dirty="0">
                <a:solidFill>
                  <a:srgbClr val="092D68"/>
                </a:solidFill>
                <a:latin typeface="DM Sans" pitchFamily="2" charset="-70"/>
              </a:rPr>
              <a:t>pokytį</a:t>
            </a:r>
            <a:r>
              <a:rPr lang="lt-LT" sz="2000" dirty="0">
                <a:solidFill>
                  <a:srgbClr val="092D68"/>
                </a:solidFill>
                <a:latin typeface="DM Sans" pitchFamily="2" charset="-70"/>
              </a:rPr>
              <a:t>: pvz., įsigytos įrangos remontas, elektros sąnaudų padidėjimas ir pan.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dirty="0">
                <a:solidFill>
                  <a:srgbClr val="092D68"/>
                </a:solidFill>
                <a:latin typeface="DM Sans" pitchFamily="2" charset="-70"/>
              </a:rPr>
              <a:t>Nurodoma, ar pareiškėjas turi galimybę traukti PVM į atskaitą ir susigrąžinti pirkimo PVM – tuomet pinigų srautai vertinami </a:t>
            </a:r>
            <a:r>
              <a:rPr lang="lt-LT" sz="2000" b="1" dirty="0">
                <a:solidFill>
                  <a:srgbClr val="092D68"/>
                </a:solidFill>
                <a:latin typeface="DM Sans" pitchFamily="2" charset="-70"/>
              </a:rPr>
              <a:t>be PVM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b="1" dirty="0">
                <a:solidFill>
                  <a:srgbClr val="092D68"/>
                </a:solidFill>
                <a:latin typeface="DM Sans" pitchFamily="2" charset="-70"/>
              </a:rPr>
              <a:t>Finansavimo šaltiniai turi užtikrinti projekto įgyvendinimo ir veiklos vykdymo finansinį gyvybingumą.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b="1" dirty="0">
                <a:solidFill>
                  <a:srgbClr val="092D68"/>
                </a:solidFill>
                <a:latin typeface="DM Sans" pitchFamily="2" charset="-70"/>
              </a:rPr>
              <a:t>Finansiniai rodikliai apsiskaičiuoja patys, rezultatai rodo neigiamą finansinę grąžą.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lt-LT" sz="2000" b="1" dirty="0">
                <a:solidFill>
                  <a:srgbClr val="092D68"/>
                </a:solidFill>
                <a:latin typeface="DM Sans" pitchFamily="2" charset="-70"/>
              </a:rPr>
              <a:t>Optimali ta alternatyva, kurios SEVR yra mažesnis, </a:t>
            </a:r>
            <a:r>
              <a:rPr lang="lt-LT" sz="2000" b="1" dirty="0" err="1">
                <a:solidFill>
                  <a:srgbClr val="092D68"/>
                </a:solidFill>
                <a:latin typeface="DM Sans" pitchFamily="2" charset="-70"/>
              </a:rPr>
              <a:t>t.y</a:t>
            </a:r>
            <a:r>
              <a:rPr lang="lt-LT" sz="2000" b="1" dirty="0">
                <a:solidFill>
                  <a:srgbClr val="092D68"/>
                </a:solidFill>
                <a:latin typeface="DM Sans" pitchFamily="2" charset="-70"/>
              </a:rPr>
              <a:t>. pasiekiamas rezultatas mažiausiais pinigais.</a:t>
            </a:r>
          </a:p>
        </p:txBody>
      </p:sp>
    </p:spTree>
    <p:extLst>
      <p:ext uri="{BB962C8B-B14F-4D97-AF65-F5344CB8AC3E}">
        <p14:creationId xmlns:p14="http://schemas.microsoft.com/office/powerpoint/2010/main" val="554945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5400" dirty="0"/>
              <a:t>Papildomi klausimai</a:t>
            </a:r>
          </a:p>
        </p:txBody>
      </p:sp>
    </p:spTree>
    <p:extLst>
      <p:ext uri="{BB962C8B-B14F-4D97-AF65-F5344CB8AC3E}">
        <p14:creationId xmlns:p14="http://schemas.microsoft.com/office/powerpoint/2010/main" val="930278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Baltas">
  <a:themeElements>
    <a:clrScheme name="Custom 5">
      <a:dk1>
        <a:srgbClr val="0A1E26"/>
      </a:dk1>
      <a:lt1>
        <a:srgbClr val="FFFFFF"/>
      </a:lt1>
      <a:dk2>
        <a:srgbClr val="01343B"/>
      </a:dk2>
      <a:lt2>
        <a:srgbClr val="E7E6E6"/>
      </a:lt2>
      <a:accent1>
        <a:srgbClr val="092D67"/>
      </a:accent1>
      <a:accent2>
        <a:srgbClr val="F0B016"/>
      </a:accent2>
      <a:accent3>
        <a:srgbClr val="4249DF"/>
      </a:accent3>
      <a:accent4>
        <a:srgbClr val="F25901"/>
      </a:accent4>
      <a:accent5>
        <a:srgbClr val="C5DEFF"/>
      </a:accent5>
      <a:accent6>
        <a:srgbClr val="BEBFBE"/>
      </a:accent6>
      <a:hlink>
        <a:srgbClr val="01333B"/>
      </a:hlink>
      <a:folHlink>
        <a:srgbClr val="01333B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'i kujundu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63799cb-5992-4d2f-b167-41a5683eb774">
      <Terms xmlns="http://schemas.microsoft.com/office/infopath/2007/PartnerControls"/>
    </lcf76f155ced4ddcb4097134ff3c332f>
    <TaxCatchAll xmlns="124b01c1-9321-478e-8e34-9a96c17d69ce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as" ma:contentTypeID="0x0101000D79947AB618E04FAADA185E25AB2134" ma:contentTypeVersion="16" ma:contentTypeDescription="Kurkite naują dokumentą." ma:contentTypeScope="" ma:versionID="041612afd4b08ba60e8d819bf8f6e54a">
  <xsd:schema xmlns:xsd="http://www.w3.org/2001/XMLSchema" xmlns:xs="http://www.w3.org/2001/XMLSchema" xmlns:p="http://schemas.microsoft.com/office/2006/metadata/properties" xmlns:ns2="163799cb-5992-4d2f-b167-41a5683eb774" xmlns:ns3="124b01c1-9321-478e-8e34-9a96c17d69ce" targetNamespace="http://schemas.microsoft.com/office/2006/metadata/properties" ma:root="true" ma:fieldsID="da32b11ca1fe059af7ea36b615498066" ns2:_="" ns3:_="">
    <xsd:import namespace="163799cb-5992-4d2f-b167-41a5683eb774"/>
    <xsd:import namespace="124b01c1-9321-478e-8e34-9a96c17d69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3799cb-5992-4d2f-b167-41a5683eb7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Vaizdų žymės" ma:readOnly="false" ma:fieldId="{5cf76f15-5ced-4ddc-b409-7134ff3c332f}" ma:taxonomyMulti="true" ma:sspId="f781ab1e-fa2b-46d0-818f-2857c8270fd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4b01c1-9321-478e-8e34-9a96c17d69c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Bendrinama s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Bendrinta su išsamia informacija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84e5323f-acd6-4b35-9fc9-40cac9512773}" ma:internalName="TaxCatchAll" ma:showField="CatchAllData" ma:web="124b01c1-9321-478e-8e34-9a96c17d69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urinio tipas"/>
        <xsd:element ref="dc:title" minOccurs="0" maxOccurs="1" ma:index="4" ma:displayName="Antraštė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C65DB8-9424-481C-B684-ABCFB492830A}">
  <ds:schemaRefs>
    <ds:schemaRef ds:uri="http://schemas.microsoft.com/office/infopath/2007/PartnerControls"/>
    <ds:schemaRef ds:uri="163799cb-5992-4d2f-b167-41a5683eb774"/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124b01c1-9321-478e-8e34-9a96c17d69c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B091383-DBC4-43CD-A617-0C35E2BEE3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EF679B-8CAE-4CE5-9F03-27227BB7FE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3799cb-5992-4d2f-b167-41a5683eb774"/>
    <ds:schemaRef ds:uri="124b01c1-9321-478e-8e34-9a96c17d69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417</TotalTime>
  <Words>1137</Words>
  <Application>Microsoft Office PowerPoint</Application>
  <PresentationFormat>Widescreen</PresentationFormat>
  <Paragraphs>167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DM Sans</vt:lpstr>
      <vt:lpstr>DM Serif Display</vt:lpstr>
      <vt:lpstr>Baltas</vt:lpstr>
      <vt:lpstr>IP rengimo aprašas: Vandenviečių apsaugos stiprinimas X savivaldybėje  Linas Jasiukevičius    (CPVA metodinės pagalbos centras)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Papildomi klausimai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Pažangos priemonių  rengimo praktika ir pavyzdžiai </dc:title>
  <cp:lastModifiedBy>Linas Jasiukevičius</cp:lastModifiedBy>
  <cp:revision>1</cp:revision>
  <cp:lastPrinted>2022-03-28T13:08:07Z</cp:lastPrinted>
  <dcterms:modified xsi:type="dcterms:W3CDTF">2026-09-28T06:21:24Z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0x0101000D79947AB618E04FAADA185E25AB2134</vt:lpwstr>
  </property>
  <property fmtid="{D5CDD505-2E9C-101B-9397-08002B2CF9AE}" pid="3" name="MediaServiceImageTags">
    <vt:lpwstr/>
  </property>
</Properties>
</file>