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bookmarkIdSeed="2">
  <p:sldMasterIdLst>
    <p:sldMasterId id="2147483900" r:id="rId4"/>
    <p:sldMasterId id="2147483958" r:id="rId5"/>
    <p:sldMasterId id="2147483992" r:id="rId6"/>
    <p:sldMasterId id="2147484018" r:id="rId7"/>
  </p:sldMasterIdLst>
  <p:notesMasterIdLst>
    <p:notesMasterId r:id="rId21"/>
  </p:notesMasterIdLst>
  <p:handoutMasterIdLst>
    <p:handoutMasterId r:id="rId22"/>
  </p:handoutMasterIdLst>
  <p:sldIdLst>
    <p:sldId id="2313" r:id="rId8"/>
    <p:sldId id="3704" r:id="rId9"/>
    <p:sldId id="3724" r:id="rId10"/>
    <p:sldId id="3725" r:id="rId11"/>
    <p:sldId id="3705" r:id="rId12"/>
    <p:sldId id="3722" r:id="rId13"/>
    <p:sldId id="3723" r:id="rId14"/>
    <p:sldId id="3726" r:id="rId15"/>
    <p:sldId id="3727" r:id="rId16"/>
    <p:sldId id="3728" r:id="rId17"/>
    <p:sldId id="3706" r:id="rId18"/>
    <p:sldId id="3708" r:id="rId19"/>
    <p:sldId id="3717" r:id="rId20"/>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EF52CF8-207A-48E9-A196-03B481B369B2}">
          <p14:sldIdLst>
            <p14:sldId id="2313"/>
            <p14:sldId id="3704"/>
            <p14:sldId id="3724"/>
            <p14:sldId id="3725"/>
            <p14:sldId id="3705"/>
            <p14:sldId id="3722"/>
            <p14:sldId id="3723"/>
            <p14:sldId id="3726"/>
            <p14:sldId id="3727"/>
            <p14:sldId id="3728"/>
            <p14:sldId id="3706"/>
            <p14:sldId id="3708"/>
            <p14:sldId id="371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6C658A-F09C-FB14-0024-49F5CD65BC9A}" name="Asta Ribokė" initials="AR" userId="S::a.riboke@cpva.lt::2b4ae4d1-d36d-4b46-8d02-03591714bef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414"/>
    <a:srgbClr val="092D68"/>
    <a:srgbClr val="CCFFCC"/>
    <a:srgbClr val="A0BAEB"/>
    <a:srgbClr val="58877D"/>
    <a:srgbClr val="003F3A"/>
    <a:srgbClr val="F57F00"/>
    <a:srgbClr val="1F3464"/>
    <a:srgbClr val="DCDCDC"/>
    <a:srgbClr val="F58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5E9FA5-9CE4-4B54-A18C-64A831E97F06}" v="1" dt="2026-10-08T12:59:35.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108" d="100"/>
          <a:sy n="108" d="100"/>
        </p:scale>
        <p:origin x="61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rtė Morozovaitė" userId="c2d80f2b-4ce7-487f-88eb-e7d6edb65cdc" providerId="ADAL" clId="{425AAB18-5AAB-4816-8A32-B39EE813DA65}"/>
    <pc:docChg chg="undo custSel modSld modMainMaster">
      <pc:chgData name="Urtė Morozovaitė" userId="c2d80f2b-4ce7-487f-88eb-e7d6edb65cdc" providerId="ADAL" clId="{425AAB18-5AAB-4816-8A32-B39EE813DA65}" dt="2026-10-08T13:00:25.158" v="9" actId="478"/>
      <pc:docMkLst>
        <pc:docMk/>
      </pc:docMkLst>
      <pc:sldChg chg="addSp delSp modSp mod">
        <pc:chgData name="Urtė Morozovaitė" userId="c2d80f2b-4ce7-487f-88eb-e7d6edb65cdc" providerId="ADAL" clId="{425AAB18-5AAB-4816-8A32-B39EE813DA65}" dt="2026-10-08T12:59:36.413" v="2"/>
        <pc:sldMkLst>
          <pc:docMk/>
          <pc:sldMk cId="860133454" sldId="2313"/>
        </pc:sldMkLst>
        <pc:spChg chg="add del mod">
          <ac:chgData name="Urtė Morozovaitė" userId="c2d80f2b-4ce7-487f-88eb-e7d6edb65cdc" providerId="ADAL" clId="{425AAB18-5AAB-4816-8A32-B39EE813DA65}" dt="2026-10-08T12:59:36.413" v="2"/>
          <ac:spMkLst>
            <pc:docMk/>
            <pc:sldMk cId="860133454" sldId="2313"/>
            <ac:spMk id="4" creationId="{398D15B7-2927-5A35-C2C7-1CBED05B982E}"/>
          </ac:spMkLst>
        </pc:spChg>
      </pc:sldChg>
      <pc:sldMasterChg chg="delSp modSp mod delAnim modSldLayout">
        <pc:chgData name="Urtė Morozovaitė" userId="c2d80f2b-4ce7-487f-88eb-e7d6edb65cdc" providerId="ADAL" clId="{425AAB18-5AAB-4816-8A32-B39EE813DA65}" dt="2026-10-08T13:00:25.158" v="9" actId="478"/>
        <pc:sldMasterMkLst>
          <pc:docMk/>
          <pc:sldMasterMk cId="3245797051" sldId="2147483958"/>
        </pc:sldMasterMkLst>
        <pc:spChg chg="del">
          <ac:chgData name="Urtė Morozovaitė" userId="c2d80f2b-4ce7-487f-88eb-e7d6edb65cdc" providerId="ADAL" clId="{425AAB18-5AAB-4816-8A32-B39EE813DA65}" dt="2026-10-08T13:00:21.024" v="5" actId="478"/>
          <ac:spMkLst>
            <pc:docMk/>
            <pc:sldMasterMk cId="3245797051" sldId="2147483958"/>
            <ac:spMk id="2" creationId="{270882E2-65BE-94B8-BBA4-2DB0DE6BA0E2}"/>
          </ac:spMkLst>
        </pc:spChg>
        <pc:spChg chg="del mod">
          <ac:chgData name="Urtė Morozovaitė" userId="c2d80f2b-4ce7-487f-88eb-e7d6edb65cdc" providerId="ADAL" clId="{425AAB18-5AAB-4816-8A32-B39EE813DA65}" dt="2026-10-08T13:00:23.746" v="8"/>
          <ac:spMkLst>
            <pc:docMk/>
            <pc:sldMasterMk cId="3245797051" sldId="2147483958"/>
            <ac:spMk id="3" creationId="{681A5FCF-E058-B405-FC38-77C14B0B8F5F}"/>
          </ac:spMkLst>
        </pc:spChg>
        <pc:picChg chg="del">
          <ac:chgData name="Urtė Morozovaitė" userId="c2d80f2b-4ce7-487f-88eb-e7d6edb65cdc" providerId="ADAL" clId="{425AAB18-5AAB-4816-8A32-B39EE813DA65}" dt="2026-10-08T13:00:25.158" v="9" actId="478"/>
          <ac:picMkLst>
            <pc:docMk/>
            <pc:sldMasterMk cId="3245797051" sldId="2147483958"/>
            <ac:picMk id="4" creationId="{CFBFE488-7D9D-614D-60B5-3B193E39813F}"/>
          </ac:picMkLst>
        </pc:picChg>
        <pc:sldLayoutChg chg="modSp mod">
          <pc:chgData name="Urtė Morozovaitė" userId="c2d80f2b-4ce7-487f-88eb-e7d6edb65cdc" providerId="ADAL" clId="{425AAB18-5AAB-4816-8A32-B39EE813DA65}" dt="2026-10-08T13:00:04.198" v="4" actId="1076"/>
          <pc:sldLayoutMkLst>
            <pc:docMk/>
            <pc:sldMasterMk cId="3245797051" sldId="2147483958"/>
            <pc:sldLayoutMk cId="4159711121" sldId="2147483963"/>
          </pc:sldLayoutMkLst>
          <pc:picChg chg="mod">
            <ac:chgData name="Urtė Morozovaitė" userId="c2d80f2b-4ce7-487f-88eb-e7d6edb65cdc" providerId="ADAL" clId="{425AAB18-5AAB-4816-8A32-B39EE813DA65}" dt="2026-10-08T13:00:04.198" v="4" actId="1076"/>
            <ac:picMkLst>
              <pc:docMk/>
              <pc:sldMasterMk cId="3245797051" sldId="2147483958"/>
              <pc:sldLayoutMk cId="4159711121" sldId="2147483963"/>
              <ac:picMk id="17" creationId="{954D973F-A96E-AF06-6554-2DCAEF089844}"/>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092E6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92E68"/>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Category 1</c:v>
                </c:pt>
                <c:pt idx="1">
                  <c:v>Category 2</c:v>
                </c:pt>
                <c:pt idx="2">
                  <c:v>Category 3</c:v>
                </c:pt>
              </c:strCache>
            </c:strRef>
          </c:cat>
          <c:val>
            <c:numRef>
              <c:f>Sheet1!$B$2:$B$5</c:f>
              <c:numCache>
                <c:formatCode>General</c:formatCode>
                <c:ptCount val="4"/>
                <c:pt idx="0">
                  <c:v>4.3</c:v>
                </c:pt>
                <c:pt idx="1">
                  <c:v>2.5</c:v>
                </c:pt>
                <c:pt idx="2">
                  <c:v>3.5</c:v>
                </c:pt>
              </c:numCache>
            </c:numRef>
          </c:val>
          <c:extLst>
            <c:ext xmlns:c16="http://schemas.microsoft.com/office/drawing/2014/chart" uri="{C3380CC4-5D6E-409C-BE32-E72D297353CC}">
              <c16:uniqueId val="{00000000-EF08-BB47-B6B7-6FB208768628}"/>
            </c:ext>
          </c:extLst>
        </c:ser>
        <c:ser>
          <c:idx val="1"/>
          <c:order val="1"/>
          <c:tx>
            <c:strRef>
              <c:f>Sheet1!$C$1</c:f>
              <c:strCache>
                <c:ptCount val="1"/>
                <c:pt idx="0">
                  <c:v>Series 2</c:v>
                </c:pt>
              </c:strCache>
            </c:strRef>
          </c:tx>
          <c:spPr>
            <a:solidFill>
              <a:srgbClr val="434AD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92E68"/>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Category 1</c:v>
                </c:pt>
                <c:pt idx="1">
                  <c:v>Category 2</c:v>
                </c:pt>
                <c:pt idx="2">
                  <c:v>Category 3</c:v>
                </c:pt>
              </c:strCache>
            </c:strRef>
          </c:cat>
          <c:val>
            <c:numRef>
              <c:f>Sheet1!$C$2:$C$5</c:f>
              <c:numCache>
                <c:formatCode>General</c:formatCode>
                <c:ptCount val="4"/>
                <c:pt idx="0">
                  <c:v>2.4</c:v>
                </c:pt>
                <c:pt idx="1">
                  <c:v>4.4000000000000004</c:v>
                </c:pt>
                <c:pt idx="2">
                  <c:v>1.8</c:v>
                </c:pt>
              </c:numCache>
            </c:numRef>
          </c:val>
          <c:extLst>
            <c:ext xmlns:c16="http://schemas.microsoft.com/office/drawing/2014/chart" uri="{C3380CC4-5D6E-409C-BE32-E72D297353CC}">
              <c16:uniqueId val="{00000001-EF08-BB47-B6B7-6FB208768628}"/>
            </c:ext>
          </c:extLst>
        </c:ser>
        <c:ser>
          <c:idx val="2"/>
          <c:order val="2"/>
          <c:tx>
            <c:strRef>
              <c:f>Sheet1!$D$1</c:f>
              <c:strCache>
                <c:ptCount val="1"/>
                <c:pt idx="0">
                  <c:v>Series 3</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92E68"/>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Category 1</c:v>
                </c:pt>
                <c:pt idx="1">
                  <c:v>Category 2</c:v>
                </c:pt>
                <c:pt idx="2">
                  <c:v>Category 3</c:v>
                </c:pt>
              </c:strCache>
            </c:strRef>
          </c:cat>
          <c:val>
            <c:numRef>
              <c:f>Sheet1!$D$2:$D$5</c:f>
              <c:numCache>
                <c:formatCode>General</c:formatCode>
                <c:ptCount val="4"/>
                <c:pt idx="0">
                  <c:v>2</c:v>
                </c:pt>
                <c:pt idx="1">
                  <c:v>2</c:v>
                </c:pt>
                <c:pt idx="2">
                  <c:v>3</c:v>
                </c:pt>
              </c:numCache>
            </c:numRef>
          </c:val>
          <c:extLst>
            <c:ext xmlns:c16="http://schemas.microsoft.com/office/drawing/2014/chart" uri="{C3380CC4-5D6E-409C-BE32-E72D297353CC}">
              <c16:uniqueId val="{00000002-EF08-BB47-B6B7-6FB208768628}"/>
            </c:ext>
          </c:extLst>
        </c:ser>
        <c:dLbls>
          <c:showLegendKey val="0"/>
          <c:showVal val="1"/>
          <c:showCatName val="0"/>
          <c:showSerName val="0"/>
          <c:showPercent val="0"/>
          <c:showBubbleSize val="0"/>
        </c:dLbls>
        <c:gapWidth val="42"/>
        <c:overlap val="-17"/>
        <c:axId val="646387935"/>
        <c:axId val="646603199"/>
      </c:barChart>
      <c:catAx>
        <c:axId val="646387935"/>
        <c:scaling>
          <c:orientation val="minMax"/>
        </c:scaling>
        <c:delete val="1"/>
        <c:axPos val="b"/>
        <c:numFmt formatCode="General" sourceLinked="1"/>
        <c:majorTickMark val="none"/>
        <c:minorTickMark val="none"/>
        <c:tickLblPos val="nextTo"/>
        <c:crossAx val="646603199"/>
        <c:crosses val="autoZero"/>
        <c:auto val="1"/>
        <c:lblAlgn val="ctr"/>
        <c:lblOffset val="100"/>
        <c:noMultiLvlLbl val="0"/>
      </c:catAx>
      <c:valAx>
        <c:axId val="646603199"/>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92E68"/>
                </a:solidFill>
                <a:latin typeface="+mn-lt"/>
                <a:ea typeface="+mn-ea"/>
                <a:cs typeface="+mn-cs"/>
              </a:defRPr>
            </a:pPr>
            <a:endParaRPr lang="lt-LT"/>
          </a:p>
        </c:txPr>
        <c:crossAx val="646387935"/>
        <c:crosses val="autoZero"/>
        <c:crossBetween val="between"/>
      </c:valAx>
      <c:spPr>
        <a:noFill/>
        <a:ln>
          <a:noFill/>
        </a:ln>
        <a:effectLst/>
      </c:spPr>
    </c:plotArea>
    <c:legend>
      <c:legendPos val="b"/>
      <c:layout>
        <c:manualLayout>
          <c:xMode val="edge"/>
          <c:yMode val="edge"/>
          <c:x val="0.23747852749331769"/>
          <c:y val="0.92825427336926181"/>
          <c:w val="0.32648957865057487"/>
          <c:h val="7.1745726630737958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92E68"/>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rgbClr val="092E68"/>
              </a:solidFill>
              <a:latin typeface="DM Sans" pitchFamily="2" charset="77"/>
              <a:ea typeface="+mn-ea"/>
              <a:cs typeface="+mn-cs"/>
            </a:defRPr>
          </a:pPr>
          <a:endParaRPr lang="lt-LT"/>
        </a:p>
      </c:txPr>
    </c:title>
    <c:autoTitleDeleted val="0"/>
    <c:plotArea>
      <c:layout/>
      <c:doughnutChart>
        <c:varyColors val="1"/>
        <c:ser>
          <c:idx val="0"/>
          <c:order val="0"/>
          <c:tx>
            <c:strRef>
              <c:f>Sheet1!$B$1</c:f>
              <c:strCache>
                <c:ptCount val="1"/>
                <c:pt idx="0">
                  <c:v>Sales</c:v>
                </c:pt>
              </c:strCache>
            </c:strRef>
          </c:tx>
          <c:spPr>
            <a:ln w="50800">
              <a:solidFill>
                <a:srgbClr val="DCDCDC"/>
              </a:solidFill>
            </a:ln>
            <a:effectLst>
              <a:outerShdw blurRad="50800" dist="50800" dir="5400000" sx="1000" sy="1000" algn="ctr" rotWithShape="0">
                <a:srgbClr val="000000">
                  <a:alpha val="43137"/>
                </a:srgbClr>
              </a:outerShdw>
            </a:effectLst>
          </c:spPr>
          <c:dPt>
            <c:idx val="0"/>
            <c:bubble3D val="0"/>
            <c:spPr>
              <a:solidFill>
                <a:srgbClr val="092E68"/>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1-C9F1-D64D-A991-A4A2F3B2E755}"/>
              </c:ext>
            </c:extLst>
          </c:dPt>
          <c:dPt>
            <c:idx val="1"/>
            <c:bubble3D val="0"/>
            <c:spPr>
              <a:solidFill>
                <a:srgbClr val="F5B414"/>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2-C9F1-D64D-A991-A4A2F3B2E755}"/>
              </c:ext>
            </c:extLst>
          </c:dPt>
          <c:dPt>
            <c:idx val="2"/>
            <c:bubble3D val="0"/>
            <c:spPr>
              <a:solidFill>
                <a:srgbClr val="434ADF"/>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3-C9F1-D64D-A991-A4A2F3B2E755}"/>
              </c:ext>
            </c:extLst>
          </c:dPt>
          <c:dPt>
            <c:idx val="3"/>
            <c:bubble3D val="0"/>
            <c:spPr>
              <a:solidFill>
                <a:schemeClr val="accent4"/>
              </a:solidFill>
              <a:ln w="508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7-9934-F943-B6A7-EA9BD813C140}"/>
              </c:ext>
            </c:extLst>
          </c:dPt>
          <c:dLbls>
            <c:dLbl>
              <c:idx val="0"/>
              <c:tx>
                <c:rich>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fld id="{5A7F2BF5-4F2D-B142-BD32-0A8AA7844EC4}" type="VALUE">
                      <a:rPr lang="en-US">
                        <a:solidFill>
                          <a:srgbClr val="DCDCDC"/>
                        </a:solidFill>
                      </a:rPr>
                      <a:pPr>
                        <a:defRPr sz="2400">
                          <a:solidFill>
                            <a:srgbClr val="FFC000"/>
                          </a:solidFill>
                          <a:latin typeface="DM Sans" pitchFamily="2" charset="77"/>
                        </a:defRPr>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F1-D64D-A991-A4A2F3B2E755}"/>
                </c:ext>
              </c:extLst>
            </c:dLbl>
            <c:dLbl>
              <c:idx val="1"/>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092E68"/>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2-C9F1-D64D-A991-A4A2F3B2E755}"/>
                </c:ext>
              </c:extLst>
            </c:dLbl>
            <c:dLbl>
              <c:idx val="2"/>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DCDCDC"/>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3-C9F1-D64D-A991-A4A2F3B2E75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DM Sans" pitchFamily="2" charset="77"/>
                    <a:ea typeface="+mn-ea"/>
                    <a:cs typeface="+mn-cs"/>
                  </a:defRPr>
                </a:pPr>
                <a:endParaRPr lang="lt-L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1st Qtr</c:v>
                </c:pt>
                <c:pt idx="1">
                  <c:v>2nd Qtr</c:v>
                </c:pt>
                <c:pt idx="2">
                  <c:v>3rd Qtr</c:v>
                </c:pt>
              </c:strCache>
            </c:strRef>
          </c:cat>
          <c:val>
            <c:numRef>
              <c:f>Sheet1!$B$2:$B$5</c:f>
              <c:numCache>
                <c:formatCode>0%</c:formatCode>
                <c:ptCount val="4"/>
                <c:pt idx="0">
                  <c:v>0.66</c:v>
                </c:pt>
                <c:pt idx="1">
                  <c:v>0.22</c:v>
                </c:pt>
                <c:pt idx="2">
                  <c:v>0.12</c:v>
                </c:pt>
              </c:numCache>
            </c:numRef>
          </c:val>
          <c:extLst>
            <c:ext xmlns:c16="http://schemas.microsoft.com/office/drawing/2014/chart" uri="{C3380CC4-5D6E-409C-BE32-E72D297353CC}">
              <c16:uniqueId val="{00000000-C9F1-D64D-A991-A4A2F3B2E755}"/>
            </c:ext>
          </c:extLst>
        </c:ser>
        <c:dLbls>
          <c:showLegendKey val="0"/>
          <c:showVal val="0"/>
          <c:showCatName val="0"/>
          <c:showSerName val="0"/>
          <c:showPercent val="0"/>
          <c:showBubbleSize val="0"/>
          <c:showLeaderLines val="1"/>
        </c:dLbls>
        <c:firstSliceAng val="126"/>
        <c:holeSize val="48"/>
      </c:doughnut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092E68"/>
              </a:solidFill>
              <a:effectLst>
                <a:outerShdw blurRad="50800" sx="1000" sy="1000" algn="ctr" rotWithShape="0">
                  <a:srgbClr val="000000"/>
                </a:outerShdw>
              </a:effectLst>
              <a:latin typeface="DM Sans" pitchFamily="2" charset="77"/>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rgbClr val="092E68"/>
              </a:solidFill>
              <a:latin typeface="DM Sans" pitchFamily="2" charset="77"/>
              <a:ea typeface="+mn-ea"/>
              <a:cs typeface="+mn-cs"/>
            </a:defRPr>
          </a:pPr>
          <a:endParaRPr lang="lt-LT"/>
        </a:p>
      </c:txPr>
    </c:title>
    <c:autoTitleDeleted val="0"/>
    <c:plotArea>
      <c:layout/>
      <c:doughnutChart>
        <c:varyColors val="1"/>
        <c:ser>
          <c:idx val="0"/>
          <c:order val="0"/>
          <c:tx>
            <c:strRef>
              <c:f>Sheet1!$B$1</c:f>
              <c:strCache>
                <c:ptCount val="1"/>
                <c:pt idx="0">
                  <c:v>Sales</c:v>
                </c:pt>
              </c:strCache>
            </c:strRef>
          </c:tx>
          <c:spPr>
            <a:ln w="25400">
              <a:solidFill>
                <a:srgbClr val="DCDCDC"/>
              </a:solidFill>
            </a:ln>
            <a:effectLst>
              <a:outerShdw blurRad="50800" dist="50800" dir="5400000" sx="1000" sy="1000" algn="ctr" rotWithShape="0">
                <a:srgbClr val="000000">
                  <a:alpha val="43137"/>
                </a:srgbClr>
              </a:outerShdw>
            </a:effectLst>
          </c:spPr>
          <c:dPt>
            <c:idx val="0"/>
            <c:bubble3D val="0"/>
            <c:spPr>
              <a:solidFill>
                <a:srgbClr val="092E68"/>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1-C9F1-D64D-A991-A4A2F3B2E755}"/>
              </c:ext>
            </c:extLst>
          </c:dPt>
          <c:dPt>
            <c:idx val="1"/>
            <c:bubble3D val="0"/>
            <c:spPr>
              <a:solidFill>
                <a:srgbClr val="F5B414"/>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2-C9F1-D64D-A991-A4A2F3B2E755}"/>
              </c:ext>
            </c:extLst>
          </c:dPt>
          <c:dPt>
            <c:idx val="2"/>
            <c:bubble3D val="0"/>
            <c:spPr>
              <a:solidFill>
                <a:srgbClr val="434ADF"/>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3-C9F1-D64D-A991-A4A2F3B2E755}"/>
              </c:ext>
            </c:extLst>
          </c:dPt>
          <c:dPt>
            <c:idx val="3"/>
            <c:bubble3D val="0"/>
            <c:spPr>
              <a:solidFill>
                <a:srgbClr val="A0BAEB"/>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7-9934-F943-B6A7-EA9BD813C140}"/>
              </c:ext>
            </c:extLst>
          </c:dPt>
          <c:dPt>
            <c:idx val="4"/>
            <c:bubble3D val="0"/>
            <c:spPr>
              <a:solidFill>
                <a:schemeClr val="bg1">
                  <a:lumMod val="75000"/>
                </a:schemeClr>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0-7308-1745-B371-58969B4B61F4}"/>
              </c:ext>
            </c:extLst>
          </c:dPt>
          <c:dPt>
            <c:idx val="5"/>
            <c:bubble3D val="0"/>
            <c:spPr>
              <a:solidFill>
                <a:srgbClr val="58877D"/>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1-7308-1745-B371-58969B4B61F4}"/>
              </c:ext>
            </c:extLst>
          </c:dPt>
          <c:dPt>
            <c:idx val="6"/>
            <c:bubble3D val="0"/>
            <c:spPr>
              <a:solidFill>
                <a:srgbClr val="003F3A"/>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D-0D74-8342-83C9-5069AEB3B950}"/>
              </c:ext>
            </c:extLst>
          </c:dPt>
          <c:dPt>
            <c:idx val="7"/>
            <c:bubble3D val="0"/>
            <c:spPr>
              <a:solidFill>
                <a:srgbClr val="F57F00"/>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F-0D74-8342-83C9-5069AEB3B950}"/>
              </c:ext>
            </c:extLst>
          </c:dPt>
          <c:dPt>
            <c:idx val="8"/>
            <c:bubble3D val="0"/>
            <c:spPr>
              <a:solidFill>
                <a:srgbClr val="D80000"/>
              </a:solidFill>
              <a:ln w="25400">
                <a:solidFill>
                  <a:srgbClr val="DCDCDC"/>
                </a:solid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E-0D74-8342-83C9-5069AEB3B950}"/>
              </c:ext>
            </c:extLst>
          </c:dPt>
          <c:dLbls>
            <c:dLbl>
              <c:idx val="0"/>
              <c:tx>
                <c:rich>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fld id="{5A7F2BF5-4F2D-B142-BD32-0A8AA7844EC4}" type="VALUE">
                      <a:rPr lang="en-US">
                        <a:solidFill>
                          <a:srgbClr val="DCDCDC"/>
                        </a:solidFill>
                      </a:rPr>
                      <a:pPr>
                        <a:defRPr sz="2400">
                          <a:solidFill>
                            <a:srgbClr val="FFC000"/>
                          </a:solidFill>
                          <a:latin typeface="DM Sans" pitchFamily="2" charset="77"/>
                        </a:defRPr>
                      </a:pPr>
                      <a:t>[VALUE]</a:t>
                    </a:fld>
                    <a:endParaRPr lang="en-US"/>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FFC000"/>
                      </a:solidFill>
                      <a:latin typeface="DM Sans" pitchFamily="2" charset="77"/>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9F1-D64D-A991-A4A2F3B2E755}"/>
                </c:ext>
              </c:extLst>
            </c:dLbl>
            <c:dLbl>
              <c:idx val="1"/>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092E68"/>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2-C9F1-D64D-A991-A4A2F3B2E755}"/>
                </c:ext>
              </c:extLst>
            </c:dLbl>
            <c:dLbl>
              <c:idx val="2"/>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DCDCDC"/>
                      </a:solidFill>
                      <a:latin typeface="DM Sans" pitchFamily="2" charset="77"/>
                      <a:ea typeface="+mn-ea"/>
                      <a:cs typeface="+mn-cs"/>
                    </a:defRPr>
                  </a:pPr>
                  <a:endParaRPr lang="lt-LT"/>
                </a:p>
              </c:txPr>
              <c:showLegendKey val="0"/>
              <c:showVal val="1"/>
              <c:showCatName val="0"/>
              <c:showSerName val="0"/>
              <c:showPercent val="0"/>
              <c:showBubbleSize val="0"/>
              <c:extLst>
                <c:ext xmlns:c16="http://schemas.microsoft.com/office/drawing/2014/chart" uri="{C3380CC4-5D6E-409C-BE32-E72D297353CC}">
                  <c16:uniqueId val="{00000003-C9F1-D64D-A991-A4A2F3B2E755}"/>
                </c:ext>
              </c:extLst>
            </c:dLbl>
            <c:dLbl>
              <c:idx val="7"/>
              <c:spPr>
                <a:noFill/>
                <a:ln>
                  <a:noFill/>
                </a:ln>
                <a:effectLst/>
              </c:spPr>
              <c:txPr>
                <a:bodyPr rot="0" spcFirstLastPara="1" vertOverflow="ellipsis" vert="horz" wrap="square" lIns="38100" tIns="19050" rIns="38100" bIns="19050" anchor="ctr" anchorCtr="1">
                  <a:noAutofit/>
                </a:bodyPr>
                <a:lstStyle/>
                <a:p>
                  <a:pPr>
                    <a:defRPr sz="2400" b="0" i="0" u="none" strike="noStrike" kern="1200" baseline="0">
                      <a:solidFill>
                        <a:schemeClr val="bg1"/>
                      </a:solidFill>
                      <a:latin typeface="DM Sans" pitchFamily="2" charset="77"/>
                      <a:ea typeface="+mn-ea"/>
                      <a:cs typeface="+mn-cs"/>
                    </a:defRPr>
                  </a:pPr>
                  <a:endParaRPr lang="lt-LT"/>
                </a:p>
              </c:txPr>
              <c:showLegendKey val="0"/>
              <c:showVal val="1"/>
              <c:showCatName val="0"/>
              <c:showSerName val="0"/>
              <c:showPercent val="0"/>
              <c:showBubbleSize val="0"/>
              <c:extLst>
                <c:ext xmlns:c15="http://schemas.microsoft.com/office/drawing/2012/chart" uri="{CE6537A1-D6FC-4f65-9D91-7224C49458BB}">
                  <c15:layout>
                    <c:manualLayout>
                      <c:w val="5.7146433041301625E-2"/>
                      <c:h val="5.4117930092052832E-2"/>
                    </c:manualLayout>
                  </c15:layout>
                </c:ext>
                <c:ext xmlns:c16="http://schemas.microsoft.com/office/drawing/2014/chart" uri="{C3380CC4-5D6E-409C-BE32-E72D297353CC}">
                  <c16:uniqueId val="{0000000F-0D74-8342-83C9-5069AEB3B95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DM Sans" pitchFamily="2" charset="77"/>
                    <a:ea typeface="+mn-ea"/>
                    <a:cs typeface="+mn-cs"/>
                  </a:defRPr>
                </a:pPr>
                <a:endParaRPr lang="lt-L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Sheet1!$A$2:$A$10</c:f>
              <c:strCache>
                <c:ptCount val="9"/>
                <c:pt idx="0">
                  <c:v>1st Qtr</c:v>
                </c:pt>
                <c:pt idx="1">
                  <c:v>2nd Qtr</c:v>
                </c:pt>
                <c:pt idx="2">
                  <c:v>3rd Qtr</c:v>
                </c:pt>
                <c:pt idx="3">
                  <c:v>4th Qtr</c:v>
                </c:pt>
                <c:pt idx="4">
                  <c:v>1st Qtr</c:v>
                </c:pt>
                <c:pt idx="5">
                  <c:v>2nd Qtr</c:v>
                </c:pt>
                <c:pt idx="6">
                  <c:v>3rd Qtr</c:v>
                </c:pt>
                <c:pt idx="7">
                  <c:v>4th Qtr</c:v>
                </c:pt>
                <c:pt idx="8">
                  <c:v>1st Qtr</c:v>
                </c:pt>
              </c:strCache>
            </c:strRef>
          </c:cat>
          <c:val>
            <c:numRef>
              <c:f>Sheet1!$B$2:$B$10</c:f>
              <c:numCache>
                <c:formatCode>0%</c:formatCode>
                <c:ptCount val="9"/>
                <c:pt idx="0">
                  <c:v>0.25</c:v>
                </c:pt>
                <c:pt idx="1">
                  <c:v>0.06</c:v>
                </c:pt>
                <c:pt idx="2">
                  <c:v>0.09</c:v>
                </c:pt>
                <c:pt idx="3">
                  <c:v>0.15</c:v>
                </c:pt>
                <c:pt idx="4">
                  <c:v>7.0000000000000007E-2</c:v>
                </c:pt>
                <c:pt idx="5">
                  <c:v>7.0000000000000007E-2</c:v>
                </c:pt>
                <c:pt idx="6">
                  <c:v>0.05</c:v>
                </c:pt>
                <c:pt idx="7">
                  <c:v>0.06</c:v>
                </c:pt>
                <c:pt idx="8">
                  <c:v>0.1</c:v>
                </c:pt>
              </c:numCache>
            </c:numRef>
          </c:val>
          <c:extLst>
            <c:ext xmlns:c16="http://schemas.microsoft.com/office/drawing/2014/chart" uri="{C3380CC4-5D6E-409C-BE32-E72D297353CC}">
              <c16:uniqueId val="{00000000-C9F1-D64D-A991-A4A2F3B2E755}"/>
            </c:ext>
          </c:extLst>
        </c:ser>
        <c:dLbls>
          <c:showLegendKey val="0"/>
          <c:showVal val="0"/>
          <c:showCatName val="0"/>
          <c:showSerName val="0"/>
          <c:showPercent val="0"/>
          <c:showBubbleSize val="0"/>
          <c:showLeaderLines val="1"/>
        </c:dLbls>
        <c:firstSliceAng val="164"/>
        <c:holeSize val="48"/>
      </c:doughnut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rgbClr val="092E68"/>
              </a:solidFill>
              <a:effectLst>
                <a:outerShdw blurRad="50800" sx="1000" sy="1000" algn="ctr" rotWithShape="0">
                  <a:srgbClr val="000000"/>
                </a:outerShdw>
              </a:effectLst>
              <a:latin typeface="DM Sans" pitchFamily="2" charset="77"/>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1F7527-3650-C24D-E976-8A8907695011}"/>
              </a:ext>
            </a:extLst>
          </p:cNvPr>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LT"/>
          </a:p>
        </p:txBody>
      </p:sp>
      <p:sp>
        <p:nvSpPr>
          <p:cNvPr id="3" name="Date Placeholder 2">
            <a:extLst>
              <a:ext uri="{FF2B5EF4-FFF2-40B4-BE49-F238E27FC236}">
                <a16:creationId xmlns:a16="http://schemas.microsoft.com/office/drawing/2014/main" id="{3056C5D4-A500-7C71-CCA4-03B02E4B4F55}"/>
              </a:ext>
            </a:extLst>
          </p:cNvPr>
          <p:cNvSpPr>
            <a:spLocks noGrp="1"/>
          </p:cNvSpPr>
          <p:nvPr>
            <p:ph type="dt" sz="quarter" idx="1"/>
          </p:nvPr>
        </p:nvSpPr>
        <p:spPr>
          <a:xfrm>
            <a:off x="5265809" y="0"/>
            <a:ext cx="4028440" cy="351737"/>
          </a:xfrm>
          <a:prstGeom prst="rect">
            <a:avLst/>
          </a:prstGeom>
        </p:spPr>
        <p:txBody>
          <a:bodyPr vert="horz" lIns="93177" tIns="46589" rIns="93177" bIns="46589" rtlCol="0"/>
          <a:lstStyle>
            <a:lvl1pPr algn="r">
              <a:defRPr sz="1200"/>
            </a:lvl1pPr>
          </a:lstStyle>
          <a:p>
            <a:fld id="{6790A549-C9BB-844A-ADDE-915FC6E1F1C0}" type="datetimeFigureOut">
              <a:rPr lang="en-LT" smtClean="0"/>
              <a:t>10/08/2026</a:t>
            </a:fld>
            <a:endParaRPr lang="en-LT"/>
          </a:p>
        </p:txBody>
      </p:sp>
      <p:sp>
        <p:nvSpPr>
          <p:cNvPr id="4" name="Footer Placeholder 3">
            <a:extLst>
              <a:ext uri="{FF2B5EF4-FFF2-40B4-BE49-F238E27FC236}">
                <a16:creationId xmlns:a16="http://schemas.microsoft.com/office/drawing/2014/main" id="{3CFAF4EE-64A8-4840-731F-36CFF5D069B1}"/>
              </a:ext>
            </a:extLst>
          </p:cNvPr>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LT"/>
          </a:p>
        </p:txBody>
      </p:sp>
      <p:sp>
        <p:nvSpPr>
          <p:cNvPr id="5" name="Slide Number Placeholder 4">
            <a:extLst>
              <a:ext uri="{FF2B5EF4-FFF2-40B4-BE49-F238E27FC236}">
                <a16:creationId xmlns:a16="http://schemas.microsoft.com/office/drawing/2014/main" id="{1F4AAAE7-E5AD-D3DD-CDBD-A7EC7F0522D9}"/>
              </a:ext>
            </a:extLst>
          </p:cNvPr>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AF1E6581-40BA-F542-920D-41E09576ED79}" type="slidenum">
              <a:rPr lang="en-LT" smtClean="0"/>
              <a:t>‹#›</a:t>
            </a:fld>
            <a:endParaRPr lang="en-LT"/>
          </a:p>
        </p:txBody>
      </p:sp>
    </p:spTree>
    <p:extLst>
      <p:ext uri="{BB962C8B-B14F-4D97-AF65-F5344CB8AC3E}">
        <p14:creationId xmlns:p14="http://schemas.microsoft.com/office/powerpoint/2010/main" val="3780628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äise kohatäide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t-EE"/>
          </a:p>
        </p:txBody>
      </p:sp>
      <p:sp>
        <p:nvSpPr>
          <p:cNvPr id="3" name="Kuupäeva kohatäide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1AA996BA-C3C3-44E5-BD07-78EFBD8E7999}" type="datetimeFigureOut">
              <a:rPr lang="et-EE" smtClean="0"/>
              <a:t>08.10.2026</a:t>
            </a:fld>
            <a:endParaRPr lang="et-EE"/>
          </a:p>
        </p:txBody>
      </p:sp>
      <p:sp>
        <p:nvSpPr>
          <p:cNvPr id="4" name="Slaidi pildi kohatäide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t-EE"/>
          </a:p>
        </p:txBody>
      </p:sp>
      <p:sp>
        <p:nvSpPr>
          <p:cNvPr id="5" name="Märkmete kohatäide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t-EE"/>
              <a:t>Redigeerige juhteksemplari tekstilaade</a:t>
            </a:r>
          </a:p>
          <a:p>
            <a:pPr lvl="1"/>
            <a:r>
              <a:rPr lang="et-EE"/>
              <a:t>Teine tase</a:t>
            </a:r>
          </a:p>
          <a:p>
            <a:pPr lvl="2"/>
            <a:r>
              <a:rPr lang="et-EE"/>
              <a:t>Kolmas tase</a:t>
            </a:r>
          </a:p>
          <a:p>
            <a:pPr lvl="3"/>
            <a:r>
              <a:rPr lang="et-EE"/>
              <a:t>Neljas tase</a:t>
            </a:r>
          </a:p>
          <a:p>
            <a:pPr lvl="4"/>
            <a:r>
              <a:rPr lang="et-EE"/>
              <a:t>Viies tase</a:t>
            </a:r>
          </a:p>
        </p:txBody>
      </p:sp>
      <p:sp>
        <p:nvSpPr>
          <p:cNvPr id="6" name="Jaluse kohatäide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t-EE"/>
          </a:p>
        </p:txBody>
      </p:sp>
      <p:sp>
        <p:nvSpPr>
          <p:cNvPr id="7" name="Slaidinumbri kohatäide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3E9D3BCF-75C2-4A69-B9AB-E90655DDB40B}" type="slidenum">
              <a:rPr lang="et-EE" smtClean="0"/>
              <a:t>‹#›</a:t>
            </a:fld>
            <a:endParaRPr lang="et-EE"/>
          </a:p>
        </p:txBody>
      </p:sp>
    </p:spTree>
    <p:extLst>
      <p:ext uri="{BB962C8B-B14F-4D97-AF65-F5344CB8AC3E}">
        <p14:creationId xmlns:p14="http://schemas.microsoft.com/office/powerpoint/2010/main" val="3463362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5"/>
          </p:nvPr>
        </p:nvSpPr>
        <p:spPr/>
        <p:txBody>
          <a:bodyPr/>
          <a:lstStyle/>
          <a:p>
            <a:fld id="{3E9D3BCF-75C2-4A69-B9AB-E90655DDB40B}" type="slidenum">
              <a:rPr lang="et-EE" smtClean="0"/>
              <a:t>0</a:t>
            </a:fld>
            <a:endParaRPr lang="et-EE"/>
          </a:p>
        </p:txBody>
      </p:sp>
    </p:spTree>
    <p:extLst>
      <p:ext uri="{BB962C8B-B14F-4D97-AF65-F5344CB8AC3E}">
        <p14:creationId xmlns:p14="http://schemas.microsoft.com/office/powerpoint/2010/main" val="3168175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936AF-FBB2-0018-D465-94936B5F1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0A96C-65E1-BF8F-30E9-2333ED99C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4C6044-98CF-60F3-D11E-9FE661156FF5}"/>
              </a:ext>
            </a:extLst>
          </p:cNvPr>
          <p:cNvSpPr>
            <a:spLocks noGrp="1"/>
          </p:cNvSpPr>
          <p:nvPr>
            <p:ph type="body" idx="1"/>
          </p:nvPr>
        </p:nvSpPr>
        <p:spPr/>
        <p:txBody>
          <a:bodyPr/>
          <a:lstStyle/>
          <a:p>
            <a:endParaRPr lang="lt-LT"/>
          </a:p>
        </p:txBody>
      </p:sp>
      <p:sp>
        <p:nvSpPr>
          <p:cNvPr id="4" name="Slide Number Placeholder 3">
            <a:extLst>
              <a:ext uri="{FF2B5EF4-FFF2-40B4-BE49-F238E27FC236}">
                <a16:creationId xmlns:a16="http://schemas.microsoft.com/office/drawing/2014/main" id="{FC371DF9-0EFC-A071-D033-748237A91DB4}"/>
              </a:ext>
            </a:extLst>
          </p:cNvPr>
          <p:cNvSpPr>
            <a:spLocks noGrp="1"/>
          </p:cNvSpPr>
          <p:nvPr>
            <p:ph type="sldNum" sz="quarter" idx="5"/>
          </p:nvPr>
        </p:nvSpPr>
        <p:spPr/>
        <p:txBody>
          <a:bodyPr/>
          <a:lstStyle/>
          <a:p>
            <a:fld id="{3E9D3BCF-75C2-4A69-B9AB-E90655DDB40B}" type="slidenum">
              <a:rPr lang="et-EE" smtClean="0"/>
              <a:t>1</a:t>
            </a:fld>
            <a:endParaRPr lang="et-EE"/>
          </a:p>
        </p:txBody>
      </p:sp>
    </p:spTree>
    <p:extLst>
      <p:ext uri="{BB962C8B-B14F-4D97-AF65-F5344CB8AC3E}">
        <p14:creationId xmlns:p14="http://schemas.microsoft.com/office/powerpoint/2010/main" val="1392962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3E9D3BCF-75C2-4A69-B9AB-E90655DDB40B}" type="slidenum">
              <a:rPr lang="et-EE" smtClean="0"/>
              <a:t>6</a:t>
            </a:fld>
            <a:endParaRPr lang="et-EE"/>
          </a:p>
        </p:txBody>
      </p:sp>
    </p:spTree>
    <p:extLst>
      <p:ext uri="{BB962C8B-B14F-4D97-AF65-F5344CB8AC3E}">
        <p14:creationId xmlns:p14="http://schemas.microsoft.com/office/powerpoint/2010/main" val="2271988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50783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688089EB-D21F-1AB2-0257-CAA675868E3F}"/>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pic>
        <p:nvPicPr>
          <p:cNvPr id="6" name="Picture 5" descr="Icon&#10;&#10;Description automatically generated with medium confidence">
            <a:extLst>
              <a:ext uri="{FF2B5EF4-FFF2-40B4-BE49-F238E27FC236}">
                <a16:creationId xmlns:a16="http://schemas.microsoft.com/office/drawing/2014/main" id="{96322BF3-EB03-2EDA-1B79-8D7B09EB3C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Tree>
    <p:extLst>
      <p:ext uri="{BB962C8B-B14F-4D97-AF65-F5344CB8AC3E}">
        <p14:creationId xmlns:p14="http://schemas.microsoft.com/office/powerpoint/2010/main" val="152413181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8"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Prezentacijos</a:t>
            </a:r>
            <a:br>
              <a:rPr lang="lt-LT" dirty="0"/>
            </a:br>
            <a:r>
              <a:rPr lang="lt-LT" dirty="0"/>
              <a:t>pavadinimas</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spTree>
    <p:extLst>
      <p:ext uri="{BB962C8B-B14F-4D97-AF65-F5344CB8AC3E}">
        <p14:creationId xmlns:p14="http://schemas.microsoft.com/office/powerpoint/2010/main" val="262240260"/>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3" name="Picture 2" descr="A picture containing text">
            <a:extLst>
              <a:ext uri="{FF2B5EF4-FFF2-40B4-BE49-F238E27FC236}">
                <a16:creationId xmlns:a16="http://schemas.microsoft.com/office/drawing/2014/main" id="{9DFC13FC-3770-E570-5CB3-F8D9435F7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pic>
        <p:nvPicPr>
          <p:cNvPr id="5" name="Picture 4" descr="Logo&#10;&#10;Description automatically generated with medium confidence">
            <a:extLst>
              <a:ext uri="{FF2B5EF4-FFF2-40B4-BE49-F238E27FC236}">
                <a16:creationId xmlns:a16="http://schemas.microsoft.com/office/drawing/2014/main" id="{8A9E6C33-29A1-3A4F-0014-99D233B1BE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7" name="Title 1">
            <a:extLst>
              <a:ext uri="{FF2B5EF4-FFF2-40B4-BE49-F238E27FC236}">
                <a16:creationId xmlns:a16="http://schemas.microsoft.com/office/drawing/2014/main" id="{BA8A3843-C3D8-AE2E-34E6-FB7B8923F4EB}"/>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a:p>
        </p:txBody>
      </p:sp>
      <p:pic>
        <p:nvPicPr>
          <p:cNvPr id="8" name="Picture 7" descr="A picture containing text">
            <a:extLst>
              <a:ext uri="{FF2B5EF4-FFF2-40B4-BE49-F238E27FC236}">
                <a16:creationId xmlns:a16="http://schemas.microsoft.com/office/drawing/2014/main" id="{FCE3B89B-A030-0C32-B3ED-59F8953DDBFD}"/>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2106276650"/>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5" name="Picture 4" descr="A picture containing text&#10;&#10;Description automatically generated">
            <a:extLst>
              <a:ext uri="{FF2B5EF4-FFF2-40B4-BE49-F238E27FC236}">
                <a16:creationId xmlns:a16="http://schemas.microsoft.com/office/drawing/2014/main" id="{F9926526-C04F-B712-E524-757D39DB1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2519144272"/>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Pagrindinis">
    <p:bg>
      <p:bgPr>
        <a:solidFill>
          <a:srgbClr val="DCDCDC"/>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092D68"/>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10" name="Picture 9" descr="A blue and white logo&#10;&#10;Description automatically generated">
            <a:extLst>
              <a:ext uri="{FF2B5EF4-FFF2-40B4-BE49-F238E27FC236}">
                <a16:creationId xmlns:a16="http://schemas.microsoft.com/office/drawing/2014/main" id="{223B63B1-490E-4E98-C774-E3B37D2D4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02" y="330361"/>
            <a:ext cx="2447770" cy="1213911"/>
          </a:xfrm>
          <a:prstGeom prst="rect">
            <a:avLst/>
          </a:prstGeom>
        </p:spPr>
      </p:pic>
    </p:spTree>
    <p:extLst>
      <p:ext uri="{BB962C8B-B14F-4D97-AF65-F5344CB8AC3E}">
        <p14:creationId xmlns:p14="http://schemas.microsoft.com/office/powerpoint/2010/main" val="4159711121"/>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Pagrindinis">
    <p:bg>
      <p:bgPr>
        <a:solidFill>
          <a:srgbClr val="DCDCDC"/>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092D68"/>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3" name="Picture 2" descr="A blue and white logo&#10;&#10;Description automatically generated">
            <a:extLst>
              <a:ext uri="{FF2B5EF4-FFF2-40B4-BE49-F238E27FC236}">
                <a16:creationId xmlns:a16="http://schemas.microsoft.com/office/drawing/2014/main" id="{1D6746AC-0BE2-C20E-FD6C-7B6252D04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002" y="330361"/>
            <a:ext cx="2447770" cy="1213911"/>
          </a:xfrm>
          <a:prstGeom prst="rect">
            <a:avLst/>
          </a:prstGeom>
        </p:spPr>
      </p:pic>
    </p:spTree>
    <p:extLst>
      <p:ext uri="{BB962C8B-B14F-4D97-AF65-F5344CB8AC3E}">
        <p14:creationId xmlns:p14="http://schemas.microsoft.com/office/powerpoint/2010/main" val="1517588031"/>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Pagrindinis">
    <p:bg>
      <p:bgPr>
        <a:solidFill>
          <a:srgbClr val="DCDCDC"/>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092D68"/>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4807634"/>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5" name="Picture 4" descr="Graphical user interface, text&#10;&#10;Description automatically generated">
            <a:extLst>
              <a:ext uri="{FF2B5EF4-FFF2-40B4-BE49-F238E27FC236}">
                <a16:creationId xmlns:a16="http://schemas.microsoft.com/office/drawing/2014/main" id="{A3B110FE-39A3-916D-6E4D-3676A8416E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50" y="5637213"/>
            <a:ext cx="3543300" cy="927100"/>
          </a:xfrm>
          <a:prstGeom prst="rect">
            <a:avLst/>
          </a:prstGeom>
        </p:spPr>
      </p:pic>
      <p:sp>
        <p:nvSpPr>
          <p:cNvPr id="7" name="Text Placeholder 4">
            <a:extLst>
              <a:ext uri="{FF2B5EF4-FFF2-40B4-BE49-F238E27FC236}">
                <a16:creationId xmlns:a16="http://schemas.microsoft.com/office/drawing/2014/main" id="{940A4F1C-21F9-EFF5-13C0-8FD2D4C4B658}"/>
              </a:ext>
            </a:extLst>
          </p:cNvPr>
          <p:cNvSpPr>
            <a:spLocks noGrp="1"/>
          </p:cNvSpPr>
          <p:nvPr>
            <p:ph type="body" sz="quarter" idx="11" hasCustomPrompt="1"/>
          </p:nvPr>
        </p:nvSpPr>
        <p:spPr>
          <a:xfrm>
            <a:off x="403225" y="6521857"/>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err="1"/>
              <a:t>Finansuojama</a:t>
            </a:r>
            <a:r>
              <a:rPr lang="en-US" dirty="0"/>
              <a:t> </a:t>
            </a:r>
            <a:r>
              <a:rPr lang="en-US" dirty="0" err="1"/>
              <a:t>iš</a:t>
            </a:r>
            <a:r>
              <a:rPr lang="en-US" dirty="0"/>
              <a:t> Europos </a:t>
            </a:r>
            <a:r>
              <a:rPr lang="en-US" dirty="0" err="1"/>
              <a:t>socialinio</a:t>
            </a:r>
            <a:r>
              <a:rPr lang="en-US" dirty="0"/>
              <a:t> </a:t>
            </a:r>
            <a:r>
              <a:rPr lang="en-US" dirty="0" err="1"/>
              <a:t>fondo</a:t>
            </a:r>
            <a:endParaRPr lang="en-US" dirty="0"/>
          </a:p>
        </p:txBody>
      </p:sp>
      <p:pic>
        <p:nvPicPr>
          <p:cNvPr id="8" name="Picture 7" descr="A blue and white logo&#10;&#10;Description automatically generated">
            <a:extLst>
              <a:ext uri="{FF2B5EF4-FFF2-40B4-BE49-F238E27FC236}">
                <a16:creationId xmlns:a16="http://schemas.microsoft.com/office/drawing/2014/main" id="{DA40333D-8D71-C70B-CEEB-1790DF8C09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002" y="330361"/>
            <a:ext cx="2447770" cy="1213911"/>
          </a:xfrm>
          <a:prstGeom prst="rect">
            <a:avLst/>
          </a:prstGeom>
        </p:spPr>
      </p:pic>
    </p:spTree>
    <p:extLst>
      <p:ext uri="{BB962C8B-B14F-4D97-AF65-F5344CB8AC3E}">
        <p14:creationId xmlns:p14="http://schemas.microsoft.com/office/powerpoint/2010/main" val="382632949"/>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Pagrindinis">
    <p:bg>
      <p:bgPr>
        <a:solidFill>
          <a:srgbClr val="DCDCDC"/>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092D68"/>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4807634"/>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10" name="Picture 9" descr="Logo&#10;&#10;Description automatically generated">
            <a:extLst>
              <a:ext uri="{FF2B5EF4-FFF2-40B4-BE49-F238E27FC236}">
                <a16:creationId xmlns:a16="http://schemas.microsoft.com/office/drawing/2014/main" id="{CE37E232-BA38-668A-FE1C-32D64760A6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622" y="6066905"/>
            <a:ext cx="2095500" cy="625762"/>
          </a:xfrm>
          <a:prstGeom prst="rect">
            <a:avLst/>
          </a:prstGeom>
        </p:spPr>
      </p:pic>
      <p:pic>
        <p:nvPicPr>
          <p:cNvPr id="7" name="Picture 6" descr="A blue and white logo&#10;&#10;Description automatically generated">
            <a:extLst>
              <a:ext uri="{FF2B5EF4-FFF2-40B4-BE49-F238E27FC236}">
                <a16:creationId xmlns:a16="http://schemas.microsoft.com/office/drawing/2014/main" id="{A6A2C6DC-2A9D-786B-F6F5-070B3424CC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002" y="330361"/>
            <a:ext cx="2447770" cy="1213911"/>
          </a:xfrm>
          <a:prstGeom prst="rect">
            <a:avLst/>
          </a:prstGeom>
        </p:spPr>
      </p:pic>
    </p:spTree>
    <p:extLst>
      <p:ext uri="{BB962C8B-B14F-4D97-AF65-F5344CB8AC3E}">
        <p14:creationId xmlns:p14="http://schemas.microsoft.com/office/powerpoint/2010/main" val="2942655242"/>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7_Pagrindinis">
    <p:bg>
      <p:bgPr>
        <a:solidFill>
          <a:srgbClr val="DCDCDC"/>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092D68"/>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4807634"/>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5" name="Picture 4" descr="A picture containing graphical user interface&#10;&#10;Description automatically generated">
            <a:extLst>
              <a:ext uri="{FF2B5EF4-FFF2-40B4-BE49-F238E27FC236}">
                <a16:creationId xmlns:a16="http://schemas.microsoft.com/office/drawing/2014/main" id="{5C2D81F4-DD5B-049D-12CC-11CD5E39CABA}"/>
              </a:ext>
            </a:extLst>
          </p:cNvPr>
          <p:cNvPicPr>
            <a:picLocks noChangeAspect="1"/>
          </p:cNvPicPr>
          <p:nvPr/>
        </p:nvPicPr>
        <p:blipFill rotWithShape="1">
          <a:blip r:embed="rId3">
            <a:extLst>
              <a:ext uri="{28A0092B-C50C-407E-A947-70E740481C1C}">
                <a14:useLocalDpi xmlns:a14="http://schemas.microsoft.com/office/drawing/2010/main" val="0"/>
              </a:ext>
            </a:extLst>
          </a:blip>
          <a:srcRect l="6126" t="11906" r="10043" b="14293"/>
          <a:stretch/>
        </p:blipFill>
        <p:spPr>
          <a:xfrm>
            <a:off x="381000" y="5643881"/>
            <a:ext cx="2497932" cy="942658"/>
          </a:xfrm>
          <a:prstGeom prst="rect">
            <a:avLst/>
          </a:prstGeom>
        </p:spPr>
      </p:pic>
      <p:pic>
        <p:nvPicPr>
          <p:cNvPr id="7" name="Picture 6" descr="A blue and white logo&#10;&#10;Description automatically generated">
            <a:extLst>
              <a:ext uri="{FF2B5EF4-FFF2-40B4-BE49-F238E27FC236}">
                <a16:creationId xmlns:a16="http://schemas.microsoft.com/office/drawing/2014/main" id="{F3BC1D94-8109-22E8-DD99-069FF1413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002" y="330361"/>
            <a:ext cx="2447770" cy="1213911"/>
          </a:xfrm>
          <a:prstGeom prst="rect">
            <a:avLst/>
          </a:prstGeom>
        </p:spPr>
      </p:pic>
    </p:spTree>
    <p:extLst>
      <p:ext uri="{BB962C8B-B14F-4D97-AF65-F5344CB8AC3E}">
        <p14:creationId xmlns:p14="http://schemas.microsoft.com/office/powerpoint/2010/main" val="215290414"/>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8_Pagrindinis">
    <p:bg>
      <p:bgPr>
        <a:solidFill>
          <a:srgbClr val="DCDCDC"/>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092D68"/>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4807634"/>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092D68"/>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3" name="Picture 2" descr="Logo&#10;&#10;Description automatically generated">
            <a:extLst>
              <a:ext uri="{FF2B5EF4-FFF2-40B4-BE49-F238E27FC236}">
                <a16:creationId xmlns:a16="http://schemas.microsoft.com/office/drawing/2014/main" id="{83AE63A9-E2E6-1F04-488A-B2B834D15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5" y="5544898"/>
            <a:ext cx="1313102" cy="1313102"/>
          </a:xfrm>
          <a:prstGeom prst="rect">
            <a:avLst/>
          </a:prstGeom>
        </p:spPr>
      </p:pic>
      <p:pic>
        <p:nvPicPr>
          <p:cNvPr id="7" name="Picture 6" descr="A blue and white logo">
            <a:extLst>
              <a:ext uri="{FF2B5EF4-FFF2-40B4-BE49-F238E27FC236}">
                <a16:creationId xmlns:a16="http://schemas.microsoft.com/office/drawing/2014/main" id="{ABF408DB-88BB-6334-99B1-CE0F5CCA2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002" y="330361"/>
            <a:ext cx="2447770" cy="1213911"/>
          </a:xfrm>
          <a:prstGeom prst="rect">
            <a:avLst/>
          </a:prstGeom>
        </p:spPr>
      </p:pic>
    </p:spTree>
    <p:extLst>
      <p:ext uri="{BB962C8B-B14F-4D97-AF65-F5344CB8AC3E}">
        <p14:creationId xmlns:p14="http://schemas.microsoft.com/office/powerpoint/2010/main" val="2112710712"/>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9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pic>
        <p:nvPicPr>
          <p:cNvPr id="5" name="Picture 4" descr="Text&#10;&#10;Description automatically generated">
            <a:extLst>
              <a:ext uri="{FF2B5EF4-FFF2-40B4-BE49-F238E27FC236}">
                <a16:creationId xmlns:a16="http://schemas.microsoft.com/office/drawing/2014/main" id="{8E626147-CC9F-92AD-FB10-ADB4C844E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38" y="5812873"/>
            <a:ext cx="1935937" cy="795117"/>
          </a:xfrm>
          <a:prstGeom prst="rect">
            <a:avLst/>
          </a:prstGeom>
        </p:spPr>
      </p:pic>
      <p:sp>
        <p:nvSpPr>
          <p:cNvPr id="7" name="Text Placeholder 4">
            <a:extLst>
              <a:ext uri="{FF2B5EF4-FFF2-40B4-BE49-F238E27FC236}">
                <a16:creationId xmlns:a16="http://schemas.microsoft.com/office/drawing/2014/main" id="{03F24E38-22A9-9DDF-73AC-871DE14ED39D}"/>
              </a:ext>
            </a:extLst>
          </p:cNvPr>
          <p:cNvSpPr>
            <a:spLocks noGrp="1"/>
          </p:cNvSpPr>
          <p:nvPr>
            <p:ph type="body" sz="quarter" idx="10" hasCustomPrompt="1"/>
          </p:nvPr>
        </p:nvSpPr>
        <p:spPr>
          <a:xfrm>
            <a:off x="479425" y="4807634"/>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chemeClr val="bg1"/>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3" name="Picture 2" descr="A picture containing text&#10;&#10;Description automatically generated">
            <a:extLst>
              <a:ext uri="{FF2B5EF4-FFF2-40B4-BE49-F238E27FC236}">
                <a16:creationId xmlns:a16="http://schemas.microsoft.com/office/drawing/2014/main" id="{9AFC074D-1D57-FDFA-ED4B-C2921371CC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722793711"/>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0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Prezentacijos</a:t>
            </a:r>
            <a:br>
              <a:rPr lang="lt-LT" dirty="0"/>
            </a:br>
            <a:r>
              <a:rPr lang="lt-LT" dirty="0"/>
              <a:t>pavadinimas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7" name="Text Placeholder 4">
            <a:extLst>
              <a:ext uri="{FF2B5EF4-FFF2-40B4-BE49-F238E27FC236}">
                <a16:creationId xmlns:a16="http://schemas.microsoft.com/office/drawing/2014/main" id="{03F24E38-22A9-9DDF-73AC-871DE14ED39D}"/>
              </a:ext>
            </a:extLst>
          </p:cNvPr>
          <p:cNvSpPr>
            <a:spLocks noGrp="1"/>
          </p:cNvSpPr>
          <p:nvPr>
            <p:ph type="body" sz="quarter" idx="10" hasCustomPrompt="1"/>
          </p:nvPr>
        </p:nvSpPr>
        <p:spPr>
          <a:xfrm>
            <a:off x="479425" y="4807634"/>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chemeClr val="bg1"/>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4" name="Picture 3" descr="Graphical user interface, text, application&#10;&#10;Description automatically generated">
            <a:extLst>
              <a:ext uri="{FF2B5EF4-FFF2-40B4-BE49-F238E27FC236}">
                <a16:creationId xmlns:a16="http://schemas.microsoft.com/office/drawing/2014/main" id="{96020228-F13A-A930-6C53-CAAE731777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097" y="5851844"/>
            <a:ext cx="2692298" cy="564831"/>
          </a:xfrm>
          <a:prstGeom prst="rect">
            <a:avLst/>
          </a:prstGeom>
        </p:spPr>
      </p:pic>
      <p:sp>
        <p:nvSpPr>
          <p:cNvPr id="8" name="Text Placeholder 4">
            <a:extLst>
              <a:ext uri="{FF2B5EF4-FFF2-40B4-BE49-F238E27FC236}">
                <a16:creationId xmlns:a16="http://schemas.microsoft.com/office/drawing/2014/main" id="{AF559864-21BC-15E6-E0F8-39D06B9121FF}"/>
              </a:ext>
            </a:extLst>
          </p:cNvPr>
          <p:cNvSpPr>
            <a:spLocks noGrp="1"/>
          </p:cNvSpPr>
          <p:nvPr>
            <p:ph type="body" sz="quarter" idx="11" hasCustomPrompt="1"/>
          </p:nvPr>
        </p:nvSpPr>
        <p:spPr>
          <a:xfrm>
            <a:off x="403225" y="6521857"/>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chemeClr val="bg1"/>
                </a:solidFill>
                <a:latin typeface="DM Sans" pitchFamily="2" charset="77"/>
              </a:defRPr>
            </a:lvl1pPr>
          </a:lstStyle>
          <a:p>
            <a:pPr lvl="0"/>
            <a:r>
              <a:rPr lang="en-US" dirty="0" err="1"/>
              <a:t>Finansuojama</a:t>
            </a:r>
            <a:r>
              <a:rPr lang="en-US" dirty="0"/>
              <a:t> </a:t>
            </a:r>
            <a:r>
              <a:rPr lang="en-US" dirty="0" err="1"/>
              <a:t>iš</a:t>
            </a:r>
            <a:r>
              <a:rPr lang="en-US" dirty="0"/>
              <a:t> Europos </a:t>
            </a:r>
            <a:r>
              <a:rPr lang="en-US" dirty="0" err="1"/>
              <a:t>socialinio</a:t>
            </a:r>
            <a:r>
              <a:rPr lang="en-US" dirty="0"/>
              <a:t> </a:t>
            </a:r>
            <a:r>
              <a:rPr lang="en-US" dirty="0" err="1"/>
              <a:t>fondo</a:t>
            </a:r>
            <a:endParaRPr lang="en-US" dirty="0"/>
          </a:p>
        </p:txBody>
      </p:sp>
      <p:pic>
        <p:nvPicPr>
          <p:cNvPr id="3" name="Picture 2" descr="A picture containing text&#10;&#10;Description automatically generated">
            <a:extLst>
              <a:ext uri="{FF2B5EF4-FFF2-40B4-BE49-F238E27FC236}">
                <a16:creationId xmlns:a16="http://schemas.microsoft.com/office/drawing/2014/main" id="{99CE9736-238C-07B2-9C54-7061F4B408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3464402748"/>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rtukas">
    <p:bg>
      <p:bgPr>
        <a:solidFill>
          <a:srgbClr val="A0BAEB"/>
        </a:solidFill>
        <a:effectLst/>
      </p:bgPr>
    </p:bg>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DA538810-65D8-29BA-1A08-4AD47CC64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26" y="0"/>
            <a:ext cx="12277326" cy="6907989"/>
          </a:xfrm>
          <a:prstGeom prst="rect">
            <a:avLst/>
          </a:prstGeom>
          <a:solidFill>
            <a:srgbClr val="A0BAEB"/>
          </a:solidFill>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458788"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4012942664"/>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kirtukas 2">
    <p:bg>
      <p:bgPr>
        <a:solidFill>
          <a:srgbClr val="F5B414"/>
        </a:solidFill>
        <a:effectLst/>
      </p:bgPr>
    </p:bg>
    <p:spTree>
      <p:nvGrpSpPr>
        <p:cNvPr id="1" name=""/>
        <p:cNvGrpSpPr/>
        <p:nvPr/>
      </p:nvGrpSpPr>
      <p:grpSpPr>
        <a:xfrm>
          <a:off x="0" y="0"/>
          <a:ext cx="0" cy="0"/>
          <a:chOff x="0" y="0"/>
          <a:chExt cx="0" cy="0"/>
        </a:xfrm>
      </p:grpSpPr>
      <p:pic>
        <p:nvPicPr>
          <p:cNvPr id="5" name="Picture 4" descr="A picture containing shape&#10;&#10;Description automatically generated">
            <a:extLst>
              <a:ext uri="{FF2B5EF4-FFF2-40B4-BE49-F238E27FC236}">
                <a16:creationId xmlns:a16="http://schemas.microsoft.com/office/drawing/2014/main" id="{BAC4F20F-7CE0-B941-B020-8378F6A3D3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30" y="-13855"/>
            <a:ext cx="12284364" cy="6911949"/>
          </a:xfrm>
          <a:prstGeom prst="rect">
            <a:avLst/>
          </a:prstGeom>
        </p:spPr>
      </p:pic>
      <p:sp>
        <p:nvSpPr>
          <p:cNvPr id="4"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458788"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4027182711"/>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kirtukas 3">
    <p:bg>
      <p:bgPr>
        <a:solidFill>
          <a:schemeClr val="accent4"/>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802" b="912"/>
          <a:stretch/>
        </p:blipFill>
        <p:spPr>
          <a:xfrm>
            <a:off x="-2301" y="0"/>
            <a:ext cx="12194301" cy="6858000"/>
          </a:xfrm>
          <a:prstGeom prst="rect">
            <a:avLst/>
          </a:prstGeom>
        </p:spPr>
      </p:pic>
      <p:sp>
        <p:nvSpPr>
          <p:cNvPr id="4"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458788" y="2603779"/>
            <a:ext cx="6362242" cy="1951892"/>
          </a:xfrm>
          <a:prstGeom prst="rect">
            <a:avLst/>
          </a:prstGeom>
        </p:spPr>
        <p:txBody>
          <a:bodyPr/>
          <a:lstStyle>
            <a:lvl1pPr>
              <a:lnSpc>
                <a:spcPct val="80000"/>
              </a:lnSpc>
              <a:defRPr sz="6600" b="0">
                <a:solidFill>
                  <a:schemeClr val="bg1"/>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2416500322"/>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kstas">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1" y="3481294"/>
            <a:ext cx="7431157" cy="2689784"/>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7416214" cy="1595063"/>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4208274245"/>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ekstas">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1" y="1934193"/>
            <a:ext cx="7431157" cy="2689784"/>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1416049" y="476251"/>
            <a:ext cx="9085411" cy="1003758"/>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201802317"/>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ekstas ir nuotrauk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518712472"/>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kstas ir nuotrauka 2">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2EFBBAE5-41F5-70F8-D5F2-661363724988}"/>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594034666"/>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kstas ir 3 nuotraukos">
    <p:bg>
      <p:bgPr>
        <a:solidFill>
          <a:srgbClr val="DCDCDC"/>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479425" y="1474207"/>
            <a:ext cx="3541898" cy="365543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96299" y="5559050"/>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4" name="Picture Placeholder 17">
            <a:extLst>
              <a:ext uri="{FF2B5EF4-FFF2-40B4-BE49-F238E27FC236}">
                <a16:creationId xmlns:a16="http://schemas.microsoft.com/office/drawing/2014/main" id="{8FE406EC-01C3-ADAB-F3DA-EF43F0D06F03}"/>
              </a:ext>
            </a:extLst>
          </p:cNvPr>
          <p:cNvSpPr>
            <a:spLocks noGrp="1"/>
          </p:cNvSpPr>
          <p:nvPr>
            <p:ph type="pic" sz="quarter" idx="13" hasCustomPrompt="1"/>
          </p:nvPr>
        </p:nvSpPr>
        <p:spPr>
          <a:xfrm>
            <a:off x="4325051" y="1477245"/>
            <a:ext cx="3541898" cy="3651646"/>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9" name="Picture Placeholder 17">
            <a:extLst>
              <a:ext uri="{FF2B5EF4-FFF2-40B4-BE49-F238E27FC236}">
                <a16:creationId xmlns:a16="http://schemas.microsoft.com/office/drawing/2014/main" id="{ECB2F94F-736B-9F5D-61B0-8B3AE09AB06B}"/>
              </a:ext>
            </a:extLst>
          </p:cNvPr>
          <p:cNvSpPr>
            <a:spLocks noGrp="1"/>
          </p:cNvSpPr>
          <p:nvPr>
            <p:ph type="pic" sz="quarter" idx="15" hasCustomPrompt="1"/>
          </p:nvPr>
        </p:nvSpPr>
        <p:spPr>
          <a:xfrm>
            <a:off x="8170677" y="1477108"/>
            <a:ext cx="3541898" cy="3651782"/>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11" name="Text Placeholder 4">
            <a:extLst>
              <a:ext uri="{FF2B5EF4-FFF2-40B4-BE49-F238E27FC236}">
                <a16:creationId xmlns:a16="http://schemas.microsoft.com/office/drawing/2014/main" id="{3D1A1004-BBD8-4085-4C26-A6D8AE16CC08}"/>
              </a:ext>
            </a:extLst>
          </p:cNvPr>
          <p:cNvSpPr>
            <a:spLocks noGrp="1"/>
          </p:cNvSpPr>
          <p:nvPr>
            <p:ph type="body" sz="quarter" idx="16" hasCustomPrompt="1"/>
          </p:nvPr>
        </p:nvSpPr>
        <p:spPr>
          <a:xfrm>
            <a:off x="399041" y="5258917"/>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 name="Text Placeholder 4">
            <a:extLst>
              <a:ext uri="{FF2B5EF4-FFF2-40B4-BE49-F238E27FC236}">
                <a16:creationId xmlns:a16="http://schemas.microsoft.com/office/drawing/2014/main" id="{66EE3737-77F3-BEC7-CA5C-F0B0BF9F1993}"/>
              </a:ext>
            </a:extLst>
          </p:cNvPr>
          <p:cNvSpPr>
            <a:spLocks noGrp="1"/>
          </p:cNvSpPr>
          <p:nvPr>
            <p:ph type="body" sz="quarter" idx="17" hasCustomPrompt="1"/>
          </p:nvPr>
        </p:nvSpPr>
        <p:spPr>
          <a:xfrm>
            <a:off x="469338" y="586934"/>
            <a:ext cx="11223653" cy="63855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b="0" spc="40" baseline="0">
                <a:solidFill>
                  <a:srgbClr val="092E68"/>
                </a:solidFill>
                <a:latin typeface="DM Serif Display" pitchFamily="2" charset="0"/>
              </a:defRPr>
            </a:lvl1pPr>
          </a:lstStyle>
          <a:p>
            <a:pPr lvl="0"/>
            <a:r>
              <a:rPr lang="en-US" dirty="0"/>
              <a:t>CP</a:t>
            </a:r>
            <a:r>
              <a:rPr lang="lt-LT" dirty="0"/>
              <a:t>V</a:t>
            </a:r>
            <a:r>
              <a:rPr lang="en-US" dirty="0"/>
              <a:t>A areas of activity</a:t>
            </a:r>
          </a:p>
        </p:txBody>
      </p:sp>
      <p:sp>
        <p:nvSpPr>
          <p:cNvPr id="12" name="Text Placeholder 4">
            <a:extLst>
              <a:ext uri="{FF2B5EF4-FFF2-40B4-BE49-F238E27FC236}">
                <a16:creationId xmlns:a16="http://schemas.microsoft.com/office/drawing/2014/main" id="{19393ED0-EC55-C2FD-E93D-A4E86271B24A}"/>
              </a:ext>
            </a:extLst>
          </p:cNvPr>
          <p:cNvSpPr>
            <a:spLocks noGrp="1"/>
          </p:cNvSpPr>
          <p:nvPr>
            <p:ph type="body" sz="quarter" idx="18" hasCustomPrompt="1"/>
          </p:nvPr>
        </p:nvSpPr>
        <p:spPr>
          <a:xfrm>
            <a:off x="4239320" y="5553321"/>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3" name="Text Placeholder 4">
            <a:extLst>
              <a:ext uri="{FF2B5EF4-FFF2-40B4-BE49-F238E27FC236}">
                <a16:creationId xmlns:a16="http://schemas.microsoft.com/office/drawing/2014/main" id="{F3D3D449-ECA8-1891-D97C-4BF457CCDE35}"/>
              </a:ext>
            </a:extLst>
          </p:cNvPr>
          <p:cNvSpPr>
            <a:spLocks noGrp="1"/>
          </p:cNvSpPr>
          <p:nvPr>
            <p:ph type="body" sz="quarter" idx="19" hasCustomPrompt="1"/>
          </p:nvPr>
        </p:nvSpPr>
        <p:spPr>
          <a:xfrm>
            <a:off x="4242061" y="5253188"/>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4" name="Text Placeholder 4">
            <a:extLst>
              <a:ext uri="{FF2B5EF4-FFF2-40B4-BE49-F238E27FC236}">
                <a16:creationId xmlns:a16="http://schemas.microsoft.com/office/drawing/2014/main" id="{D2A6D4F1-D463-7000-4D22-699432C387E7}"/>
              </a:ext>
            </a:extLst>
          </p:cNvPr>
          <p:cNvSpPr>
            <a:spLocks noGrp="1"/>
          </p:cNvSpPr>
          <p:nvPr>
            <p:ph type="body" sz="quarter" idx="20" hasCustomPrompt="1"/>
          </p:nvPr>
        </p:nvSpPr>
        <p:spPr>
          <a:xfrm>
            <a:off x="8088884" y="5556252"/>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5" name="Text Placeholder 4">
            <a:extLst>
              <a:ext uri="{FF2B5EF4-FFF2-40B4-BE49-F238E27FC236}">
                <a16:creationId xmlns:a16="http://schemas.microsoft.com/office/drawing/2014/main" id="{B6241182-A14C-8C4A-47FE-04D5B819C53E}"/>
              </a:ext>
            </a:extLst>
          </p:cNvPr>
          <p:cNvSpPr>
            <a:spLocks noGrp="1"/>
          </p:cNvSpPr>
          <p:nvPr>
            <p:ph type="body" sz="quarter" idx="21" hasCustomPrompt="1"/>
          </p:nvPr>
        </p:nvSpPr>
        <p:spPr>
          <a:xfrm>
            <a:off x="8091625" y="5256119"/>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6" name="Slide Number Placeholder 7">
            <a:extLst>
              <a:ext uri="{FF2B5EF4-FFF2-40B4-BE49-F238E27FC236}">
                <a16:creationId xmlns:a16="http://schemas.microsoft.com/office/drawing/2014/main" id="{41A91FF0-2921-1353-1A22-FF19CBAF202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658617668"/>
      </p:ext>
    </p:extLst>
  </p:cSld>
  <p:clrMapOvr>
    <a:masterClrMapping/>
  </p:clrMapOvr>
  <p:hf hdr="0" ftr="0" dt="0"/>
  <p:extLst>
    <p:ext uri="{DCECCB84-F9BA-43D5-87BE-67443E8EF086}">
      <p15:sldGuideLst xmlns:p15="http://schemas.microsoft.com/office/powerpoint/2012/main">
        <p15:guide id="3" orient="horz" pos="3793">
          <p15:clr>
            <a:srgbClr val="FBAE40"/>
          </p15:clr>
        </p15:guide>
        <p15:guide id="5" pos="7378">
          <p15:clr>
            <a:srgbClr val="FBAE40"/>
          </p15:clr>
        </p15:guide>
        <p15:guide id="6" orient="horz" pos="91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agram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pic>
        <p:nvPicPr>
          <p:cNvPr id="3" name="Picture 2" descr="Icon&#10;&#10;Description automatically generated with medium confidence">
            <a:extLst>
              <a:ext uri="{FF2B5EF4-FFF2-40B4-BE49-F238E27FC236}">
                <a16:creationId xmlns:a16="http://schemas.microsoft.com/office/drawing/2014/main" id="{D550F834-AC78-9FE1-1570-6BE38C659C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CA89EB26-D916-6986-681D-D6CA183D57C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47664186"/>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kstas ir statistika">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87984" y="1707672"/>
            <a:ext cx="5629772" cy="172131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800" b="1" i="0" spc="40" baseline="0">
                <a:solidFill>
                  <a:srgbClr val="092E68"/>
                </a:solidFill>
                <a:latin typeface="DM Sans" pitchFamily="2" charset="77"/>
              </a:defRPr>
            </a:lvl1pPr>
          </a:lstStyle>
          <a:p>
            <a:pPr lvl="0"/>
            <a:r>
              <a:rPr lang="en-US" dirty="0" err="1"/>
              <a:t>Holor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p>
        </p:txBody>
      </p:sp>
      <p:sp>
        <p:nvSpPr>
          <p:cNvPr id="3" name="Text Placeholder 4">
            <a:extLst>
              <a:ext uri="{FF2B5EF4-FFF2-40B4-BE49-F238E27FC236}">
                <a16:creationId xmlns:a16="http://schemas.microsoft.com/office/drawing/2014/main" id="{9022318E-5949-FF31-9C98-6F83DE1B56EA}"/>
              </a:ext>
            </a:extLst>
          </p:cNvPr>
          <p:cNvSpPr>
            <a:spLocks noGrp="1"/>
          </p:cNvSpPr>
          <p:nvPr>
            <p:ph type="body" sz="quarter" idx="11" hasCustomPrompt="1"/>
          </p:nvPr>
        </p:nvSpPr>
        <p:spPr>
          <a:xfrm>
            <a:off x="7270547" y="1707672"/>
            <a:ext cx="4280917"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cxnSp>
        <p:nvCxnSpPr>
          <p:cNvPr id="10" name="Straight Connector 9">
            <a:extLst>
              <a:ext uri="{FF2B5EF4-FFF2-40B4-BE49-F238E27FC236}">
                <a16:creationId xmlns:a16="http://schemas.microsoft.com/office/drawing/2014/main" id="{35C26ED7-B4D6-ED32-C7C9-9EE0404F3F9A}"/>
              </a:ext>
            </a:extLst>
          </p:cNvPr>
          <p:cNvCxnSpPr>
            <a:cxnSpLocks/>
            <a:stCxn id="6" idx="2"/>
          </p:cNvCxnSpPr>
          <p:nvPr/>
        </p:nvCxnSpPr>
        <p:spPr>
          <a:xfrm>
            <a:off x="479425" y="3688129"/>
            <a:ext cx="1179016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3"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3"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0993" y="390614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2" y="4585930"/>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87421" y="3907012"/>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387420" y="4586794"/>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Oval 5">
            <a:extLst>
              <a:ext uri="{FF2B5EF4-FFF2-40B4-BE49-F238E27FC236}">
                <a16:creationId xmlns:a16="http://schemas.microsoft.com/office/drawing/2014/main" id="{7D99B4DE-24C1-2A45-C753-D585D910A02D}"/>
              </a:ext>
            </a:extLst>
          </p:cNvPr>
          <p:cNvSpPr/>
          <p:nvPr/>
        </p:nvSpPr>
        <p:spPr>
          <a:xfrm>
            <a:off x="479425" y="360861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2" name="Oval 11">
            <a:extLst>
              <a:ext uri="{FF2B5EF4-FFF2-40B4-BE49-F238E27FC236}">
                <a16:creationId xmlns:a16="http://schemas.microsoft.com/office/drawing/2014/main" id="{204BE4BE-BF00-10E4-13E9-E4A50A19C98F}"/>
              </a:ext>
            </a:extLst>
          </p:cNvPr>
          <p:cNvSpPr/>
          <p:nvPr/>
        </p:nvSpPr>
        <p:spPr>
          <a:xfrm>
            <a:off x="3599804" y="360423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Oval 12">
            <a:extLst>
              <a:ext uri="{FF2B5EF4-FFF2-40B4-BE49-F238E27FC236}">
                <a16:creationId xmlns:a16="http://schemas.microsoft.com/office/drawing/2014/main" id="{23A10852-40F8-7507-839E-73C367FEC7A7}"/>
              </a:ext>
            </a:extLst>
          </p:cNvPr>
          <p:cNvSpPr/>
          <p:nvPr/>
        </p:nvSpPr>
        <p:spPr>
          <a:xfrm>
            <a:off x="6560979" y="360777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Oval 17">
            <a:extLst>
              <a:ext uri="{FF2B5EF4-FFF2-40B4-BE49-F238E27FC236}">
                <a16:creationId xmlns:a16="http://schemas.microsoft.com/office/drawing/2014/main" id="{6723DADD-36F4-D6FE-F50D-ADEEED17EE26}"/>
              </a:ext>
            </a:extLst>
          </p:cNvPr>
          <p:cNvSpPr/>
          <p:nvPr/>
        </p:nvSpPr>
        <p:spPr>
          <a:xfrm>
            <a:off x="9551199" y="3611347"/>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Slide Number Placeholder 7">
            <a:extLst>
              <a:ext uri="{FF2B5EF4-FFF2-40B4-BE49-F238E27FC236}">
                <a16:creationId xmlns:a16="http://schemas.microsoft.com/office/drawing/2014/main" id="{D4024EF1-9B23-2BA2-9315-2EAE2A66DA5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810822526"/>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ekstas ir statistika">
    <p:bg>
      <p:bgPr>
        <a:solidFill>
          <a:srgbClr val="A0BAEB"/>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5C26ED7-B4D6-ED32-C7C9-9EE0404F3F9A}"/>
              </a:ext>
            </a:extLst>
          </p:cNvPr>
          <p:cNvCxnSpPr>
            <a:cxnSpLocks/>
          </p:cNvCxnSpPr>
          <p:nvPr/>
        </p:nvCxnSpPr>
        <p:spPr>
          <a:xfrm>
            <a:off x="587494" y="2859054"/>
            <a:ext cx="11712575"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4" y="3620805"/>
            <a:ext cx="2327772"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Tekstas</a:t>
            </a:r>
            <a:endParaRPr lang="en-US" dirty="0"/>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4"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62080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9084" y="362025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3" y="4291944"/>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a:t>
            </a:r>
            <a:r>
              <a:rPr lang="en-US" dirty="0"/>
              <a:t>.</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95512" y="3619707"/>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Metai</a:t>
            </a:r>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402770" y="4284138"/>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77E4979F-1571-6F75-CDAB-C48FD9E449A9}"/>
              </a:ext>
            </a:extLst>
          </p:cNvPr>
          <p:cNvSpPr>
            <a:spLocks noGrp="1"/>
          </p:cNvSpPr>
          <p:nvPr>
            <p:ph type="body" sz="quarter" idx="21" hasCustomPrompt="1"/>
          </p:nvPr>
        </p:nvSpPr>
        <p:spPr>
          <a:xfrm>
            <a:off x="371359" y="1702118"/>
            <a:ext cx="4194175" cy="65500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Laiko</a:t>
            </a:r>
            <a:r>
              <a:rPr lang="en-US" dirty="0"/>
              <a:t> </a:t>
            </a:r>
            <a:r>
              <a:rPr lang="en-US" dirty="0" err="1"/>
              <a:t>juosta</a:t>
            </a:r>
            <a:endParaRPr lang="en-US" dirty="0"/>
          </a:p>
        </p:txBody>
      </p:sp>
      <p:sp>
        <p:nvSpPr>
          <p:cNvPr id="3" name="Oval 2">
            <a:extLst>
              <a:ext uri="{FF2B5EF4-FFF2-40B4-BE49-F238E27FC236}">
                <a16:creationId xmlns:a16="http://schemas.microsoft.com/office/drawing/2014/main" id="{5E39BFFF-F5A7-2CC5-191B-4B44EE3DB4EA}"/>
              </a:ext>
            </a:extLst>
          </p:cNvPr>
          <p:cNvSpPr/>
          <p:nvPr/>
        </p:nvSpPr>
        <p:spPr>
          <a:xfrm>
            <a:off x="479425" y="276705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Oval 3">
            <a:extLst>
              <a:ext uri="{FF2B5EF4-FFF2-40B4-BE49-F238E27FC236}">
                <a16:creationId xmlns:a16="http://schemas.microsoft.com/office/drawing/2014/main" id="{C1BCCC2E-6C5A-9306-846F-19B934EF9249}"/>
              </a:ext>
            </a:extLst>
          </p:cNvPr>
          <p:cNvSpPr/>
          <p:nvPr/>
        </p:nvSpPr>
        <p:spPr>
          <a:xfrm>
            <a:off x="3456980" y="276838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Oval 5">
            <a:extLst>
              <a:ext uri="{FF2B5EF4-FFF2-40B4-BE49-F238E27FC236}">
                <a16:creationId xmlns:a16="http://schemas.microsoft.com/office/drawing/2014/main" id="{73DD59DA-6199-1941-9376-7D6ADFB93DF7}"/>
              </a:ext>
            </a:extLst>
          </p:cNvPr>
          <p:cNvSpPr/>
          <p:nvPr/>
        </p:nvSpPr>
        <p:spPr>
          <a:xfrm>
            <a:off x="6386825" y="276970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Oval 7">
            <a:extLst>
              <a:ext uri="{FF2B5EF4-FFF2-40B4-BE49-F238E27FC236}">
                <a16:creationId xmlns:a16="http://schemas.microsoft.com/office/drawing/2014/main" id="{755CDF66-2CC2-9437-3BE2-37DD06FE7D5B}"/>
              </a:ext>
            </a:extLst>
          </p:cNvPr>
          <p:cNvSpPr/>
          <p:nvPr/>
        </p:nvSpPr>
        <p:spPr>
          <a:xfrm>
            <a:off x="9330223" y="277103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Slide Number Placeholder 7">
            <a:extLst>
              <a:ext uri="{FF2B5EF4-FFF2-40B4-BE49-F238E27FC236}">
                <a16:creationId xmlns:a16="http://schemas.microsoft.com/office/drawing/2014/main" id="{EA4A45E8-70C2-2276-B4E1-97CE915C203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556422223"/>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117">
          <p15:clr>
            <a:srgbClr val="FBAE40"/>
          </p15:clr>
        </p15:guide>
        <p15:guide id="5" pos="7378">
          <p15:clr>
            <a:srgbClr val="FBAE40"/>
          </p15:clr>
        </p15:guide>
        <p15:guide id="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466228" y="4103632"/>
            <a:ext cx="3133840"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marL="0" marR="0" lvl="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a:t>XX</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1088044" y="4871526"/>
            <a:ext cx="1878388" cy="12775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58308" y="4106230"/>
            <a:ext cx="2625573"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758857" y="4871542"/>
            <a:ext cx="2010462" cy="12561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834554" y="4110838"/>
            <a:ext cx="1359877"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709201" y="4858254"/>
            <a:ext cx="160692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1075193" y="2306094"/>
            <a:ext cx="1904089" cy="85366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3782584" y="2306095"/>
            <a:ext cx="1920362" cy="1334802"/>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6544019" y="1518961"/>
            <a:ext cx="1916935" cy="993665"/>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6654156" y="2303146"/>
            <a:ext cx="1717010"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FF9411E0-4605-BD6B-CD5D-AA58DE3482FF}"/>
              </a:ext>
            </a:extLst>
          </p:cNvPr>
          <p:cNvSpPr>
            <a:spLocks noGrp="1"/>
          </p:cNvSpPr>
          <p:nvPr>
            <p:ph type="body" sz="quarter" idx="27" hasCustomPrompt="1"/>
          </p:nvPr>
        </p:nvSpPr>
        <p:spPr>
          <a:xfrm>
            <a:off x="990917" y="1538917"/>
            <a:ext cx="2072641"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p:txBody>
      </p:sp>
      <p:sp>
        <p:nvSpPr>
          <p:cNvPr id="13" name="Text Placeholder 4">
            <a:extLst>
              <a:ext uri="{FF2B5EF4-FFF2-40B4-BE49-F238E27FC236}">
                <a16:creationId xmlns:a16="http://schemas.microsoft.com/office/drawing/2014/main" id="{5F5FD121-8FCF-DEC7-E4DA-8E42514801BD}"/>
              </a:ext>
            </a:extLst>
          </p:cNvPr>
          <p:cNvSpPr>
            <a:spLocks noGrp="1"/>
          </p:cNvSpPr>
          <p:nvPr>
            <p:ph type="body" sz="quarter" idx="29" hasCustomPrompt="1"/>
          </p:nvPr>
        </p:nvSpPr>
        <p:spPr>
          <a:xfrm>
            <a:off x="3669017" y="1533577"/>
            <a:ext cx="2269188"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p:txBody>
      </p:sp>
      <p:cxnSp>
        <p:nvCxnSpPr>
          <p:cNvPr id="18" name="Straight Connector 17">
            <a:extLst>
              <a:ext uri="{FF2B5EF4-FFF2-40B4-BE49-F238E27FC236}">
                <a16:creationId xmlns:a16="http://schemas.microsoft.com/office/drawing/2014/main" id="{5CF637C1-284E-4630-B0DE-0742234EFAE9}"/>
              </a:ext>
            </a:extLst>
          </p:cNvPr>
          <p:cNvCxnSpPr>
            <a:cxnSpLocks/>
          </p:cNvCxnSpPr>
          <p:nvPr/>
        </p:nvCxnSpPr>
        <p:spPr>
          <a:xfrm>
            <a:off x="1628654"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32" name="Slide Number Placeholder 7">
            <a:extLst>
              <a:ext uri="{FF2B5EF4-FFF2-40B4-BE49-F238E27FC236}">
                <a16:creationId xmlns:a16="http://schemas.microsoft.com/office/drawing/2014/main" id="{0465BA4B-A7FA-7D6A-1B07-491B5D2BF180}"/>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Text Placeholder 4">
            <a:extLst>
              <a:ext uri="{FF2B5EF4-FFF2-40B4-BE49-F238E27FC236}">
                <a16:creationId xmlns:a16="http://schemas.microsoft.com/office/drawing/2014/main" id="{E0ACF6EA-0D0C-9B99-4712-51065CAFA2AE}"/>
              </a:ext>
            </a:extLst>
          </p:cNvPr>
          <p:cNvSpPr>
            <a:spLocks noGrp="1"/>
          </p:cNvSpPr>
          <p:nvPr>
            <p:ph type="body" sz="quarter" idx="30" hasCustomPrompt="1"/>
          </p:nvPr>
        </p:nvSpPr>
        <p:spPr>
          <a:xfrm>
            <a:off x="9625965" y="4110838"/>
            <a:ext cx="1147445"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p:txBody>
      </p:sp>
      <p:sp>
        <p:nvSpPr>
          <p:cNvPr id="8" name="Text Placeholder 4">
            <a:extLst>
              <a:ext uri="{FF2B5EF4-FFF2-40B4-BE49-F238E27FC236}">
                <a16:creationId xmlns:a16="http://schemas.microsoft.com/office/drawing/2014/main" id="{3A4C883D-F1CE-3FD3-EA9F-CB4B963B4076}"/>
              </a:ext>
            </a:extLst>
          </p:cNvPr>
          <p:cNvSpPr>
            <a:spLocks noGrp="1"/>
          </p:cNvSpPr>
          <p:nvPr>
            <p:ph type="body" sz="quarter" idx="31" hasCustomPrompt="1"/>
          </p:nvPr>
        </p:nvSpPr>
        <p:spPr>
          <a:xfrm>
            <a:off x="9424988" y="4858254"/>
            <a:ext cx="154940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21" name="Text Placeholder 4">
            <a:extLst>
              <a:ext uri="{FF2B5EF4-FFF2-40B4-BE49-F238E27FC236}">
                <a16:creationId xmlns:a16="http://schemas.microsoft.com/office/drawing/2014/main" id="{BAF30330-C68F-9B7D-CB23-BA5C46ACED51}"/>
              </a:ext>
            </a:extLst>
          </p:cNvPr>
          <p:cNvSpPr>
            <a:spLocks noGrp="1"/>
          </p:cNvSpPr>
          <p:nvPr>
            <p:ph type="body" sz="quarter" idx="32" hasCustomPrompt="1"/>
          </p:nvPr>
        </p:nvSpPr>
        <p:spPr>
          <a:xfrm>
            <a:off x="8939776" y="1518961"/>
            <a:ext cx="2519823" cy="743593"/>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p:txBody>
      </p:sp>
      <p:sp>
        <p:nvSpPr>
          <p:cNvPr id="27" name="Text Placeholder 4">
            <a:extLst>
              <a:ext uri="{FF2B5EF4-FFF2-40B4-BE49-F238E27FC236}">
                <a16:creationId xmlns:a16="http://schemas.microsoft.com/office/drawing/2014/main" id="{63C01DD3-1C6B-3FD2-EBF1-319072C88614}"/>
              </a:ext>
            </a:extLst>
          </p:cNvPr>
          <p:cNvSpPr>
            <a:spLocks noGrp="1"/>
          </p:cNvSpPr>
          <p:nvPr>
            <p:ph type="body" sz="quarter" idx="33" hasCustomPrompt="1"/>
          </p:nvPr>
        </p:nvSpPr>
        <p:spPr>
          <a:xfrm>
            <a:off x="9351360" y="2303146"/>
            <a:ext cx="1696655"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cxnSp>
        <p:nvCxnSpPr>
          <p:cNvPr id="56" name="Straight Connector 55">
            <a:extLst>
              <a:ext uri="{FF2B5EF4-FFF2-40B4-BE49-F238E27FC236}">
                <a16:creationId xmlns:a16="http://schemas.microsoft.com/office/drawing/2014/main" id="{6CBD9925-2B9A-9CE9-F65E-C7C5004C4787}"/>
              </a:ext>
            </a:extLst>
          </p:cNvPr>
          <p:cNvCxnSpPr>
            <a:cxnSpLocks/>
          </p:cNvCxnSpPr>
          <p:nvPr/>
        </p:nvCxnSpPr>
        <p:spPr>
          <a:xfrm>
            <a:off x="43495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13C590EC-AFFA-8BAC-8B8A-E69C4F576D30}"/>
              </a:ext>
            </a:extLst>
          </p:cNvPr>
          <p:cNvCxnSpPr>
            <a:cxnSpLocks/>
          </p:cNvCxnSpPr>
          <p:nvPr/>
        </p:nvCxnSpPr>
        <p:spPr>
          <a:xfrm>
            <a:off x="708639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D03CF8BB-1A44-7E6B-C56D-0C7713D2EF27}"/>
              </a:ext>
            </a:extLst>
          </p:cNvPr>
          <p:cNvCxnSpPr>
            <a:cxnSpLocks/>
          </p:cNvCxnSpPr>
          <p:nvPr/>
        </p:nvCxnSpPr>
        <p:spPr>
          <a:xfrm>
            <a:off x="97851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B764BA87-9C60-9364-EAE6-84B7267D1FD9}"/>
              </a:ext>
            </a:extLst>
          </p:cNvPr>
          <p:cNvCxnSpPr>
            <a:cxnSpLocks/>
          </p:cNvCxnSpPr>
          <p:nvPr/>
        </p:nvCxnSpPr>
        <p:spPr>
          <a:xfrm>
            <a:off x="1612693"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8975861F-87BC-0A75-8CD5-17B1898B712B}"/>
              </a:ext>
            </a:extLst>
          </p:cNvPr>
          <p:cNvCxnSpPr>
            <a:cxnSpLocks/>
          </p:cNvCxnSpPr>
          <p:nvPr/>
        </p:nvCxnSpPr>
        <p:spPr>
          <a:xfrm>
            <a:off x="43335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7EFE7DE0-CBE7-BE59-03C9-5A807A18191C}"/>
              </a:ext>
            </a:extLst>
          </p:cNvPr>
          <p:cNvCxnSpPr>
            <a:cxnSpLocks/>
          </p:cNvCxnSpPr>
          <p:nvPr/>
        </p:nvCxnSpPr>
        <p:spPr>
          <a:xfrm>
            <a:off x="707043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2F6F42EE-E2D7-FE4D-A4E8-5E4752E2481F}"/>
              </a:ext>
            </a:extLst>
          </p:cNvPr>
          <p:cNvCxnSpPr>
            <a:cxnSpLocks/>
          </p:cNvCxnSpPr>
          <p:nvPr/>
        </p:nvCxnSpPr>
        <p:spPr>
          <a:xfrm>
            <a:off x="97691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4A9F2E32-BA48-A46E-C76A-CA21CFCFBBEF}"/>
              </a:ext>
            </a:extLst>
          </p:cNvPr>
          <p:cNvSpPr txBox="1"/>
          <p:nvPr/>
        </p:nvSpPr>
        <p:spPr>
          <a:xfrm>
            <a:off x="11758246" y="-844062"/>
            <a:ext cx="184731" cy="369332"/>
          </a:xfrm>
          <a:prstGeom prst="rect">
            <a:avLst/>
          </a:prstGeom>
          <a:noFill/>
        </p:spPr>
        <p:txBody>
          <a:bodyPr wrap="none" rtlCol="0">
            <a:spAutoFit/>
          </a:bodyPr>
          <a:lstStyle/>
          <a:p>
            <a:endParaRPr lang="x-none" dirty="0"/>
          </a:p>
        </p:txBody>
      </p:sp>
    </p:spTree>
    <p:extLst>
      <p:ext uri="{BB962C8B-B14F-4D97-AF65-F5344CB8AC3E}">
        <p14:creationId xmlns:p14="http://schemas.microsoft.com/office/powerpoint/2010/main" val="2886544034"/>
      </p:ext>
    </p:extLst>
  </p:cSld>
  <p:clrMapOvr>
    <a:masterClrMapping/>
  </p:clrMapOvr>
  <p:hf hdr="0" ftr="0" dt="0"/>
  <p:extLst>
    <p:ext uri="{DCECCB84-F9BA-43D5-87BE-67443E8EF086}">
      <p15:sldGuideLst xmlns:p15="http://schemas.microsoft.com/office/powerpoint/2012/main">
        <p15:guide id="3" orient="horz" pos="3657">
          <p15:clr>
            <a:srgbClr val="FBAE40"/>
          </p15:clr>
        </p15:guide>
        <p15:guide id="4" orient="horz" pos="1185">
          <p15:clr>
            <a:srgbClr val="FBAE40"/>
          </p15:clr>
        </p15:guide>
        <p15:guide id="5" pos="7355">
          <p15:clr>
            <a:srgbClr val="FBAE40"/>
          </p15:clr>
        </p15:guide>
        <p15:guide id="6" pos="1277">
          <p15:clr>
            <a:srgbClr val="FBAE40"/>
          </p15:clr>
        </p15:guide>
        <p15:guide id="7" pos="6425">
          <p15:clr>
            <a:srgbClr val="FBAE40"/>
          </p15:clr>
        </p15:guide>
        <p15:guide id="8" pos="4725">
          <p15:clr>
            <a:srgbClr val="FBAE40"/>
          </p15:clr>
        </p15:guide>
        <p15:guide id="9" pos="300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6055082" y="266939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6055082" y="3291396"/>
            <a:ext cx="1998676" cy="897247"/>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6056276" y="457916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6056276" y="5201040"/>
            <a:ext cx="2315534"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9010607" y="458101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9010606" y="5202889"/>
            <a:ext cx="2168927"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Text Placeholder 4">
            <a:extLst>
              <a:ext uri="{FF2B5EF4-FFF2-40B4-BE49-F238E27FC236}">
                <a16:creationId xmlns:a16="http://schemas.microsoft.com/office/drawing/2014/main" id="{89633B5A-264A-14DC-497A-DDB1074B242B}"/>
              </a:ext>
            </a:extLst>
          </p:cNvPr>
          <p:cNvSpPr>
            <a:spLocks noGrp="1"/>
          </p:cNvSpPr>
          <p:nvPr>
            <p:ph type="body" sz="quarter" idx="21" hasCustomPrompt="1"/>
          </p:nvPr>
        </p:nvSpPr>
        <p:spPr>
          <a:xfrm>
            <a:off x="6046733" y="1002890"/>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a:p>
            <a:pPr lvl="0"/>
            <a:endParaRPr lang="en-US" dirty="0"/>
          </a:p>
        </p:txBody>
      </p:sp>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6049836" y="1575543"/>
            <a:ext cx="2027776"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8993925" y="1570894"/>
            <a:ext cx="2082241" cy="80012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9005361" y="267153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9005360" y="3288898"/>
            <a:ext cx="2490901"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3" name="Text Placeholder 4">
            <a:extLst>
              <a:ext uri="{FF2B5EF4-FFF2-40B4-BE49-F238E27FC236}">
                <a16:creationId xmlns:a16="http://schemas.microsoft.com/office/drawing/2014/main" id="{E57C9ACF-997E-A6E7-C379-F4E7843B8498}"/>
              </a:ext>
            </a:extLst>
          </p:cNvPr>
          <p:cNvSpPr>
            <a:spLocks noGrp="1"/>
          </p:cNvSpPr>
          <p:nvPr>
            <p:ph type="body" sz="quarter" idx="10" hasCustomPrompt="1"/>
          </p:nvPr>
        </p:nvSpPr>
        <p:spPr>
          <a:xfrm>
            <a:off x="412962" y="3600689"/>
            <a:ext cx="3270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a:p>
            <a:pPr lvl="0"/>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6" name="Text Placeholder 4">
            <a:extLst>
              <a:ext uri="{FF2B5EF4-FFF2-40B4-BE49-F238E27FC236}">
                <a16:creationId xmlns:a16="http://schemas.microsoft.com/office/drawing/2014/main" id="{FD5628F2-D6A2-2B53-FB2E-F39C147202F2}"/>
              </a:ext>
            </a:extLst>
          </p:cNvPr>
          <p:cNvSpPr>
            <a:spLocks noGrp="1"/>
          </p:cNvSpPr>
          <p:nvPr>
            <p:ph type="body" sz="quarter" idx="27"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Tekstas</a:t>
            </a:r>
            <a:r>
              <a:rPr lang="en-US" dirty="0"/>
              <a:t> </a:t>
            </a:r>
            <a:r>
              <a:rPr lang="en-US" dirty="0" err="1"/>
              <a:t>aprašymas</a:t>
            </a:r>
            <a:endParaRPr lang="en-US" dirty="0"/>
          </a:p>
        </p:txBody>
      </p:sp>
      <p:sp>
        <p:nvSpPr>
          <p:cNvPr id="18" name="Text Placeholder 4">
            <a:extLst>
              <a:ext uri="{FF2B5EF4-FFF2-40B4-BE49-F238E27FC236}">
                <a16:creationId xmlns:a16="http://schemas.microsoft.com/office/drawing/2014/main" id="{C1F9E2F2-D81D-DE3D-9216-8CD57FE1F9D2}"/>
              </a:ext>
            </a:extLst>
          </p:cNvPr>
          <p:cNvSpPr>
            <a:spLocks noGrp="1"/>
          </p:cNvSpPr>
          <p:nvPr>
            <p:ph type="body" sz="quarter" idx="28" hasCustomPrompt="1"/>
          </p:nvPr>
        </p:nvSpPr>
        <p:spPr>
          <a:xfrm>
            <a:off x="8995491" y="997028"/>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XX</a:t>
            </a:r>
          </a:p>
          <a:p>
            <a:pPr lvl="0"/>
            <a:endParaRPr lang="en-US" dirty="0"/>
          </a:p>
        </p:txBody>
      </p:sp>
      <p:sp>
        <p:nvSpPr>
          <p:cNvPr id="22" name="Slide Number Placeholder 7">
            <a:extLst>
              <a:ext uri="{FF2B5EF4-FFF2-40B4-BE49-F238E27FC236}">
                <a16:creationId xmlns:a16="http://schemas.microsoft.com/office/drawing/2014/main" id="{2C1C8653-AFC6-3F64-7A47-182257978AE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cxnSp>
        <p:nvCxnSpPr>
          <p:cNvPr id="5" name="Straight Connector 4">
            <a:extLst>
              <a:ext uri="{FF2B5EF4-FFF2-40B4-BE49-F238E27FC236}">
                <a16:creationId xmlns:a16="http://schemas.microsoft.com/office/drawing/2014/main" id="{59AB6580-1C57-3187-7F3F-FA4938DC1478}"/>
              </a:ext>
            </a:extLst>
          </p:cNvPr>
          <p:cNvCxnSpPr>
            <a:cxnSpLocks/>
          </p:cNvCxnSpPr>
          <p:nvPr/>
        </p:nvCxnSpPr>
        <p:spPr>
          <a:xfrm>
            <a:off x="609600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3771237-BF46-BFFA-1AD2-3BF1E3AD389F}"/>
              </a:ext>
            </a:extLst>
          </p:cNvPr>
          <p:cNvCxnSpPr>
            <a:cxnSpLocks/>
          </p:cNvCxnSpPr>
          <p:nvPr/>
        </p:nvCxnSpPr>
        <p:spPr>
          <a:xfrm>
            <a:off x="609600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8B6820E-776E-44A2-D764-6F6251A21353}"/>
              </a:ext>
            </a:extLst>
          </p:cNvPr>
          <p:cNvCxnSpPr>
            <a:cxnSpLocks/>
          </p:cNvCxnSpPr>
          <p:nvPr/>
        </p:nvCxnSpPr>
        <p:spPr>
          <a:xfrm>
            <a:off x="908304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2A648F32-CBAA-52F8-78F0-EF7A98482084}"/>
              </a:ext>
            </a:extLst>
          </p:cNvPr>
          <p:cNvCxnSpPr>
            <a:cxnSpLocks/>
          </p:cNvCxnSpPr>
          <p:nvPr/>
        </p:nvCxnSpPr>
        <p:spPr>
          <a:xfrm>
            <a:off x="908304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93111872"/>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185">
          <p15:clr>
            <a:srgbClr val="FBAE40"/>
          </p15:clr>
        </p15:guide>
        <p15:guide id="5" pos="737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6 blokai (Tekstas ir statistika)">
    <p:bg>
      <p:bgPr>
        <a:solidFill>
          <a:srgbClr val="A0BAEB"/>
        </a:solidFill>
        <a:effectLst/>
      </p:bgPr>
    </p:bg>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479425" y="1447555"/>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5" name="Text Placeholder 4">
            <a:extLst>
              <a:ext uri="{FF2B5EF4-FFF2-40B4-BE49-F238E27FC236}">
                <a16:creationId xmlns:a16="http://schemas.microsoft.com/office/drawing/2014/main" id="{31EC4085-7DB7-3390-A86D-6002D9E25008}"/>
              </a:ext>
            </a:extLst>
          </p:cNvPr>
          <p:cNvSpPr>
            <a:spLocks noGrp="1"/>
          </p:cNvSpPr>
          <p:nvPr>
            <p:ph type="body" sz="quarter" idx="22" hasCustomPrompt="1"/>
          </p:nvPr>
        </p:nvSpPr>
        <p:spPr>
          <a:xfrm>
            <a:off x="2422918" y="144912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6" name="Text Placeholder 4">
            <a:extLst>
              <a:ext uri="{FF2B5EF4-FFF2-40B4-BE49-F238E27FC236}">
                <a16:creationId xmlns:a16="http://schemas.microsoft.com/office/drawing/2014/main" id="{DFE656F8-A11D-1C75-D23A-88DC3C283145}"/>
              </a:ext>
            </a:extLst>
          </p:cNvPr>
          <p:cNvSpPr>
            <a:spLocks noGrp="1"/>
          </p:cNvSpPr>
          <p:nvPr>
            <p:ph type="body" sz="quarter" idx="23" hasCustomPrompt="1"/>
          </p:nvPr>
        </p:nvSpPr>
        <p:spPr>
          <a:xfrm>
            <a:off x="4356982" y="145069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7" name="Text Placeholder 4">
            <a:extLst>
              <a:ext uri="{FF2B5EF4-FFF2-40B4-BE49-F238E27FC236}">
                <a16:creationId xmlns:a16="http://schemas.microsoft.com/office/drawing/2014/main" id="{EAB563A5-4F62-2019-9BDF-F1CD0AFFFF05}"/>
              </a:ext>
            </a:extLst>
          </p:cNvPr>
          <p:cNvSpPr>
            <a:spLocks noGrp="1"/>
          </p:cNvSpPr>
          <p:nvPr>
            <p:ph type="body" sz="quarter" idx="24" hasCustomPrompt="1"/>
          </p:nvPr>
        </p:nvSpPr>
        <p:spPr>
          <a:xfrm>
            <a:off x="6300476" y="1442842"/>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8" name="Text Placeholder 4">
            <a:extLst>
              <a:ext uri="{FF2B5EF4-FFF2-40B4-BE49-F238E27FC236}">
                <a16:creationId xmlns:a16="http://schemas.microsoft.com/office/drawing/2014/main" id="{3ACDC6CD-08E0-5D44-D3F7-0C317D5537D1}"/>
              </a:ext>
            </a:extLst>
          </p:cNvPr>
          <p:cNvSpPr>
            <a:spLocks noGrp="1"/>
          </p:cNvSpPr>
          <p:nvPr>
            <p:ph type="body" sz="quarter" idx="25" hasCustomPrompt="1"/>
          </p:nvPr>
        </p:nvSpPr>
        <p:spPr>
          <a:xfrm>
            <a:off x="8234543" y="143498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9" name="Text Placeholder 4">
            <a:extLst>
              <a:ext uri="{FF2B5EF4-FFF2-40B4-BE49-F238E27FC236}">
                <a16:creationId xmlns:a16="http://schemas.microsoft.com/office/drawing/2014/main" id="{6151342D-DBD2-DC8F-CD9D-2089A18AF998}"/>
              </a:ext>
            </a:extLst>
          </p:cNvPr>
          <p:cNvSpPr>
            <a:spLocks noGrp="1"/>
          </p:cNvSpPr>
          <p:nvPr>
            <p:ph type="body" sz="quarter" idx="26" hasCustomPrompt="1"/>
          </p:nvPr>
        </p:nvSpPr>
        <p:spPr>
          <a:xfrm>
            <a:off x="10178477" y="144598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36" name="Text Placeholder 4">
            <a:extLst>
              <a:ext uri="{FF2B5EF4-FFF2-40B4-BE49-F238E27FC236}">
                <a16:creationId xmlns:a16="http://schemas.microsoft.com/office/drawing/2014/main" id="{26790C30-EA38-EE9F-2254-067D10A2CAA4}"/>
              </a:ext>
            </a:extLst>
          </p:cNvPr>
          <p:cNvSpPr>
            <a:spLocks noGrp="1"/>
          </p:cNvSpPr>
          <p:nvPr>
            <p:ph type="body" sz="quarter" idx="27" hasCustomPrompt="1"/>
          </p:nvPr>
        </p:nvSpPr>
        <p:spPr>
          <a:xfrm>
            <a:off x="479425" y="2731171"/>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7" name="Text Placeholder 4">
            <a:extLst>
              <a:ext uri="{FF2B5EF4-FFF2-40B4-BE49-F238E27FC236}">
                <a16:creationId xmlns:a16="http://schemas.microsoft.com/office/drawing/2014/main" id="{5DFC8760-CC12-83D7-FD3E-425439749179}"/>
              </a:ext>
            </a:extLst>
          </p:cNvPr>
          <p:cNvSpPr>
            <a:spLocks noGrp="1"/>
          </p:cNvSpPr>
          <p:nvPr>
            <p:ph type="body" sz="quarter" idx="28" hasCustomPrompt="1"/>
          </p:nvPr>
        </p:nvSpPr>
        <p:spPr>
          <a:xfrm>
            <a:off x="2422918" y="2732742"/>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8" name="Text Placeholder 4">
            <a:extLst>
              <a:ext uri="{FF2B5EF4-FFF2-40B4-BE49-F238E27FC236}">
                <a16:creationId xmlns:a16="http://schemas.microsoft.com/office/drawing/2014/main" id="{1F29ACA5-E282-4A08-A355-C2B71EF2FDC8}"/>
              </a:ext>
            </a:extLst>
          </p:cNvPr>
          <p:cNvSpPr>
            <a:spLocks noGrp="1"/>
          </p:cNvSpPr>
          <p:nvPr>
            <p:ph type="body" sz="quarter" idx="29" hasCustomPrompt="1"/>
          </p:nvPr>
        </p:nvSpPr>
        <p:spPr>
          <a:xfrm>
            <a:off x="4356982" y="2734313"/>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9" name="Text Placeholder 4">
            <a:extLst>
              <a:ext uri="{FF2B5EF4-FFF2-40B4-BE49-F238E27FC236}">
                <a16:creationId xmlns:a16="http://schemas.microsoft.com/office/drawing/2014/main" id="{87FC7358-EB43-03C1-83AE-15C188B5B49D}"/>
              </a:ext>
            </a:extLst>
          </p:cNvPr>
          <p:cNvSpPr>
            <a:spLocks noGrp="1"/>
          </p:cNvSpPr>
          <p:nvPr>
            <p:ph type="body" sz="quarter" idx="30" hasCustomPrompt="1"/>
          </p:nvPr>
        </p:nvSpPr>
        <p:spPr>
          <a:xfrm>
            <a:off x="6300476" y="2726458"/>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0" name="Text Placeholder 4">
            <a:extLst>
              <a:ext uri="{FF2B5EF4-FFF2-40B4-BE49-F238E27FC236}">
                <a16:creationId xmlns:a16="http://schemas.microsoft.com/office/drawing/2014/main" id="{329D7D07-243D-D29C-FA23-B23836C778F3}"/>
              </a:ext>
            </a:extLst>
          </p:cNvPr>
          <p:cNvSpPr>
            <a:spLocks noGrp="1"/>
          </p:cNvSpPr>
          <p:nvPr>
            <p:ph type="body" sz="quarter" idx="31" hasCustomPrompt="1"/>
          </p:nvPr>
        </p:nvSpPr>
        <p:spPr>
          <a:xfrm>
            <a:off x="8234543" y="2718602"/>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1" name="Text Placeholder 4">
            <a:extLst>
              <a:ext uri="{FF2B5EF4-FFF2-40B4-BE49-F238E27FC236}">
                <a16:creationId xmlns:a16="http://schemas.microsoft.com/office/drawing/2014/main" id="{87FB188A-CDCF-C563-C489-F9FD5F6B0F11}"/>
              </a:ext>
            </a:extLst>
          </p:cNvPr>
          <p:cNvSpPr>
            <a:spLocks noGrp="1"/>
          </p:cNvSpPr>
          <p:nvPr>
            <p:ph type="body" sz="quarter" idx="32" hasCustomPrompt="1"/>
          </p:nvPr>
        </p:nvSpPr>
        <p:spPr>
          <a:xfrm>
            <a:off x="10178477" y="2729600"/>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2" name="Text Placeholder 4">
            <a:extLst>
              <a:ext uri="{FF2B5EF4-FFF2-40B4-BE49-F238E27FC236}">
                <a16:creationId xmlns:a16="http://schemas.microsoft.com/office/drawing/2014/main" id="{35A4A37D-43C4-F26C-A63A-DEE15D4448B3}"/>
              </a:ext>
            </a:extLst>
          </p:cNvPr>
          <p:cNvSpPr>
            <a:spLocks noGrp="1"/>
          </p:cNvSpPr>
          <p:nvPr>
            <p:ph type="body" sz="quarter" idx="33" hasCustomPrompt="1"/>
          </p:nvPr>
        </p:nvSpPr>
        <p:spPr>
          <a:xfrm>
            <a:off x="479425" y="422060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3" name="Text Placeholder 4">
            <a:extLst>
              <a:ext uri="{FF2B5EF4-FFF2-40B4-BE49-F238E27FC236}">
                <a16:creationId xmlns:a16="http://schemas.microsoft.com/office/drawing/2014/main" id="{87F09FBB-A8F5-3D85-18C1-62E049FDCFFE}"/>
              </a:ext>
            </a:extLst>
          </p:cNvPr>
          <p:cNvSpPr>
            <a:spLocks noGrp="1"/>
          </p:cNvSpPr>
          <p:nvPr>
            <p:ph type="body" sz="quarter" idx="34" hasCustomPrompt="1"/>
          </p:nvPr>
        </p:nvSpPr>
        <p:spPr>
          <a:xfrm>
            <a:off x="2422918" y="422217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4" name="Text Placeholder 4">
            <a:extLst>
              <a:ext uri="{FF2B5EF4-FFF2-40B4-BE49-F238E27FC236}">
                <a16:creationId xmlns:a16="http://schemas.microsoft.com/office/drawing/2014/main" id="{782883B9-9FA7-425A-FAC8-093F13466326}"/>
              </a:ext>
            </a:extLst>
          </p:cNvPr>
          <p:cNvSpPr>
            <a:spLocks noGrp="1"/>
          </p:cNvSpPr>
          <p:nvPr>
            <p:ph type="body" sz="quarter" idx="35" hasCustomPrompt="1"/>
          </p:nvPr>
        </p:nvSpPr>
        <p:spPr>
          <a:xfrm>
            <a:off x="4356982" y="4223749"/>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5" name="Text Placeholder 4">
            <a:extLst>
              <a:ext uri="{FF2B5EF4-FFF2-40B4-BE49-F238E27FC236}">
                <a16:creationId xmlns:a16="http://schemas.microsoft.com/office/drawing/2014/main" id="{45CCF969-5C47-9B84-1689-C414B86B95C3}"/>
              </a:ext>
            </a:extLst>
          </p:cNvPr>
          <p:cNvSpPr>
            <a:spLocks noGrp="1"/>
          </p:cNvSpPr>
          <p:nvPr>
            <p:ph type="body" sz="quarter" idx="36" hasCustomPrompt="1"/>
          </p:nvPr>
        </p:nvSpPr>
        <p:spPr>
          <a:xfrm>
            <a:off x="6300476" y="421589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6" name="Text Placeholder 4">
            <a:extLst>
              <a:ext uri="{FF2B5EF4-FFF2-40B4-BE49-F238E27FC236}">
                <a16:creationId xmlns:a16="http://schemas.microsoft.com/office/drawing/2014/main" id="{A87EFFF0-7A0A-BCDD-520E-D5AA10619625}"/>
              </a:ext>
            </a:extLst>
          </p:cNvPr>
          <p:cNvSpPr>
            <a:spLocks noGrp="1"/>
          </p:cNvSpPr>
          <p:nvPr>
            <p:ph type="body" sz="quarter" idx="37" hasCustomPrompt="1"/>
          </p:nvPr>
        </p:nvSpPr>
        <p:spPr>
          <a:xfrm>
            <a:off x="8234543" y="420803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7" name="Text Placeholder 4">
            <a:extLst>
              <a:ext uri="{FF2B5EF4-FFF2-40B4-BE49-F238E27FC236}">
                <a16:creationId xmlns:a16="http://schemas.microsoft.com/office/drawing/2014/main" id="{070CB359-C7E8-F7DC-4B64-FE01017ED6BE}"/>
              </a:ext>
            </a:extLst>
          </p:cNvPr>
          <p:cNvSpPr>
            <a:spLocks noGrp="1"/>
          </p:cNvSpPr>
          <p:nvPr>
            <p:ph type="body" sz="quarter" idx="38" hasCustomPrompt="1"/>
          </p:nvPr>
        </p:nvSpPr>
        <p:spPr>
          <a:xfrm>
            <a:off x="10178477" y="421903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8" name="Text Placeholder 4">
            <a:extLst>
              <a:ext uri="{FF2B5EF4-FFF2-40B4-BE49-F238E27FC236}">
                <a16:creationId xmlns:a16="http://schemas.microsoft.com/office/drawing/2014/main" id="{9ADF6C04-BBC8-E677-D7B0-D0E9326582E2}"/>
              </a:ext>
            </a:extLst>
          </p:cNvPr>
          <p:cNvSpPr>
            <a:spLocks noGrp="1"/>
          </p:cNvSpPr>
          <p:nvPr>
            <p:ph type="body" sz="quarter" idx="39" hasCustomPrompt="1"/>
          </p:nvPr>
        </p:nvSpPr>
        <p:spPr>
          <a:xfrm>
            <a:off x="479425" y="5504223"/>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9" name="Text Placeholder 4">
            <a:extLst>
              <a:ext uri="{FF2B5EF4-FFF2-40B4-BE49-F238E27FC236}">
                <a16:creationId xmlns:a16="http://schemas.microsoft.com/office/drawing/2014/main" id="{3E787C3C-DC6C-5F0E-6259-7D7062549298}"/>
              </a:ext>
            </a:extLst>
          </p:cNvPr>
          <p:cNvSpPr>
            <a:spLocks noGrp="1"/>
          </p:cNvSpPr>
          <p:nvPr>
            <p:ph type="body" sz="quarter" idx="40" hasCustomPrompt="1"/>
          </p:nvPr>
        </p:nvSpPr>
        <p:spPr>
          <a:xfrm>
            <a:off x="2422918" y="5505794"/>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0" name="Text Placeholder 4">
            <a:extLst>
              <a:ext uri="{FF2B5EF4-FFF2-40B4-BE49-F238E27FC236}">
                <a16:creationId xmlns:a16="http://schemas.microsoft.com/office/drawing/2014/main" id="{F298B240-AB37-DECC-F293-6A8DFFF6931B}"/>
              </a:ext>
            </a:extLst>
          </p:cNvPr>
          <p:cNvSpPr>
            <a:spLocks noGrp="1"/>
          </p:cNvSpPr>
          <p:nvPr>
            <p:ph type="body" sz="quarter" idx="41" hasCustomPrompt="1"/>
          </p:nvPr>
        </p:nvSpPr>
        <p:spPr>
          <a:xfrm>
            <a:off x="4356982" y="5507365"/>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1" name="Text Placeholder 4">
            <a:extLst>
              <a:ext uri="{FF2B5EF4-FFF2-40B4-BE49-F238E27FC236}">
                <a16:creationId xmlns:a16="http://schemas.microsoft.com/office/drawing/2014/main" id="{181FFF0A-4B7C-127B-11BC-97C657DCE511}"/>
              </a:ext>
            </a:extLst>
          </p:cNvPr>
          <p:cNvSpPr>
            <a:spLocks noGrp="1"/>
          </p:cNvSpPr>
          <p:nvPr>
            <p:ph type="body" sz="quarter" idx="42" hasCustomPrompt="1"/>
          </p:nvPr>
        </p:nvSpPr>
        <p:spPr>
          <a:xfrm>
            <a:off x="6300476" y="5499510"/>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2" name="Text Placeholder 4">
            <a:extLst>
              <a:ext uri="{FF2B5EF4-FFF2-40B4-BE49-F238E27FC236}">
                <a16:creationId xmlns:a16="http://schemas.microsoft.com/office/drawing/2014/main" id="{C8849CBC-096B-63D9-4FD1-02F5FA13D5E2}"/>
              </a:ext>
            </a:extLst>
          </p:cNvPr>
          <p:cNvSpPr>
            <a:spLocks noGrp="1"/>
          </p:cNvSpPr>
          <p:nvPr>
            <p:ph type="body" sz="quarter" idx="43" hasCustomPrompt="1"/>
          </p:nvPr>
        </p:nvSpPr>
        <p:spPr>
          <a:xfrm>
            <a:off x="8234543" y="5491654"/>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3" name="Text Placeholder 4">
            <a:extLst>
              <a:ext uri="{FF2B5EF4-FFF2-40B4-BE49-F238E27FC236}">
                <a16:creationId xmlns:a16="http://schemas.microsoft.com/office/drawing/2014/main" id="{AEA42537-41F6-69FF-63B0-7CE4E3C8C29E}"/>
              </a:ext>
            </a:extLst>
          </p:cNvPr>
          <p:cNvSpPr>
            <a:spLocks noGrp="1"/>
          </p:cNvSpPr>
          <p:nvPr>
            <p:ph type="body" sz="quarter" idx="44" hasCustomPrompt="1"/>
          </p:nvPr>
        </p:nvSpPr>
        <p:spPr>
          <a:xfrm>
            <a:off x="10178477" y="5502652"/>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7" name="Text Placeholder 4">
            <a:extLst>
              <a:ext uri="{FF2B5EF4-FFF2-40B4-BE49-F238E27FC236}">
                <a16:creationId xmlns:a16="http://schemas.microsoft.com/office/drawing/2014/main" id="{3B784EEB-5ACC-EC5A-FD95-BA80889AA664}"/>
              </a:ext>
            </a:extLst>
          </p:cNvPr>
          <p:cNvSpPr>
            <a:spLocks noGrp="1"/>
          </p:cNvSpPr>
          <p:nvPr>
            <p:ph type="body" sz="quarter" idx="45" hasCustomPrompt="1"/>
          </p:nvPr>
        </p:nvSpPr>
        <p:spPr>
          <a:xfrm>
            <a:off x="4824250" y="3170751"/>
            <a:ext cx="2543502" cy="791649"/>
          </a:xfrm>
          <a:prstGeom prst="rect">
            <a:avLst/>
          </a:prstGeom>
        </p:spPr>
        <p:txBody>
          <a:bodyPr>
            <a:noAutofit/>
          </a:bodyPr>
          <a:lstStyle>
            <a:lvl1pPr marL="0" marR="0" indent="0" algn="ctr" defTabSz="914400" rtl="0" eaLnBrk="1" fontAlgn="auto" latinLnBrk="0" hangingPunct="1">
              <a:lnSpc>
                <a:spcPct val="100000"/>
              </a:lnSpc>
              <a:spcBef>
                <a:spcPts val="0"/>
              </a:spcBef>
              <a:spcAft>
                <a:spcPts val="1200"/>
              </a:spcAft>
              <a:buClrTx/>
              <a:buSzPct val="100000"/>
              <a:buFont typeface="Arial" panose="020B0604020202020204" pitchFamily="34" charset="0"/>
              <a:buNone/>
              <a:tabLst/>
              <a:defRPr sz="4800" b="0" spc="40" baseline="0">
                <a:solidFill>
                  <a:srgbClr val="092E68"/>
                </a:solidFill>
                <a:latin typeface="DM Serif Display" pitchFamily="2" charset="0"/>
              </a:defRPr>
            </a:lvl1pPr>
          </a:lstStyle>
          <a:p>
            <a:pPr lvl="0"/>
            <a:r>
              <a:rPr lang="en-US" dirty="0"/>
              <a:t>Suma</a:t>
            </a:r>
          </a:p>
        </p:txBody>
      </p:sp>
      <p:cxnSp>
        <p:nvCxnSpPr>
          <p:cNvPr id="3" name="Straight Connector 2">
            <a:extLst>
              <a:ext uri="{FF2B5EF4-FFF2-40B4-BE49-F238E27FC236}">
                <a16:creationId xmlns:a16="http://schemas.microsoft.com/office/drawing/2014/main" id="{1D444EDE-8207-691E-3BDF-1345BFAA9DA5}"/>
              </a:ext>
            </a:extLst>
          </p:cNvPr>
          <p:cNvCxnSpPr>
            <a:cxnSpLocks/>
          </p:cNvCxnSpPr>
          <p:nvPr/>
        </p:nvCxnSpPr>
        <p:spPr>
          <a:xfrm>
            <a:off x="479425" y="3564582"/>
            <a:ext cx="4347099"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A7CF7B4D-45D0-A866-4DB1-096CC6448B40}"/>
              </a:ext>
            </a:extLst>
          </p:cNvPr>
          <p:cNvCxnSpPr>
            <a:cxnSpLocks/>
          </p:cNvCxnSpPr>
          <p:nvPr/>
        </p:nvCxnSpPr>
        <p:spPr>
          <a:xfrm>
            <a:off x="4845377" y="3610466"/>
            <a:ext cx="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6290120-BF16-4C0E-037D-FDA8047432BB}"/>
              </a:ext>
            </a:extLst>
          </p:cNvPr>
          <p:cNvCxnSpPr>
            <a:cxnSpLocks/>
          </p:cNvCxnSpPr>
          <p:nvPr/>
        </p:nvCxnSpPr>
        <p:spPr>
          <a:xfrm>
            <a:off x="7366973" y="3564582"/>
            <a:ext cx="4345602"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6A5278D-2A62-AF2E-860B-7E74523003AD}"/>
              </a:ext>
            </a:extLst>
          </p:cNvPr>
          <p:cNvCxnSpPr>
            <a:cxnSpLocks/>
          </p:cNvCxnSpPr>
          <p:nvPr/>
        </p:nvCxnSpPr>
        <p:spPr>
          <a:xfrm>
            <a:off x="7366973" y="3408901"/>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553A685-89FF-358D-F880-C7C840CF8941}"/>
              </a:ext>
            </a:extLst>
          </p:cNvPr>
          <p:cNvCxnSpPr>
            <a:cxnSpLocks/>
          </p:cNvCxnSpPr>
          <p:nvPr/>
        </p:nvCxnSpPr>
        <p:spPr>
          <a:xfrm flipV="1">
            <a:off x="479425" y="1509623"/>
            <a:ext cx="0" cy="1522502"/>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2E33B3DB-C7D0-1832-8B01-E6C580CB312F}"/>
              </a:ext>
            </a:extLst>
          </p:cNvPr>
          <p:cNvCxnSpPr>
            <a:cxnSpLocks/>
          </p:cNvCxnSpPr>
          <p:nvPr/>
        </p:nvCxnSpPr>
        <p:spPr>
          <a:xfrm flipV="1">
            <a:off x="2419374" y="1510769"/>
            <a:ext cx="0" cy="15213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C900BE4-FC1D-DCA3-3349-AE19491FFAC6}"/>
              </a:ext>
            </a:extLst>
          </p:cNvPr>
          <p:cNvCxnSpPr>
            <a:cxnSpLocks/>
          </p:cNvCxnSpPr>
          <p:nvPr/>
        </p:nvCxnSpPr>
        <p:spPr>
          <a:xfrm flipV="1">
            <a:off x="4352447" y="1511915"/>
            <a:ext cx="0" cy="1523385"/>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CD6F1DB-766B-B1C7-5EE4-B24F9BE6CFFB}"/>
              </a:ext>
            </a:extLst>
          </p:cNvPr>
          <p:cNvCxnSpPr>
            <a:cxnSpLocks/>
            <a:stCxn id="9" idx="0"/>
          </p:cNvCxnSpPr>
          <p:nvPr/>
        </p:nvCxnSpPr>
        <p:spPr>
          <a:xfrm flipV="1">
            <a:off x="6291445" y="1499311"/>
            <a:ext cx="951" cy="15318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DC14C628-5445-F384-D003-164B30BB173D}"/>
              </a:ext>
            </a:extLst>
          </p:cNvPr>
          <p:cNvCxnSpPr>
            <a:cxnSpLocks/>
            <a:stCxn id="18" idx="0"/>
          </p:cNvCxnSpPr>
          <p:nvPr/>
        </p:nvCxnSpPr>
        <p:spPr>
          <a:xfrm flipH="1" flipV="1">
            <a:off x="8229146" y="1492961"/>
            <a:ext cx="5397" cy="153566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8B92DDDE-3E25-AE78-A6FF-284562F52CB3}"/>
              </a:ext>
            </a:extLst>
          </p:cNvPr>
          <p:cNvCxnSpPr>
            <a:cxnSpLocks/>
            <a:stCxn id="73" idx="0"/>
          </p:cNvCxnSpPr>
          <p:nvPr/>
        </p:nvCxnSpPr>
        <p:spPr>
          <a:xfrm flipH="1" flipV="1">
            <a:off x="10172246" y="1505661"/>
            <a:ext cx="3056" cy="152155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AA3DA199-EB9A-E0A7-F242-B5F13112C13A}"/>
              </a:ext>
            </a:extLst>
          </p:cNvPr>
          <p:cNvCxnSpPr>
            <a:cxnSpLocks/>
          </p:cNvCxnSpPr>
          <p:nvPr/>
        </p:nvCxnSpPr>
        <p:spPr>
          <a:xfrm flipV="1">
            <a:off x="10172246" y="4210911"/>
            <a:ext cx="1314" cy="151996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5D1C244A-1FB2-D6D2-BF3A-4E7CC6170A5A}"/>
              </a:ext>
            </a:extLst>
          </p:cNvPr>
          <p:cNvCxnSpPr>
            <a:cxnSpLocks/>
          </p:cNvCxnSpPr>
          <p:nvPr/>
        </p:nvCxnSpPr>
        <p:spPr>
          <a:xfrm flipV="1">
            <a:off x="8232321" y="4207586"/>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8A28D7B4-DA3E-DF15-82CA-7FCDA16194F9}"/>
              </a:ext>
            </a:extLst>
          </p:cNvPr>
          <p:cNvCxnSpPr>
            <a:cxnSpLocks/>
          </p:cNvCxnSpPr>
          <p:nvPr/>
        </p:nvCxnSpPr>
        <p:spPr>
          <a:xfrm flipV="1">
            <a:off x="6295343" y="4211651"/>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FEB63431-C93D-8E62-B38F-EB23FEF64256}"/>
              </a:ext>
            </a:extLst>
          </p:cNvPr>
          <p:cNvCxnSpPr>
            <a:cxnSpLocks/>
            <a:endCxn id="54" idx="4"/>
          </p:cNvCxnSpPr>
          <p:nvPr/>
        </p:nvCxnSpPr>
        <p:spPr>
          <a:xfrm flipV="1">
            <a:off x="4349945" y="4220745"/>
            <a:ext cx="985" cy="152115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AD2013A2-20D2-01D2-04B9-C638BA5A115F}"/>
              </a:ext>
            </a:extLst>
          </p:cNvPr>
          <p:cNvCxnSpPr>
            <a:cxnSpLocks/>
            <a:endCxn id="23" idx="4"/>
          </p:cNvCxnSpPr>
          <p:nvPr/>
        </p:nvCxnSpPr>
        <p:spPr>
          <a:xfrm flipV="1">
            <a:off x="2415637" y="4216203"/>
            <a:ext cx="2257" cy="152252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C963A0FD-6007-AA7F-7DFD-CD40F54A797F}"/>
              </a:ext>
            </a:extLst>
          </p:cNvPr>
          <p:cNvCxnSpPr>
            <a:cxnSpLocks/>
          </p:cNvCxnSpPr>
          <p:nvPr/>
        </p:nvCxnSpPr>
        <p:spPr>
          <a:xfrm flipV="1">
            <a:off x="479425" y="4212748"/>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4" name="Slide Number Placeholder 7">
            <a:extLst>
              <a:ext uri="{FF2B5EF4-FFF2-40B4-BE49-F238E27FC236}">
                <a16:creationId xmlns:a16="http://schemas.microsoft.com/office/drawing/2014/main" id="{A912CD3F-0A72-7A37-6362-F50CB39A872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Oval 4">
            <a:extLst>
              <a:ext uri="{FF2B5EF4-FFF2-40B4-BE49-F238E27FC236}">
                <a16:creationId xmlns:a16="http://schemas.microsoft.com/office/drawing/2014/main" id="{6177ACC5-6DDD-24D3-5A45-52DDE51DD11F}"/>
              </a:ext>
            </a:extLst>
          </p:cNvPr>
          <p:cNvSpPr/>
          <p:nvPr/>
        </p:nvSpPr>
        <p:spPr>
          <a:xfrm>
            <a:off x="439414"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Oval 5">
            <a:extLst>
              <a:ext uri="{FF2B5EF4-FFF2-40B4-BE49-F238E27FC236}">
                <a16:creationId xmlns:a16="http://schemas.microsoft.com/office/drawing/2014/main" id="{2FD8271D-472C-63F0-E9B1-A7D2A17517E4}"/>
              </a:ext>
            </a:extLst>
          </p:cNvPr>
          <p:cNvSpPr/>
          <p:nvPr/>
        </p:nvSpPr>
        <p:spPr>
          <a:xfrm>
            <a:off x="2380377"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Oval 6">
            <a:extLst>
              <a:ext uri="{FF2B5EF4-FFF2-40B4-BE49-F238E27FC236}">
                <a16:creationId xmlns:a16="http://schemas.microsoft.com/office/drawing/2014/main" id="{42F174AB-C905-7593-2489-A092E7C65487}"/>
              </a:ext>
            </a:extLst>
          </p:cNvPr>
          <p:cNvSpPr/>
          <p:nvPr/>
        </p:nvSpPr>
        <p:spPr>
          <a:xfrm>
            <a:off x="4315292"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Oval 8">
            <a:extLst>
              <a:ext uri="{FF2B5EF4-FFF2-40B4-BE49-F238E27FC236}">
                <a16:creationId xmlns:a16="http://schemas.microsoft.com/office/drawing/2014/main" id="{5C7F85AC-8540-023C-F2E2-FF152246343D}"/>
              </a:ext>
            </a:extLst>
          </p:cNvPr>
          <p:cNvSpPr/>
          <p:nvPr/>
        </p:nvSpPr>
        <p:spPr>
          <a:xfrm>
            <a:off x="6252022" y="303116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Oval 17">
            <a:extLst>
              <a:ext uri="{FF2B5EF4-FFF2-40B4-BE49-F238E27FC236}">
                <a16:creationId xmlns:a16="http://schemas.microsoft.com/office/drawing/2014/main" id="{0AF6CF7B-EB95-B1AC-7962-EFE75886EE64}"/>
              </a:ext>
            </a:extLst>
          </p:cNvPr>
          <p:cNvSpPr/>
          <p:nvPr/>
        </p:nvSpPr>
        <p:spPr>
          <a:xfrm>
            <a:off x="8195120" y="3028622"/>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2" name="Oval 21">
            <a:extLst>
              <a:ext uri="{FF2B5EF4-FFF2-40B4-BE49-F238E27FC236}">
                <a16:creationId xmlns:a16="http://schemas.microsoft.com/office/drawing/2014/main" id="{7EAB4D23-B05A-DD31-26FF-A0454B742BDA}"/>
              </a:ext>
            </a:extLst>
          </p:cNvPr>
          <p:cNvSpPr/>
          <p:nvPr/>
        </p:nvSpPr>
        <p:spPr>
          <a:xfrm>
            <a:off x="440002" y="4137636"/>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Oval 22">
            <a:extLst>
              <a:ext uri="{FF2B5EF4-FFF2-40B4-BE49-F238E27FC236}">
                <a16:creationId xmlns:a16="http://schemas.microsoft.com/office/drawing/2014/main" id="{162D7597-38F1-46F8-8F4A-89D0CEF56A07}"/>
              </a:ext>
            </a:extLst>
          </p:cNvPr>
          <p:cNvSpPr/>
          <p:nvPr/>
        </p:nvSpPr>
        <p:spPr>
          <a:xfrm>
            <a:off x="2378471" y="413735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4" name="Oval 53">
            <a:extLst>
              <a:ext uri="{FF2B5EF4-FFF2-40B4-BE49-F238E27FC236}">
                <a16:creationId xmlns:a16="http://schemas.microsoft.com/office/drawing/2014/main" id="{91515356-75EF-23EE-AC55-AB46097B89E4}"/>
              </a:ext>
            </a:extLst>
          </p:cNvPr>
          <p:cNvSpPr/>
          <p:nvPr/>
        </p:nvSpPr>
        <p:spPr>
          <a:xfrm>
            <a:off x="4311507" y="41418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6" name="Oval 55">
            <a:extLst>
              <a:ext uri="{FF2B5EF4-FFF2-40B4-BE49-F238E27FC236}">
                <a16:creationId xmlns:a16="http://schemas.microsoft.com/office/drawing/2014/main" id="{2218703C-CB71-899A-ABFF-6AD2E58FF333}"/>
              </a:ext>
            </a:extLst>
          </p:cNvPr>
          <p:cNvSpPr/>
          <p:nvPr/>
        </p:nvSpPr>
        <p:spPr>
          <a:xfrm>
            <a:off x="6258487" y="4138415"/>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8" name="Oval 57">
            <a:extLst>
              <a:ext uri="{FF2B5EF4-FFF2-40B4-BE49-F238E27FC236}">
                <a16:creationId xmlns:a16="http://schemas.microsoft.com/office/drawing/2014/main" id="{A5B5524A-C518-771F-0F89-27521100DA69}"/>
              </a:ext>
            </a:extLst>
          </p:cNvPr>
          <p:cNvSpPr/>
          <p:nvPr/>
        </p:nvSpPr>
        <p:spPr>
          <a:xfrm>
            <a:off x="8194698" y="4134500"/>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2" name="Oval 71">
            <a:extLst>
              <a:ext uri="{FF2B5EF4-FFF2-40B4-BE49-F238E27FC236}">
                <a16:creationId xmlns:a16="http://schemas.microsoft.com/office/drawing/2014/main" id="{34ED7B43-86D0-6AE7-1A8C-14736080A86B}"/>
              </a:ext>
            </a:extLst>
          </p:cNvPr>
          <p:cNvSpPr/>
          <p:nvPr/>
        </p:nvSpPr>
        <p:spPr>
          <a:xfrm>
            <a:off x="10133421" y="413554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3" name="Oval 72">
            <a:extLst>
              <a:ext uri="{FF2B5EF4-FFF2-40B4-BE49-F238E27FC236}">
                <a16:creationId xmlns:a16="http://schemas.microsoft.com/office/drawing/2014/main" id="{402757A4-432E-E201-E229-5BA23C2DF0C1}"/>
              </a:ext>
            </a:extLst>
          </p:cNvPr>
          <p:cNvSpPr/>
          <p:nvPr/>
        </p:nvSpPr>
        <p:spPr>
          <a:xfrm>
            <a:off x="10135879" y="3027211"/>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cxnSp>
        <p:nvCxnSpPr>
          <p:cNvPr id="75" name="Straight Connector 74">
            <a:extLst>
              <a:ext uri="{FF2B5EF4-FFF2-40B4-BE49-F238E27FC236}">
                <a16:creationId xmlns:a16="http://schemas.microsoft.com/office/drawing/2014/main" id="{372A4165-2DCF-D3A6-56B9-538B61EB1FD2}"/>
              </a:ext>
            </a:extLst>
          </p:cNvPr>
          <p:cNvCxnSpPr>
            <a:cxnSpLocks/>
          </p:cNvCxnSpPr>
          <p:nvPr/>
        </p:nvCxnSpPr>
        <p:spPr>
          <a:xfrm>
            <a:off x="4824250" y="3395258"/>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49035526"/>
      </p:ext>
    </p:extLst>
  </p:cSld>
  <p:clrMapOvr>
    <a:masterClrMapping/>
  </p:clrMapOvr>
  <p:hf hdr="0" ftr="0" dt="0"/>
  <p:extLst>
    <p:ext uri="{DCECCB84-F9BA-43D5-87BE-67443E8EF086}">
      <p15:sldGuideLst xmlns:p15="http://schemas.microsoft.com/office/powerpoint/2012/main">
        <p15:guide id="3" orient="horz" pos="4320">
          <p15:clr>
            <a:srgbClr val="FBAE40"/>
          </p15:clr>
        </p15:guide>
        <p15:guide id="4" orient="horz" pos="2614">
          <p15:clr>
            <a:srgbClr val="FBAE40"/>
          </p15:clr>
        </p15:guide>
        <p15:guide id="5" pos="737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kstas ir grafinis elementas">
    <p:bg>
      <p:bgPr>
        <a:solidFill>
          <a:srgbClr val="A0BAEB"/>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686BC140-6797-B320-D7A9-AC78A0F83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77" y="-49695"/>
            <a:ext cx="12358255" cy="6975604"/>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9" name="Slide Number Placeholder 7">
            <a:extLst>
              <a:ext uri="{FF2B5EF4-FFF2-40B4-BE49-F238E27FC236}">
                <a16:creationId xmlns:a16="http://schemas.microsoft.com/office/drawing/2014/main" id="{149179EA-377A-9C22-E67B-2382F4C6F4F9}"/>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4106918526"/>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ekstas ir grafinis elementas">
    <p:bg>
      <p:bgPr>
        <a:solidFill>
          <a:srgbClr val="A0BAEB"/>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686BC140-6797-B320-D7A9-AC78A0F83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77" y="-49695"/>
            <a:ext cx="12358255" cy="6975604"/>
          </a:xfrm>
          <a:prstGeom prst="rect">
            <a:avLst/>
          </a:prstGeom>
          <a:solidFill>
            <a:schemeClr val="accent4"/>
          </a:solidFill>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chemeClr val="bg1"/>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chemeClr val="bg1"/>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9" name="Slide Number Placeholder 7">
            <a:extLst>
              <a:ext uri="{FF2B5EF4-FFF2-40B4-BE49-F238E27FC236}">
                <a16:creationId xmlns:a16="http://schemas.microsoft.com/office/drawing/2014/main" id="{149179EA-377A-9C22-E67B-2382F4C6F4F9}"/>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4120554613"/>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kstas ir grafinis elementas 2">
    <p:bg>
      <p:bgPr>
        <a:solidFill>
          <a:srgbClr val="F5B414"/>
        </a:solidFill>
        <a:effectLst/>
      </p:bgPr>
    </p:bg>
    <p:spTree>
      <p:nvGrpSpPr>
        <p:cNvPr id="1" name=""/>
        <p:cNvGrpSpPr/>
        <p:nvPr/>
      </p:nvGrpSpPr>
      <p:grpSpPr>
        <a:xfrm>
          <a:off x="0" y="0"/>
          <a:ext cx="0" cy="0"/>
          <a:chOff x="0" y="0"/>
          <a:chExt cx="0" cy="0"/>
        </a:xfrm>
      </p:grpSpPr>
      <p:pic>
        <p:nvPicPr>
          <p:cNvPr id="9" name="Picture 8" descr="Arrow&#10;&#10;Description automatically generated with low confidence">
            <a:extLst>
              <a:ext uri="{FF2B5EF4-FFF2-40B4-BE49-F238E27FC236}">
                <a16:creationId xmlns:a16="http://schemas.microsoft.com/office/drawing/2014/main" id="{3E4EBB72-1F3B-B906-A217-99C55C53C7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24" y="-49695"/>
            <a:ext cx="12327802" cy="695841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Slide Number Placeholder 7">
            <a:extLst>
              <a:ext uri="{FF2B5EF4-FFF2-40B4-BE49-F238E27FC236}">
                <a16:creationId xmlns:a16="http://schemas.microsoft.com/office/drawing/2014/main" id="{279F09CC-6F9F-8CCF-6509-87027755289B}"/>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656254908"/>
      </p:ext>
    </p:extLst>
  </p:cSld>
  <p:clrMapOvr>
    <a:masterClrMapping/>
  </p:clrMapOvr>
  <p:hf hdr="0" ftr="0" dt="0"/>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askut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2"/>
            <a:ext cx="12206529" cy="6879237"/>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713789"/>
            <a:ext cx="6362242" cy="1445738"/>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Ačiū </a:t>
            </a:r>
            <a:br>
              <a:rPr lang="lt-LT" dirty="0"/>
            </a:br>
            <a:r>
              <a:rPr lang="lt-LT" dirty="0"/>
              <a:t>už dėmesį!</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6" name="Title 1">
            <a:extLst>
              <a:ext uri="{FF2B5EF4-FFF2-40B4-BE49-F238E27FC236}">
                <a16:creationId xmlns:a16="http://schemas.microsoft.com/office/drawing/2014/main" id="{03CAB4D2-AC8C-8331-42A1-0441255EAABB}"/>
              </a:ext>
            </a:extLst>
          </p:cNvPr>
          <p:cNvSpPr txBox="1">
            <a:spLocks/>
          </p:cNvSpPr>
          <p:nvPr/>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9" name="Text Placeholder 4">
            <a:extLst>
              <a:ext uri="{FF2B5EF4-FFF2-40B4-BE49-F238E27FC236}">
                <a16:creationId xmlns:a16="http://schemas.microsoft.com/office/drawing/2014/main" id="{C495DAF3-F878-8601-2CD6-1041DA1AC405}"/>
              </a:ext>
            </a:extLst>
          </p:cNvPr>
          <p:cNvSpPr>
            <a:spLocks noGrp="1"/>
          </p:cNvSpPr>
          <p:nvPr>
            <p:ph type="body" sz="quarter" idx="11" hasCustomPrompt="1"/>
          </p:nvPr>
        </p:nvSpPr>
        <p:spPr>
          <a:xfrm>
            <a:off x="479425" y="5933439"/>
            <a:ext cx="3817394" cy="751841"/>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err="1"/>
              <a:t>Kontaktai</a:t>
            </a:r>
            <a:endParaRPr lang="en-US" dirty="0"/>
          </a:p>
        </p:txBody>
      </p:sp>
    </p:spTree>
    <p:extLst>
      <p:ext uri="{BB962C8B-B14F-4D97-AF65-F5344CB8AC3E}">
        <p14:creationId xmlns:p14="http://schemas.microsoft.com/office/powerpoint/2010/main" val="1130366390"/>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_Paskut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6529" cy="6879237"/>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713789"/>
            <a:ext cx="6362242" cy="1445738"/>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Ačiū </a:t>
            </a:r>
            <a:br>
              <a:rPr lang="lt-LT" dirty="0"/>
            </a:br>
            <a:r>
              <a:rPr lang="lt-LT" dirty="0"/>
              <a:t>už dėmesį!</a:t>
            </a:r>
            <a:endParaRPr lang="x-none" dirty="0"/>
          </a:p>
        </p:txBody>
      </p:sp>
      <p:sp>
        <p:nvSpPr>
          <p:cNvPr id="6" name="Title 1">
            <a:extLst>
              <a:ext uri="{FF2B5EF4-FFF2-40B4-BE49-F238E27FC236}">
                <a16:creationId xmlns:a16="http://schemas.microsoft.com/office/drawing/2014/main" id="{03CAB4D2-AC8C-8331-42A1-0441255EAABB}"/>
              </a:ext>
            </a:extLst>
          </p:cNvPr>
          <p:cNvSpPr txBox="1">
            <a:spLocks/>
          </p:cNvSpPr>
          <p:nvPr/>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9" name="Text Placeholder 4">
            <a:extLst>
              <a:ext uri="{FF2B5EF4-FFF2-40B4-BE49-F238E27FC236}">
                <a16:creationId xmlns:a16="http://schemas.microsoft.com/office/drawing/2014/main" id="{C495DAF3-F878-8601-2CD6-1041DA1AC405}"/>
              </a:ext>
            </a:extLst>
          </p:cNvPr>
          <p:cNvSpPr>
            <a:spLocks noGrp="1"/>
          </p:cNvSpPr>
          <p:nvPr>
            <p:ph type="body" sz="quarter" idx="11" hasCustomPrompt="1"/>
          </p:nvPr>
        </p:nvSpPr>
        <p:spPr>
          <a:xfrm>
            <a:off x="479425" y="5933439"/>
            <a:ext cx="3817394" cy="751841"/>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err="1"/>
              <a:t>Kontaktai</a:t>
            </a:r>
            <a:endParaRPr lang="en-US" dirty="0"/>
          </a:p>
        </p:txBody>
      </p:sp>
      <p:pic>
        <p:nvPicPr>
          <p:cNvPr id="3" name="Picture 2" descr="A picture containing text&#10;&#10;Description automatically generated">
            <a:extLst>
              <a:ext uri="{FF2B5EF4-FFF2-40B4-BE49-F238E27FC236}">
                <a16:creationId xmlns:a16="http://schemas.microsoft.com/office/drawing/2014/main" id="{EE8C90F8-EBA1-2474-D126-B412BB193E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2167712975"/>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Paskutinis">
    <p:bg>
      <p:bgPr>
        <a:solidFill>
          <a:srgbClr val="092E68"/>
        </a:solidFill>
        <a:effectLst/>
      </p:bgPr>
    </p:bg>
    <p:spTree>
      <p:nvGrpSpPr>
        <p:cNvPr id="1" name=""/>
        <p:cNvGrpSpPr/>
        <p:nvPr/>
      </p:nvGrpSpPr>
      <p:grpSpPr>
        <a:xfrm>
          <a:off x="0" y="0"/>
          <a:ext cx="0" cy="0"/>
          <a:chOff x="0" y="0"/>
          <a:chExt cx="0" cy="0"/>
        </a:xfrm>
      </p:grpSpPr>
      <p:pic>
        <p:nvPicPr>
          <p:cNvPr id="7" name="Picture 6" descr="Icon&#10;&#10;Description automatically generated with medium confidence">
            <a:extLst>
              <a:ext uri="{FF2B5EF4-FFF2-40B4-BE49-F238E27FC236}">
                <a16:creationId xmlns:a16="http://schemas.microsoft.com/office/drawing/2014/main" id="{A3D5B32B-B24A-38ED-BA89-C1C339F75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79" y="-113532"/>
            <a:ext cx="12447373" cy="7110960"/>
          </a:xfrm>
          <a:prstGeom prst="rect">
            <a:avLst/>
          </a:prstGeom>
        </p:spPr>
      </p:pic>
      <p:sp>
        <p:nvSpPr>
          <p:cNvPr id="6" name="Title 1">
            <a:extLst>
              <a:ext uri="{FF2B5EF4-FFF2-40B4-BE49-F238E27FC236}">
                <a16:creationId xmlns:a16="http://schemas.microsoft.com/office/drawing/2014/main" id="{03CAB4D2-AC8C-8331-42A1-0441255EAABB}"/>
              </a:ext>
            </a:extLst>
          </p:cNvPr>
          <p:cNvSpPr txBox="1">
            <a:spLocks/>
          </p:cNvSpPr>
          <p:nvPr/>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pic>
        <p:nvPicPr>
          <p:cNvPr id="2" name="Picture 1" descr="A picture containing text&#10;&#10;Description automatically generated">
            <a:extLst>
              <a:ext uri="{FF2B5EF4-FFF2-40B4-BE49-F238E27FC236}">
                <a16:creationId xmlns:a16="http://schemas.microsoft.com/office/drawing/2014/main" id="{4529FA5F-B9FA-EE9F-CCB9-DBDD096CD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8927" y="2890640"/>
            <a:ext cx="2623600" cy="1076720"/>
          </a:xfrm>
          <a:prstGeom prst="rect">
            <a:avLst/>
          </a:prstGeom>
        </p:spPr>
      </p:pic>
    </p:spTree>
    <p:extLst>
      <p:ext uri="{BB962C8B-B14F-4D97-AF65-F5344CB8AC3E}">
        <p14:creationId xmlns:p14="http://schemas.microsoft.com/office/powerpoint/2010/main" val="2537679738"/>
      </p:ext>
    </p:extLst>
  </p:cSld>
  <p:clrMapOvr>
    <a:masterClrMapping/>
  </p:clrMapOvr>
  <p:hf hdr="0" ftr="0" dt="0"/>
  <p:extLst>
    <p:ext uri="{DCECCB84-F9BA-43D5-87BE-67443E8EF086}">
      <p15:sldGuideLst xmlns:p15="http://schemas.microsoft.com/office/powerpoint/2012/main">
        <p15:guide id="1" pos="737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466228" y="4103632"/>
            <a:ext cx="3133840"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135</a:t>
            </a:r>
          </a:p>
          <a:p>
            <a:pPr lvl="0"/>
            <a:endParaRPr lang="en-US"/>
          </a:p>
          <a:p>
            <a:pPr lvl="0"/>
            <a:endParaRPr lang="en-US"/>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1088044" y="4871526"/>
            <a:ext cx="1878388" cy="12775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err="1"/>
              <a:t>Solor</a:t>
            </a:r>
            <a:r>
              <a:rPr lang="en-US"/>
              <a:t> </a:t>
            </a:r>
            <a:r>
              <a:rPr lang="en-US" err="1"/>
              <a:t>kamo</a:t>
            </a:r>
            <a:r>
              <a:rPr lang="en-US"/>
              <a:t> </a:t>
            </a:r>
            <a:r>
              <a:rPr lang="en-US" err="1"/>
              <a:t>treser</a:t>
            </a:r>
            <a:r>
              <a:rPr lang="en-US"/>
              <a:t> sit </a:t>
            </a:r>
            <a:r>
              <a:rPr lang="en-US" err="1"/>
              <a:t>amet</a:t>
            </a:r>
            <a:r>
              <a:rPr lang="en-US"/>
              <a:t>, </a:t>
            </a:r>
            <a:r>
              <a:rPr lang="en-US" err="1"/>
              <a:t>consectetur</a:t>
            </a:r>
            <a:endParaRPr lang="en-US"/>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58308" y="4106230"/>
            <a:ext cx="2625573"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17</a:t>
            </a:r>
          </a:p>
          <a:p>
            <a:pPr lvl="0"/>
            <a:endParaRPr lang="en-US"/>
          </a:p>
          <a:p>
            <a:pPr lvl="0"/>
            <a:endParaRPr lang="en-US"/>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758857" y="4871542"/>
            <a:ext cx="2010462" cy="12561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a:t>Lorem ipsum dolor sit </a:t>
            </a:r>
            <a:r>
              <a:rPr lang="en-US" err="1"/>
              <a:t>amet</a:t>
            </a:r>
            <a:r>
              <a:rPr lang="en-US"/>
              <a:t>, </a:t>
            </a:r>
            <a:r>
              <a:rPr lang="en-US" err="1"/>
              <a:t>consectetur</a:t>
            </a:r>
            <a:endParaRPr lang="en-US"/>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834554" y="4110838"/>
            <a:ext cx="1359877"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3</a:t>
            </a:r>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709201" y="4858254"/>
            <a:ext cx="160692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a:t>Ipsum dolor sit </a:t>
            </a:r>
            <a:r>
              <a:rPr lang="en-US" err="1"/>
              <a:t>amet</a:t>
            </a:r>
            <a:r>
              <a:rPr lang="en-US"/>
              <a:t>, </a:t>
            </a:r>
            <a:r>
              <a:rPr lang="en-US" err="1"/>
              <a:t>consectetur</a:t>
            </a:r>
            <a:endParaRPr lang="en-US"/>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1075193" y="2306094"/>
            <a:ext cx="1904089" cy="85366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err="1"/>
              <a:t>Solor</a:t>
            </a:r>
            <a:r>
              <a:rPr lang="en-US"/>
              <a:t> </a:t>
            </a:r>
            <a:r>
              <a:rPr lang="en-US" err="1"/>
              <a:t>kamo</a:t>
            </a:r>
            <a:r>
              <a:rPr lang="en-US"/>
              <a:t> </a:t>
            </a:r>
            <a:r>
              <a:rPr lang="en-US" err="1"/>
              <a:t>treser</a:t>
            </a:r>
            <a:r>
              <a:rPr lang="en-US"/>
              <a:t> sit </a:t>
            </a:r>
            <a:r>
              <a:rPr lang="en-US" err="1"/>
              <a:t>amet</a:t>
            </a:r>
            <a:r>
              <a:rPr lang="en-US"/>
              <a:t>, </a:t>
            </a:r>
            <a:r>
              <a:rPr lang="en-US" err="1"/>
              <a:t>consectetur</a:t>
            </a:r>
            <a:endParaRPr lang="en-US"/>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3782584" y="2306095"/>
            <a:ext cx="1920362" cy="1334802"/>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a:t>Lorem ipsum dolor sit </a:t>
            </a:r>
            <a:r>
              <a:rPr lang="en-US" err="1"/>
              <a:t>amet</a:t>
            </a:r>
            <a:r>
              <a:rPr lang="en-US"/>
              <a:t>, </a:t>
            </a:r>
            <a:r>
              <a:rPr lang="en-US" err="1"/>
              <a:t>consectetur</a:t>
            </a:r>
            <a:endParaRPr lang="en-US"/>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6544019" y="1518961"/>
            <a:ext cx="1916935" cy="993665"/>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60</a:t>
            </a:r>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6654156" y="2303146"/>
            <a:ext cx="1717010"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a:t>Ipsum dolor sit </a:t>
            </a:r>
            <a:r>
              <a:rPr lang="en-US" err="1"/>
              <a:t>amet</a:t>
            </a:r>
            <a:r>
              <a:rPr lang="en-US"/>
              <a:t>, </a:t>
            </a:r>
            <a:r>
              <a:rPr lang="en-US" err="1"/>
              <a:t>consectetur</a:t>
            </a:r>
            <a:endParaRPr lang="en-US"/>
          </a:p>
        </p:txBody>
      </p:sp>
      <p:sp>
        <p:nvSpPr>
          <p:cNvPr id="3" name="Text Placeholder 4">
            <a:extLst>
              <a:ext uri="{FF2B5EF4-FFF2-40B4-BE49-F238E27FC236}">
                <a16:creationId xmlns:a16="http://schemas.microsoft.com/office/drawing/2014/main" id="{FF9411E0-4605-BD6B-CD5D-AA58DE3482FF}"/>
              </a:ext>
            </a:extLst>
          </p:cNvPr>
          <p:cNvSpPr>
            <a:spLocks noGrp="1"/>
          </p:cNvSpPr>
          <p:nvPr>
            <p:ph type="body" sz="quarter" idx="27" hasCustomPrompt="1"/>
          </p:nvPr>
        </p:nvSpPr>
        <p:spPr>
          <a:xfrm>
            <a:off x="990917" y="1538917"/>
            <a:ext cx="2072641"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12</a:t>
            </a:r>
          </a:p>
        </p:txBody>
      </p:sp>
      <p:sp>
        <p:nvSpPr>
          <p:cNvPr id="6" name="Text Placeholder 4">
            <a:extLst>
              <a:ext uri="{FF2B5EF4-FFF2-40B4-BE49-F238E27FC236}">
                <a16:creationId xmlns:a16="http://schemas.microsoft.com/office/drawing/2014/main" id="{FE9E566D-0833-1225-3B78-A4A7BFE9CA2E}"/>
              </a:ext>
            </a:extLst>
          </p:cNvPr>
          <p:cNvSpPr>
            <a:spLocks noGrp="1"/>
          </p:cNvSpPr>
          <p:nvPr>
            <p:ph type="body" sz="quarter" idx="28" hasCustomPrompt="1"/>
          </p:nvPr>
        </p:nvSpPr>
        <p:spPr>
          <a:xfrm>
            <a:off x="4802469" y="1790917"/>
            <a:ext cx="1677323" cy="521607"/>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err="1"/>
              <a:t>mlrd</a:t>
            </a:r>
            <a:r>
              <a:rPr lang="en-US"/>
              <a:t>. €</a:t>
            </a:r>
            <a:endParaRPr lang="x-none" b="1" i="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a:p>
          <a:p>
            <a:pPr lvl="0"/>
            <a:endParaRPr lang="en-US"/>
          </a:p>
          <a:p>
            <a:pPr lvl="0"/>
            <a:endParaRPr lang="en-US"/>
          </a:p>
        </p:txBody>
      </p:sp>
      <p:sp>
        <p:nvSpPr>
          <p:cNvPr id="13" name="Text Placeholder 4">
            <a:extLst>
              <a:ext uri="{FF2B5EF4-FFF2-40B4-BE49-F238E27FC236}">
                <a16:creationId xmlns:a16="http://schemas.microsoft.com/office/drawing/2014/main" id="{5F5FD121-8FCF-DEC7-E4DA-8E42514801BD}"/>
              </a:ext>
            </a:extLst>
          </p:cNvPr>
          <p:cNvSpPr>
            <a:spLocks noGrp="1"/>
          </p:cNvSpPr>
          <p:nvPr>
            <p:ph type="body" sz="quarter" idx="29" hasCustomPrompt="1"/>
          </p:nvPr>
        </p:nvSpPr>
        <p:spPr>
          <a:xfrm>
            <a:off x="3669017" y="1533577"/>
            <a:ext cx="2675490" cy="95703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15,4</a:t>
            </a:r>
          </a:p>
        </p:txBody>
      </p:sp>
      <p:cxnSp>
        <p:nvCxnSpPr>
          <p:cNvPr id="18" name="Straight Connector 17">
            <a:extLst>
              <a:ext uri="{FF2B5EF4-FFF2-40B4-BE49-F238E27FC236}">
                <a16:creationId xmlns:a16="http://schemas.microsoft.com/office/drawing/2014/main" id="{5CF637C1-284E-4630-B0DE-0742234EFAE9}"/>
              </a:ext>
            </a:extLst>
          </p:cNvPr>
          <p:cNvCxnSpPr>
            <a:cxnSpLocks/>
          </p:cNvCxnSpPr>
          <p:nvPr userDrawn="1"/>
        </p:nvCxnSpPr>
        <p:spPr>
          <a:xfrm>
            <a:off x="1628654"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32" name="Slide Number Placeholder 7">
            <a:extLst>
              <a:ext uri="{FF2B5EF4-FFF2-40B4-BE49-F238E27FC236}">
                <a16:creationId xmlns:a16="http://schemas.microsoft.com/office/drawing/2014/main" id="{0465BA4B-A7FA-7D6A-1B07-491B5D2BF180}"/>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a:t>   |   </a:t>
            </a:r>
            <a:r>
              <a:rPr lang="en-US" err="1"/>
              <a:t>Centrinė</a:t>
            </a:r>
            <a:r>
              <a:rPr lang="en-US"/>
              <a:t> </a:t>
            </a:r>
            <a:r>
              <a:rPr lang="en-US" err="1"/>
              <a:t>projektų</a:t>
            </a:r>
            <a:r>
              <a:rPr lang="en-US"/>
              <a:t> </a:t>
            </a:r>
            <a:r>
              <a:rPr lang="en-US" err="1"/>
              <a:t>valdymo</a:t>
            </a:r>
            <a:r>
              <a:rPr lang="en-US"/>
              <a:t> </a:t>
            </a:r>
            <a:r>
              <a:rPr lang="en-US" err="1"/>
              <a:t>agentūra</a:t>
            </a:r>
            <a:endParaRPr lang="x-none"/>
          </a:p>
        </p:txBody>
      </p:sp>
      <p:sp>
        <p:nvSpPr>
          <p:cNvPr id="5" name="Text Placeholder 4">
            <a:extLst>
              <a:ext uri="{FF2B5EF4-FFF2-40B4-BE49-F238E27FC236}">
                <a16:creationId xmlns:a16="http://schemas.microsoft.com/office/drawing/2014/main" id="{E0ACF6EA-0D0C-9B99-4712-51065CAFA2AE}"/>
              </a:ext>
            </a:extLst>
          </p:cNvPr>
          <p:cNvSpPr>
            <a:spLocks noGrp="1"/>
          </p:cNvSpPr>
          <p:nvPr>
            <p:ph type="body" sz="quarter" idx="30" hasCustomPrompt="1"/>
          </p:nvPr>
        </p:nvSpPr>
        <p:spPr>
          <a:xfrm>
            <a:off x="9625965" y="4110838"/>
            <a:ext cx="1147445"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15</a:t>
            </a:r>
          </a:p>
        </p:txBody>
      </p:sp>
      <p:sp>
        <p:nvSpPr>
          <p:cNvPr id="8" name="Text Placeholder 4">
            <a:extLst>
              <a:ext uri="{FF2B5EF4-FFF2-40B4-BE49-F238E27FC236}">
                <a16:creationId xmlns:a16="http://schemas.microsoft.com/office/drawing/2014/main" id="{3A4C883D-F1CE-3FD3-EA9F-CB4B963B4076}"/>
              </a:ext>
            </a:extLst>
          </p:cNvPr>
          <p:cNvSpPr>
            <a:spLocks noGrp="1"/>
          </p:cNvSpPr>
          <p:nvPr>
            <p:ph type="body" sz="quarter" idx="31" hasCustomPrompt="1"/>
          </p:nvPr>
        </p:nvSpPr>
        <p:spPr>
          <a:xfrm>
            <a:off x="9424988" y="4858254"/>
            <a:ext cx="154940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a:t>Ipsum dolor sit </a:t>
            </a:r>
            <a:r>
              <a:rPr lang="en-US" err="1"/>
              <a:t>amet</a:t>
            </a:r>
            <a:r>
              <a:rPr lang="en-US"/>
              <a:t>, </a:t>
            </a:r>
            <a:r>
              <a:rPr lang="en-US" err="1"/>
              <a:t>consectetur</a:t>
            </a:r>
            <a:endParaRPr lang="en-US"/>
          </a:p>
        </p:txBody>
      </p:sp>
      <p:sp>
        <p:nvSpPr>
          <p:cNvPr id="21" name="Text Placeholder 4">
            <a:extLst>
              <a:ext uri="{FF2B5EF4-FFF2-40B4-BE49-F238E27FC236}">
                <a16:creationId xmlns:a16="http://schemas.microsoft.com/office/drawing/2014/main" id="{BAF30330-C68F-9B7D-CB23-BA5C46ACED51}"/>
              </a:ext>
            </a:extLst>
          </p:cNvPr>
          <p:cNvSpPr>
            <a:spLocks noGrp="1"/>
          </p:cNvSpPr>
          <p:nvPr>
            <p:ph type="body" sz="quarter" idx="32" hasCustomPrompt="1"/>
          </p:nvPr>
        </p:nvSpPr>
        <p:spPr>
          <a:xfrm>
            <a:off x="8939776" y="1518961"/>
            <a:ext cx="2519823" cy="743593"/>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a:t>123</a:t>
            </a:r>
          </a:p>
        </p:txBody>
      </p:sp>
      <p:sp>
        <p:nvSpPr>
          <p:cNvPr id="27" name="Text Placeholder 4">
            <a:extLst>
              <a:ext uri="{FF2B5EF4-FFF2-40B4-BE49-F238E27FC236}">
                <a16:creationId xmlns:a16="http://schemas.microsoft.com/office/drawing/2014/main" id="{63C01DD3-1C6B-3FD2-EBF1-319072C88614}"/>
              </a:ext>
            </a:extLst>
          </p:cNvPr>
          <p:cNvSpPr>
            <a:spLocks noGrp="1"/>
          </p:cNvSpPr>
          <p:nvPr>
            <p:ph type="body" sz="quarter" idx="33" hasCustomPrompt="1"/>
          </p:nvPr>
        </p:nvSpPr>
        <p:spPr>
          <a:xfrm>
            <a:off x="9351360" y="2303146"/>
            <a:ext cx="1696655"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a:t>Ipsum dolor sit </a:t>
            </a:r>
            <a:r>
              <a:rPr lang="en-US" err="1"/>
              <a:t>amet</a:t>
            </a:r>
            <a:r>
              <a:rPr lang="en-US"/>
              <a:t>, </a:t>
            </a:r>
            <a:r>
              <a:rPr lang="en-US" err="1"/>
              <a:t>consectetur</a:t>
            </a:r>
            <a:endParaRPr lang="en-US"/>
          </a:p>
        </p:txBody>
      </p:sp>
      <p:cxnSp>
        <p:nvCxnSpPr>
          <p:cNvPr id="56" name="Straight Connector 55">
            <a:extLst>
              <a:ext uri="{FF2B5EF4-FFF2-40B4-BE49-F238E27FC236}">
                <a16:creationId xmlns:a16="http://schemas.microsoft.com/office/drawing/2014/main" id="{6CBD9925-2B9A-9CE9-F65E-C7C5004C4787}"/>
              </a:ext>
            </a:extLst>
          </p:cNvPr>
          <p:cNvCxnSpPr>
            <a:cxnSpLocks/>
          </p:cNvCxnSpPr>
          <p:nvPr userDrawn="1"/>
        </p:nvCxnSpPr>
        <p:spPr>
          <a:xfrm>
            <a:off x="43495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13C590EC-AFFA-8BAC-8B8A-E69C4F576D30}"/>
              </a:ext>
            </a:extLst>
          </p:cNvPr>
          <p:cNvCxnSpPr>
            <a:cxnSpLocks/>
          </p:cNvCxnSpPr>
          <p:nvPr userDrawn="1"/>
        </p:nvCxnSpPr>
        <p:spPr>
          <a:xfrm>
            <a:off x="708639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D03CF8BB-1A44-7E6B-C56D-0C7713D2EF27}"/>
              </a:ext>
            </a:extLst>
          </p:cNvPr>
          <p:cNvCxnSpPr>
            <a:cxnSpLocks/>
          </p:cNvCxnSpPr>
          <p:nvPr userDrawn="1"/>
        </p:nvCxnSpPr>
        <p:spPr>
          <a:xfrm>
            <a:off x="97851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4A9F2E32-BA48-A46E-C76A-CA21CFCFBBEF}"/>
              </a:ext>
            </a:extLst>
          </p:cNvPr>
          <p:cNvSpPr txBox="1"/>
          <p:nvPr userDrawn="1"/>
        </p:nvSpPr>
        <p:spPr>
          <a:xfrm>
            <a:off x="11758246" y="-844062"/>
            <a:ext cx="184731" cy="369332"/>
          </a:xfrm>
          <a:prstGeom prst="rect">
            <a:avLst/>
          </a:prstGeom>
          <a:noFill/>
        </p:spPr>
        <p:txBody>
          <a:bodyPr wrap="none" rtlCol="0">
            <a:spAutoFit/>
          </a:bodyPr>
          <a:lstStyle/>
          <a:p>
            <a:endParaRPr lang="x-none"/>
          </a:p>
        </p:txBody>
      </p:sp>
    </p:spTree>
    <p:extLst>
      <p:ext uri="{BB962C8B-B14F-4D97-AF65-F5344CB8AC3E}">
        <p14:creationId xmlns:p14="http://schemas.microsoft.com/office/powerpoint/2010/main" val="1145906340"/>
      </p:ext>
    </p:extLst>
  </p:cSld>
  <p:clrMapOvr>
    <a:masterClrMapping/>
  </p:clrMapOvr>
  <p:extLst>
    <p:ext uri="{DCECCB84-F9BA-43D5-87BE-67443E8EF086}">
      <p15:sldGuideLst xmlns:p15="http://schemas.microsoft.com/office/powerpoint/2012/main">
        <p15:guide id="3" orient="horz" pos="3657">
          <p15:clr>
            <a:srgbClr val="FBAE40"/>
          </p15:clr>
        </p15:guide>
        <p15:guide id="4" orient="horz" pos="1185">
          <p15:clr>
            <a:srgbClr val="FBAE40"/>
          </p15:clr>
        </p15:guide>
        <p15:guide id="5" pos="7355">
          <p15:clr>
            <a:srgbClr val="FBAE40"/>
          </p15:clr>
        </p15:guide>
        <p15:guide id="6" pos="1277">
          <p15:clr>
            <a:srgbClr val="FBAE40"/>
          </p15:clr>
        </p15:guide>
        <p15:guide id="7" pos="6425">
          <p15:clr>
            <a:srgbClr val="FBAE40"/>
          </p15:clr>
        </p15:guide>
        <p15:guide id="8" pos="4725">
          <p15:clr>
            <a:srgbClr val="FBAE40"/>
          </p15:clr>
        </p15:guide>
        <p15:guide id="9" pos="300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57819"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57819"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MASTER TITLE STYLE</a:t>
            </a:r>
          </a:p>
        </p:txBody>
      </p:sp>
    </p:spTree>
    <p:extLst>
      <p:ext uri="{BB962C8B-B14F-4D97-AF65-F5344CB8AC3E}">
        <p14:creationId xmlns:p14="http://schemas.microsoft.com/office/powerpoint/2010/main" val="10712091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Image Layouts">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2"/>
            <a:ext cx="12192000" cy="4825999"/>
          </a:xfrm>
          <a:prstGeom prst="rect">
            <a:avLst/>
          </a:prstGeom>
          <a:solidFill>
            <a:schemeClr val="tx2">
              <a:lumMod val="25000"/>
              <a:lumOff val="75000"/>
            </a:schemeClr>
          </a:solidFill>
          <a:ln w="19050">
            <a:noFill/>
          </a:ln>
        </p:spPr>
        <p:txBody>
          <a:bodyPr lIns="0" tIns="91440" rIns="0" bIns="914400" anchor="b"/>
          <a:lstStyle>
            <a:lvl1pPr algn="ctr" rtl="0">
              <a:buNone/>
              <a:defRPr sz="18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388593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Image Layouts">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0" y="3098798"/>
            <a:ext cx="12192000" cy="3759201"/>
          </a:xfrm>
          <a:prstGeom prst="rect">
            <a:avLst/>
          </a:prstGeom>
          <a:solidFill>
            <a:schemeClr val="tx2">
              <a:lumMod val="10000"/>
              <a:lumOff val="90000"/>
            </a:schemeClr>
          </a:solidFill>
          <a:ln w="19050">
            <a:noFill/>
          </a:ln>
        </p:spPr>
        <p:txBody>
          <a:bodyPr lIns="0" tIns="91440" rIns="0" bIns="914400" anchor="b"/>
          <a:lstStyle>
            <a:lvl1pPr algn="ctr" rtl="0">
              <a:buNone/>
              <a:defRPr sz="1867">
                <a:solidFill>
                  <a:schemeClr val="tx1">
                    <a:lumMod val="75000"/>
                    <a:lumOff val="25000"/>
                  </a:schemeClr>
                </a:solidFill>
              </a:defRPr>
            </a:lvl1pPr>
          </a:lstStyle>
          <a:p>
            <a:r>
              <a:rPr lang="en-US"/>
              <a:t>Image Holder</a:t>
            </a:r>
          </a:p>
        </p:txBody>
      </p:sp>
      <p:sp>
        <p:nvSpPr>
          <p:cNvPr id="8" name="Rectangle 7"/>
          <p:cNvSpPr/>
          <p:nvPr/>
        </p:nvSpPr>
        <p:spPr>
          <a:xfrm rot="16200000">
            <a:off x="4533901" y="-4533905"/>
            <a:ext cx="3124203" cy="12192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solidFill>
                <a:schemeClr val="bg1"/>
              </a:solidFill>
            </a:endParaRPr>
          </a:p>
        </p:txBody>
      </p:sp>
      <p:sp>
        <p:nvSpPr>
          <p:cNvPr id="5" name="Text Placeholder 3"/>
          <p:cNvSpPr>
            <a:spLocks noGrp="1"/>
          </p:cNvSpPr>
          <p:nvPr>
            <p:ph type="body" sz="half" idx="2" hasCustomPrompt="1"/>
          </p:nvPr>
        </p:nvSpPr>
        <p:spPr>
          <a:xfrm>
            <a:off x="508000" y="1026695"/>
            <a:ext cx="10955867" cy="231007"/>
          </a:xfrm>
          <a:prstGeom prst="rect">
            <a:avLst/>
          </a:prstGeom>
        </p:spPr>
        <p:txBody>
          <a:bodyPr wrap="none" lIns="0" tIns="0" rIns="0" bIns="0" anchor="ctr">
            <a:noAutofit/>
          </a:bodyPr>
          <a:lstStyle>
            <a:lvl1pPr marL="0" indent="0" algn="l">
              <a:buNone/>
              <a:defRPr sz="2133" b="0" baseline="0">
                <a:solidFill>
                  <a:schemeClr val="bg1"/>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6" name="Title 13"/>
          <p:cNvSpPr>
            <a:spLocks noGrp="1"/>
          </p:cNvSpPr>
          <p:nvPr>
            <p:ph type="title" hasCustomPrompt="1"/>
          </p:nvPr>
        </p:nvSpPr>
        <p:spPr>
          <a:xfrm>
            <a:off x="508000" y="450250"/>
            <a:ext cx="10955867"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bg1"/>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Tree>
    <p:extLst>
      <p:ext uri="{BB962C8B-B14F-4D97-AF65-F5344CB8AC3E}">
        <p14:creationId xmlns:p14="http://schemas.microsoft.com/office/powerpoint/2010/main" val="21082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8" grpId="1"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0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6" name="Picture Placeholder 5"/>
          <p:cNvSpPr>
            <a:spLocks noGrp="1"/>
          </p:cNvSpPr>
          <p:nvPr>
            <p:ph type="pic" sz="quarter" idx="10" hasCustomPrompt="1"/>
          </p:nvPr>
        </p:nvSpPr>
        <p:spPr>
          <a:xfrm>
            <a:off x="532599" y="1498601"/>
            <a:ext cx="11126803" cy="2722209"/>
          </a:xfrm>
          <a:custGeom>
            <a:avLst/>
            <a:gdLst>
              <a:gd name="connsiteX0" fmla="*/ 0 w 8345102"/>
              <a:gd name="connsiteY0" fmla="*/ 0 h 2041657"/>
              <a:gd name="connsiteX1" fmla="*/ 8345102 w 8345102"/>
              <a:gd name="connsiteY1" fmla="*/ 0 h 2041657"/>
              <a:gd name="connsiteX2" fmla="*/ 8345102 w 8345102"/>
              <a:gd name="connsiteY2" fmla="*/ 1773254 h 2041657"/>
              <a:gd name="connsiteX3" fmla="*/ 4360744 w 8345102"/>
              <a:gd name="connsiteY3" fmla="*/ 1773254 h 2041657"/>
              <a:gd name="connsiteX4" fmla="*/ 4172551 w 8345102"/>
              <a:gd name="connsiteY4" fmla="*/ 2041657 h 2041657"/>
              <a:gd name="connsiteX5" fmla="*/ 3984359 w 8345102"/>
              <a:gd name="connsiteY5" fmla="*/ 1773254 h 2041657"/>
              <a:gd name="connsiteX6" fmla="*/ 0 w 8345102"/>
              <a:gd name="connsiteY6" fmla="*/ 1773254 h 204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45102" h="2041657">
                <a:moveTo>
                  <a:pt x="0" y="0"/>
                </a:moveTo>
                <a:lnTo>
                  <a:pt x="8345102" y="0"/>
                </a:lnTo>
                <a:lnTo>
                  <a:pt x="8345102" y="1773254"/>
                </a:lnTo>
                <a:lnTo>
                  <a:pt x="4360744" y="1773254"/>
                </a:lnTo>
                <a:lnTo>
                  <a:pt x="4172551" y="2041657"/>
                </a:lnTo>
                <a:lnTo>
                  <a:pt x="3984359" y="1773254"/>
                </a:lnTo>
                <a:lnTo>
                  <a:pt x="0" y="1773254"/>
                </a:lnTo>
                <a:close/>
              </a:path>
            </a:pathLst>
          </a:custGeom>
          <a:solidFill>
            <a:schemeClr val="tx2">
              <a:lumMod val="25000"/>
              <a:lumOff val="75000"/>
            </a:schemeClr>
          </a:solidFill>
          <a:ln w="19050">
            <a:noFill/>
          </a:ln>
        </p:spPr>
        <p:txBody>
          <a:bodyPr wrap="square" lIns="0" tIns="91440" rIns="0" bIns="548640" anchor="b">
            <a:noAutofit/>
          </a:bodyPr>
          <a:lstStyle>
            <a:lvl1pPr algn="ctr" rtl="0">
              <a:buNone/>
              <a:defRPr sz="18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400195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2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7" name="Picture Placeholder 6"/>
          <p:cNvSpPr>
            <a:spLocks noGrp="1"/>
          </p:cNvSpPr>
          <p:nvPr>
            <p:ph type="pic" sz="quarter" idx="10" hasCustomPrompt="1"/>
          </p:nvPr>
        </p:nvSpPr>
        <p:spPr>
          <a:xfrm>
            <a:off x="0" y="1498600"/>
            <a:ext cx="12192000" cy="3149600"/>
          </a:xfrm>
          <a:custGeom>
            <a:avLst/>
            <a:gdLst>
              <a:gd name="connsiteX0" fmla="*/ 0 w 8345102"/>
              <a:gd name="connsiteY0" fmla="*/ 0 h 1752600"/>
              <a:gd name="connsiteX1" fmla="*/ 8345102 w 8345102"/>
              <a:gd name="connsiteY1" fmla="*/ 0 h 1752600"/>
              <a:gd name="connsiteX2" fmla="*/ 8345102 w 8345102"/>
              <a:gd name="connsiteY2" fmla="*/ 1752600 h 1752600"/>
              <a:gd name="connsiteX3" fmla="*/ 0 w 8345102"/>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8345102" h="1752600">
                <a:moveTo>
                  <a:pt x="0" y="0"/>
                </a:moveTo>
                <a:lnTo>
                  <a:pt x="8345102" y="0"/>
                </a:lnTo>
                <a:lnTo>
                  <a:pt x="8345102" y="1752600"/>
                </a:lnTo>
                <a:lnTo>
                  <a:pt x="0" y="1752600"/>
                </a:lnTo>
                <a:close/>
              </a:path>
            </a:pathLst>
          </a:custGeom>
          <a:solidFill>
            <a:schemeClr val="tx2">
              <a:lumMod val="10000"/>
              <a:lumOff val="90000"/>
            </a:schemeClr>
          </a:solidFill>
          <a:ln w="19050">
            <a:noFill/>
          </a:ln>
        </p:spPr>
        <p:txBody>
          <a:bodyPr wrap="square" lIns="0" tIns="91440" rIns="0" bIns="548640" anchor="b">
            <a:noAutofit/>
          </a:bodyPr>
          <a:lstStyle>
            <a:lvl1pPr algn="ctr" rtl="0">
              <a:buNone/>
              <a:defRPr sz="18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370217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1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706533" y="1026695"/>
            <a:ext cx="5933619"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706533" y="450250"/>
            <a:ext cx="5933619"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9" name="Picture Placeholder 7"/>
          <p:cNvSpPr>
            <a:spLocks noGrp="1"/>
          </p:cNvSpPr>
          <p:nvPr>
            <p:ph type="pic" sz="quarter" idx="10" hasCustomPrompt="1"/>
          </p:nvPr>
        </p:nvSpPr>
        <p:spPr>
          <a:xfrm>
            <a:off x="1" y="8467"/>
            <a:ext cx="5556985" cy="6849533"/>
          </a:xfrm>
          <a:custGeom>
            <a:avLst/>
            <a:gdLst>
              <a:gd name="connsiteX0" fmla="*/ 0 w 4167739"/>
              <a:gd name="connsiteY0" fmla="*/ 0 h 5137150"/>
              <a:gd name="connsiteX1" fmla="*/ 4167739 w 4167739"/>
              <a:gd name="connsiteY1" fmla="*/ 0 h 5137150"/>
              <a:gd name="connsiteX2" fmla="*/ 4167739 w 4167739"/>
              <a:gd name="connsiteY2" fmla="*/ 5137150 h 5137150"/>
              <a:gd name="connsiteX3" fmla="*/ 0 w 4167739"/>
              <a:gd name="connsiteY3" fmla="*/ 5137150 h 5137150"/>
              <a:gd name="connsiteX4" fmla="*/ 0 w 4167739"/>
              <a:gd name="connsiteY4" fmla="*/ 0 h 5137150"/>
              <a:gd name="connsiteX0" fmla="*/ 0 w 4167739"/>
              <a:gd name="connsiteY0" fmla="*/ 0 h 5137150"/>
              <a:gd name="connsiteX1" fmla="*/ 4167739 w 4167739"/>
              <a:gd name="connsiteY1" fmla="*/ 0 h 5137150"/>
              <a:gd name="connsiteX2" fmla="*/ 3215239 w 4167739"/>
              <a:gd name="connsiteY2" fmla="*/ 5137150 h 5137150"/>
              <a:gd name="connsiteX3" fmla="*/ 0 w 4167739"/>
              <a:gd name="connsiteY3" fmla="*/ 5137150 h 5137150"/>
              <a:gd name="connsiteX4" fmla="*/ 0 w 4167739"/>
              <a:gd name="connsiteY4" fmla="*/ 0 h 513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7739" h="5137150">
                <a:moveTo>
                  <a:pt x="0" y="0"/>
                </a:moveTo>
                <a:lnTo>
                  <a:pt x="4167739" y="0"/>
                </a:lnTo>
                <a:lnTo>
                  <a:pt x="3215239" y="5137150"/>
                </a:lnTo>
                <a:lnTo>
                  <a:pt x="0" y="5137150"/>
                </a:lnTo>
                <a:lnTo>
                  <a:pt x="0" y="0"/>
                </a:lnTo>
                <a:close/>
              </a:path>
            </a:pathLst>
          </a:custGeom>
          <a:solidFill>
            <a:schemeClr val="tx2">
              <a:lumMod val="10000"/>
              <a:lumOff val="90000"/>
            </a:schemeClr>
          </a:solidFill>
          <a:ln w="19050">
            <a:noFill/>
          </a:ln>
        </p:spPr>
        <p:txBody>
          <a:bodyPr lIns="0" tIns="91440" rIns="0" bIns="1188720" anchor="b"/>
          <a:lstStyle>
            <a:lvl1pPr algn="ctr" rtl="0">
              <a:buNone/>
              <a:defRPr sz="18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184832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5_Image Layouts">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0" y="0"/>
            <a:ext cx="2438400" cy="2401824"/>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8" name="Picture Placeholder 7"/>
          <p:cNvSpPr>
            <a:spLocks noGrp="1"/>
          </p:cNvSpPr>
          <p:nvPr>
            <p:ph type="pic" sz="quarter" idx="11" hasCustomPrompt="1"/>
          </p:nvPr>
        </p:nvSpPr>
        <p:spPr>
          <a:xfrm>
            <a:off x="2438400" y="2399472"/>
            <a:ext cx="2438400" cy="2401824"/>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9" name="Picture Placeholder 7"/>
          <p:cNvSpPr>
            <a:spLocks noGrp="1"/>
          </p:cNvSpPr>
          <p:nvPr>
            <p:ph type="pic" sz="quarter" idx="12" hasCustomPrompt="1"/>
          </p:nvPr>
        </p:nvSpPr>
        <p:spPr>
          <a:xfrm>
            <a:off x="4876800" y="0"/>
            <a:ext cx="2438400" cy="2401824"/>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20" name="Picture Placeholder 7"/>
          <p:cNvSpPr>
            <a:spLocks noGrp="1"/>
          </p:cNvSpPr>
          <p:nvPr>
            <p:ph type="pic" sz="quarter" idx="13" hasCustomPrompt="1"/>
          </p:nvPr>
        </p:nvSpPr>
        <p:spPr>
          <a:xfrm>
            <a:off x="7315200" y="2399472"/>
            <a:ext cx="2438400" cy="2401824"/>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21" name="Picture Placeholder 7"/>
          <p:cNvSpPr>
            <a:spLocks noGrp="1"/>
          </p:cNvSpPr>
          <p:nvPr>
            <p:ph type="pic" sz="quarter" idx="14" hasCustomPrompt="1"/>
          </p:nvPr>
        </p:nvSpPr>
        <p:spPr>
          <a:xfrm>
            <a:off x="9753600" y="0"/>
            <a:ext cx="2438400" cy="2401824"/>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7" name="Rectangle 6"/>
          <p:cNvSpPr/>
          <p:nvPr userDrawn="1"/>
        </p:nvSpPr>
        <p:spPr>
          <a:xfrm>
            <a:off x="0" y="2405229"/>
            <a:ext cx="2438400" cy="2396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userDrawn="1"/>
        </p:nvSpPr>
        <p:spPr>
          <a:xfrm>
            <a:off x="4876800" y="2405229"/>
            <a:ext cx="2438400" cy="23960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p:cNvSpPr/>
          <p:nvPr userDrawn="1"/>
        </p:nvSpPr>
        <p:spPr>
          <a:xfrm>
            <a:off x="9753600" y="2405229"/>
            <a:ext cx="2438400" cy="239606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p:cNvSpPr/>
          <p:nvPr userDrawn="1"/>
        </p:nvSpPr>
        <p:spPr>
          <a:xfrm>
            <a:off x="2438400" y="0"/>
            <a:ext cx="2438400" cy="23960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p:cNvSpPr/>
          <p:nvPr userDrawn="1"/>
        </p:nvSpPr>
        <p:spPr>
          <a:xfrm>
            <a:off x="7315200" y="0"/>
            <a:ext cx="2438400" cy="23960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
          <p:cNvSpPr>
            <a:spLocks noGrp="1"/>
          </p:cNvSpPr>
          <p:nvPr>
            <p:ph type="body" sz="quarter" idx="18" hasCustomPrompt="1"/>
          </p:nvPr>
        </p:nvSpPr>
        <p:spPr>
          <a:xfrm>
            <a:off x="2519484" y="331838"/>
            <a:ext cx="2278659" cy="252981"/>
          </a:xfrm>
          <a:prstGeom prst="rect">
            <a:avLst/>
          </a:prstGeom>
        </p:spPr>
        <p:txBody>
          <a:bodyPr lIns="0" tIns="0" rIns="0" bIns="0" anchor="ctr"/>
          <a:lstStyle>
            <a:lvl1pPr marL="0" indent="0" algn="ctr">
              <a:buFont typeface="Arial" panose="020B0604020202020204" pitchFamily="34" charset="0"/>
              <a:buNone/>
              <a:defRPr sz="1600" b="1">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4" name="Text Placeholder 3"/>
          <p:cNvSpPr>
            <a:spLocks noGrp="1"/>
          </p:cNvSpPr>
          <p:nvPr>
            <p:ph type="body" sz="quarter" idx="19" hasCustomPrompt="1"/>
          </p:nvPr>
        </p:nvSpPr>
        <p:spPr>
          <a:xfrm>
            <a:off x="2519484" y="584819"/>
            <a:ext cx="2278659" cy="1575819"/>
          </a:xfrm>
          <a:prstGeom prst="rect">
            <a:avLst/>
          </a:prstGeom>
        </p:spPr>
        <p:txBody>
          <a:bodyPr lIns="0" tIns="0" rIns="0" bIns="0" anchor="t"/>
          <a:lstStyle>
            <a:lvl1pPr marL="0" indent="0" algn="ctr">
              <a:buFont typeface="Arial" panose="020B0604020202020204" pitchFamily="34" charset="0"/>
              <a:buNone/>
              <a:defRPr sz="1400" b="0">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5" name="Text Placeholder 3"/>
          <p:cNvSpPr>
            <a:spLocks noGrp="1"/>
          </p:cNvSpPr>
          <p:nvPr>
            <p:ph type="body" sz="quarter" idx="20" hasCustomPrompt="1"/>
          </p:nvPr>
        </p:nvSpPr>
        <p:spPr>
          <a:xfrm>
            <a:off x="85211" y="2722168"/>
            <a:ext cx="2278659" cy="252981"/>
          </a:xfrm>
          <a:prstGeom prst="rect">
            <a:avLst/>
          </a:prstGeom>
        </p:spPr>
        <p:txBody>
          <a:bodyPr lIns="0" tIns="0" rIns="0" bIns="0" anchor="ctr"/>
          <a:lstStyle>
            <a:lvl1pPr marL="0" indent="0" algn="ctr">
              <a:buFont typeface="Arial" panose="020B0604020202020204" pitchFamily="34" charset="0"/>
              <a:buNone/>
              <a:defRPr sz="1600" b="1">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6" name="Text Placeholder 3"/>
          <p:cNvSpPr>
            <a:spLocks noGrp="1"/>
          </p:cNvSpPr>
          <p:nvPr>
            <p:ph type="body" sz="quarter" idx="21" hasCustomPrompt="1"/>
          </p:nvPr>
        </p:nvSpPr>
        <p:spPr>
          <a:xfrm>
            <a:off x="85211" y="2975149"/>
            <a:ext cx="2278659" cy="1575819"/>
          </a:xfrm>
          <a:prstGeom prst="rect">
            <a:avLst/>
          </a:prstGeom>
        </p:spPr>
        <p:txBody>
          <a:bodyPr lIns="0" tIns="0" rIns="0" bIns="0" anchor="t"/>
          <a:lstStyle>
            <a:lvl1pPr marL="0" indent="0" algn="ctr">
              <a:buFont typeface="Arial" panose="020B0604020202020204" pitchFamily="34" charset="0"/>
              <a:buNone/>
              <a:defRPr sz="1400" b="0">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7" name="Text Placeholder 3"/>
          <p:cNvSpPr>
            <a:spLocks noGrp="1"/>
          </p:cNvSpPr>
          <p:nvPr>
            <p:ph type="body" sz="quarter" idx="22" hasCustomPrompt="1"/>
          </p:nvPr>
        </p:nvSpPr>
        <p:spPr>
          <a:xfrm>
            <a:off x="7392157" y="331838"/>
            <a:ext cx="2278659" cy="252981"/>
          </a:xfrm>
          <a:prstGeom prst="rect">
            <a:avLst/>
          </a:prstGeom>
        </p:spPr>
        <p:txBody>
          <a:bodyPr lIns="0" tIns="0" rIns="0" bIns="0" anchor="ctr"/>
          <a:lstStyle>
            <a:lvl1pPr marL="0" indent="0" algn="ctr">
              <a:buFont typeface="Arial" panose="020B0604020202020204" pitchFamily="34" charset="0"/>
              <a:buNone/>
              <a:defRPr sz="1600" b="1">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22" name="Text Placeholder 3"/>
          <p:cNvSpPr>
            <a:spLocks noGrp="1"/>
          </p:cNvSpPr>
          <p:nvPr>
            <p:ph type="body" sz="quarter" idx="23" hasCustomPrompt="1"/>
          </p:nvPr>
        </p:nvSpPr>
        <p:spPr>
          <a:xfrm>
            <a:off x="7392157" y="584819"/>
            <a:ext cx="2278659" cy="1575819"/>
          </a:xfrm>
          <a:prstGeom prst="rect">
            <a:avLst/>
          </a:prstGeom>
        </p:spPr>
        <p:txBody>
          <a:bodyPr lIns="0" tIns="0" rIns="0" bIns="0" anchor="t"/>
          <a:lstStyle>
            <a:lvl1pPr marL="0" indent="0" algn="ctr">
              <a:buFont typeface="Arial" panose="020B0604020202020204" pitchFamily="34" charset="0"/>
              <a:buNone/>
              <a:defRPr sz="1400" b="0">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23" name="Text Placeholder 3"/>
          <p:cNvSpPr>
            <a:spLocks noGrp="1"/>
          </p:cNvSpPr>
          <p:nvPr>
            <p:ph type="body" sz="quarter" idx="24" hasCustomPrompt="1"/>
          </p:nvPr>
        </p:nvSpPr>
        <p:spPr>
          <a:xfrm>
            <a:off x="4957884" y="2722168"/>
            <a:ext cx="2278659" cy="252981"/>
          </a:xfrm>
          <a:prstGeom prst="rect">
            <a:avLst/>
          </a:prstGeom>
        </p:spPr>
        <p:txBody>
          <a:bodyPr lIns="0" tIns="0" rIns="0" bIns="0" anchor="ctr"/>
          <a:lstStyle>
            <a:lvl1pPr marL="0" indent="0" algn="ctr">
              <a:buFont typeface="Arial" panose="020B0604020202020204" pitchFamily="34" charset="0"/>
              <a:buNone/>
              <a:defRPr sz="1600" b="1">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24" name="Text Placeholder 3"/>
          <p:cNvSpPr>
            <a:spLocks noGrp="1"/>
          </p:cNvSpPr>
          <p:nvPr>
            <p:ph type="body" sz="quarter" idx="25" hasCustomPrompt="1"/>
          </p:nvPr>
        </p:nvSpPr>
        <p:spPr>
          <a:xfrm>
            <a:off x="4957884" y="2975149"/>
            <a:ext cx="2278659" cy="1575819"/>
          </a:xfrm>
          <a:prstGeom prst="rect">
            <a:avLst/>
          </a:prstGeom>
        </p:spPr>
        <p:txBody>
          <a:bodyPr lIns="0" tIns="0" rIns="0" bIns="0" anchor="t"/>
          <a:lstStyle>
            <a:lvl1pPr marL="0" indent="0" algn="ctr">
              <a:buFont typeface="Arial" panose="020B0604020202020204" pitchFamily="34" charset="0"/>
              <a:buNone/>
              <a:defRPr sz="1400" b="0">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25" name="Text Placeholder 3"/>
          <p:cNvSpPr>
            <a:spLocks noGrp="1"/>
          </p:cNvSpPr>
          <p:nvPr>
            <p:ph type="body" sz="quarter" idx="26" hasCustomPrompt="1"/>
          </p:nvPr>
        </p:nvSpPr>
        <p:spPr>
          <a:xfrm>
            <a:off x="9832256" y="2722168"/>
            <a:ext cx="2278659" cy="252981"/>
          </a:xfrm>
          <a:prstGeom prst="rect">
            <a:avLst/>
          </a:prstGeom>
        </p:spPr>
        <p:txBody>
          <a:bodyPr lIns="0" tIns="0" rIns="0" bIns="0" anchor="ctr"/>
          <a:lstStyle>
            <a:lvl1pPr marL="0" indent="0" algn="ctr">
              <a:buFont typeface="Arial" panose="020B0604020202020204" pitchFamily="34" charset="0"/>
              <a:buNone/>
              <a:defRPr sz="1600" b="1">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26" name="Text Placeholder 3"/>
          <p:cNvSpPr>
            <a:spLocks noGrp="1"/>
          </p:cNvSpPr>
          <p:nvPr>
            <p:ph type="body" sz="quarter" idx="27" hasCustomPrompt="1"/>
          </p:nvPr>
        </p:nvSpPr>
        <p:spPr>
          <a:xfrm>
            <a:off x="9832256" y="2975149"/>
            <a:ext cx="2278659" cy="1575819"/>
          </a:xfrm>
          <a:prstGeom prst="rect">
            <a:avLst/>
          </a:prstGeom>
        </p:spPr>
        <p:txBody>
          <a:bodyPr lIns="0" tIns="0" rIns="0" bIns="0" anchor="t"/>
          <a:lstStyle>
            <a:lvl1pPr marL="0" indent="0" algn="ctr">
              <a:buFont typeface="Arial" panose="020B0604020202020204" pitchFamily="34" charset="0"/>
              <a:buNone/>
              <a:defRPr sz="1400" b="0">
                <a:solidFill>
                  <a:schemeClr val="bg1"/>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Tree>
    <p:extLst>
      <p:ext uri="{BB962C8B-B14F-4D97-AF65-F5344CB8AC3E}">
        <p14:creationId xmlns:p14="http://schemas.microsoft.com/office/powerpoint/2010/main" val="36345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up)">
                                      <p:cBhvr>
                                        <p:cTn id="19" dur="500"/>
                                        <p:tgtEl>
                                          <p:spTgt spid="15">
                                            <p:txEl>
                                              <p:pRg st="0" end="0"/>
                                            </p:txEl>
                                          </p:spTgt>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wipe(up)">
                                      <p:cBhvr>
                                        <p:cTn id="23" dur="500"/>
                                        <p:tgtEl>
                                          <p:spTgt spid="16">
                                            <p:txEl>
                                              <p:pRg st="0" end="0"/>
                                            </p:txEl>
                                          </p:spTgt>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Effect transition="in" filter="wipe(up)">
                                      <p:cBhvr>
                                        <p:cTn id="39" dur="500"/>
                                        <p:tgtEl>
                                          <p:spTgt spid="13">
                                            <p:txEl>
                                              <p:pRg st="0" end="0"/>
                                            </p:txEl>
                                          </p:spTgt>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4">
                                            <p:txEl>
                                              <p:pRg st="0" end="0"/>
                                            </p:txEl>
                                          </p:spTgt>
                                        </p:tgtEl>
                                        <p:attrNameLst>
                                          <p:attrName>style.visibility</p:attrName>
                                        </p:attrNameLst>
                                      </p:cBhvr>
                                      <p:to>
                                        <p:strVal val="visible"/>
                                      </p:to>
                                    </p:set>
                                    <p:animEffect transition="in" filter="wipe(up)">
                                      <p:cBhvr>
                                        <p:cTn id="43" dur="500"/>
                                        <p:tgtEl>
                                          <p:spTgt spid="14">
                                            <p:txEl>
                                              <p:pRg st="0" end="0"/>
                                            </p:txEl>
                                          </p:spTgt>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Effect transition="in" filter="fade">
                                      <p:cBhvr>
                                        <p:cTn id="55" dur="500"/>
                                        <p:tgtEl>
                                          <p:spTgt spid="8"/>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3">
                                            <p:txEl>
                                              <p:pRg st="0" end="0"/>
                                            </p:txEl>
                                          </p:spTgt>
                                        </p:tgtEl>
                                        <p:attrNameLst>
                                          <p:attrName>style.visibility</p:attrName>
                                        </p:attrNameLst>
                                      </p:cBhvr>
                                      <p:to>
                                        <p:strVal val="visible"/>
                                      </p:to>
                                    </p:set>
                                    <p:animEffect transition="in" filter="wipe(up)">
                                      <p:cBhvr>
                                        <p:cTn id="59" dur="500"/>
                                        <p:tgtEl>
                                          <p:spTgt spid="23">
                                            <p:txEl>
                                              <p:pRg st="0" end="0"/>
                                            </p:txEl>
                                          </p:spTgt>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4">
                                            <p:txEl>
                                              <p:pRg st="0" end="0"/>
                                            </p:txEl>
                                          </p:spTgt>
                                        </p:tgtEl>
                                        <p:attrNameLst>
                                          <p:attrName>style.visibility</p:attrName>
                                        </p:attrNameLst>
                                      </p:cBhvr>
                                      <p:to>
                                        <p:strVal val="visible"/>
                                      </p:to>
                                    </p:set>
                                    <p:animEffect transition="in" filter="wipe(up)">
                                      <p:cBhvr>
                                        <p:cTn id="63" dur="500"/>
                                        <p:tgtEl>
                                          <p:spTgt spid="24">
                                            <p:txEl>
                                              <p:pRg st="0" end="0"/>
                                            </p:txEl>
                                          </p:spTgt>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Effect transition="in" filter="fade">
                                      <p:cBhvr>
                                        <p:cTn id="75" dur="500"/>
                                        <p:tgtEl>
                                          <p:spTgt spid="12"/>
                                        </p:tgtEl>
                                      </p:cBhvr>
                                    </p:animEffect>
                                  </p:childTnLst>
                                </p:cTn>
                              </p:par>
                            </p:childTnLst>
                          </p:cTn>
                        </p:par>
                        <p:par>
                          <p:cTn id="76" fill="hold">
                            <p:stCondLst>
                              <p:cond delay="7000"/>
                            </p:stCondLst>
                            <p:childTnLst>
                              <p:par>
                                <p:cTn id="77" presetID="22" presetClass="entr" presetSubtype="1" fill="hold" grpId="0" nodeType="afterEffect">
                                  <p:stCondLst>
                                    <p:cond delay="0"/>
                                  </p:stCondLst>
                                  <p:childTnLst>
                                    <p:set>
                                      <p:cBhvr>
                                        <p:cTn id="78" dur="1" fill="hold">
                                          <p:stCondLst>
                                            <p:cond delay="0"/>
                                          </p:stCondLst>
                                        </p:cTn>
                                        <p:tgtEl>
                                          <p:spTgt spid="17">
                                            <p:txEl>
                                              <p:pRg st="0" end="0"/>
                                            </p:txEl>
                                          </p:spTgt>
                                        </p:tgtEl>
                                        <p:attrNameLst>
                                          <p:attrName>style.visibility</p:attrName>
                                        </p:attrNameLst>
                                      </p:cBhvr>
                                      <p:to>
                                        <p:strVal val="visible"/>
                                      </p:to>
                                    </p:set>
                                    <p:animEffect transition="in" filter="wipe(up)">
                                      <p:cBhvr>
                                        <p:cTn id="79" dur="500"/>
                                        <p:tgtEl>
                                          <p:spTgt spid="17">
                                            <p:txEl>
                                              <p:pRg st="0" end="0"/>
                                            </p:txEl>
                                          </p:spTgt>
                                        </p:tgtEl>
                                      </p:cBhvr>
                                    </p:animEffect>
                                  </p:childTnLst>
                                </p:cTn>
                              </p:par>
                            </p:childTnLst>
                          </p:cTn>
                        </p:par>
                        <p:par>
                          <p:cTn id="80" fill="hold">
                            <p:stCondLst>
                              <p:cond delay="7500"/>
                            </p:stCondLst>
                            <p:childTnLst>
                              <p:par>
                                <p:cTn id="81" presetID="22" presetClass="entr" presetSubtype="1" fill="hold" grpId="0" nodeType="afterEffect">
                                  <p:stCondLst>
                                    <p:cond delay="0"/>
                                  </p:stCondLst>
                                  <p:childTnLst>
                                    <p:set>
                                      <p:cBhvr>
                                        <p:cTn id="82" dur="1" fill="hold">
                                          <p:stCondLst>
                                            <p:cond delay="0"/>
                                          </p:stCondLst>
                                        </p:cTn>
                                        <p:tgtEl>
                                          <p:spTgt spid="22">
                                            <p:txEl>
                                              <p:pRg st="0" end="0"/>
                                            </p:txEl>
                                          </p:spTgt>
                                        </p:tgtEl>
                                        <p:attrNameLst>
                                          <p:attrName>style.visibility</p:attrName>
                                        </p:attrNameLst>
                                      </p:cBhvr>
                                      <p:to>
                                        <p:strVal val="visible"/>
                                      </p:to>
                                    </p:set>
                                    <p:animEffect transition="in" filter="wipe(up)">
                                      <p:cBhvr>
                                        <p:cTn id="83" dur="500"/>
                                        <p:tgtEl>
                                          <p:spTgt spid="22">
                                            <p:txEl>
                                              <p:pRg st="0" end="0"/>
                                            </p:txEl>
                                          </p:spTgt>
                                        </p:tgtEl>
                                      </p:cBhvr>
                                    </p:animEffect>
                                  </p:childTnLst>
                                </p:cTn>
                              </p:par>
                            </p:childTnLst>
                          </p:cTn>
                        </p:par>
                        <p:par>
                          <p:cTn id="84" fill="hold">
                            <p:stCondLst>
                              <p:cond delay="8000"/>
                            </p:stCondLst>
                            <p:childTnLst>
                              <p:par>
                                <p:cTn id="85" presetID="53" presetClass="entr" presetSubtype="16"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childTnLst>
                          </p:cTn>
                        </p:par>
                        <p:par>
                          <p:cTn id="90" fill="hold">
                            <p:stCondLst>
                              <p:cond delay="8500"/>
                            </p:stCondLst>
                            <p:childTnLst>
                              <p:par>
                                <p:cTn id="91" presetID="53" presetClass="entr" presetSubtype="16" fill="hold" grpId="0" nodeType="afterEffect">
                                  <p:stCondLst>
                                    <p:cond delay="0"/>
                                  </p:stCondLst>
                                  <p:childTnLst>
                                    <p:set>
                                      <p:cBhvr>
                                        <p:cTn id="92" dur="1" fill="hold">
                                          <p:stCondLst>
                                            <p:cond delay="0"/>
                                          </p:stCondLst>
                                        </p:cTn>
                                        <p:tgtEl>
                                          <p:spTgt spid="10"/>
                                        </p:tgtEl>
                                        <p:attrNameLst>
                                          <p:attrName>style.visibility</p:attrName>
                                        </p:attrNameLst>
                                      </p:cBhvr>
                                      <p:to>
                                        <p:strVal val="visible"/>
                                      </p:to>
                                    </p:set>
                                    <p:anim calcmode="lin" valueType="num">
                                      <p:cBhvr>
                                        <p:cTn id="93" dur="500" fill="hold"/>
                                        <p:tgtEl>
                                          <p:spTgt spid="10"/>
                                        </p:tgtEl>
                                        <p:attrNameLst>
                                          <p:attrName>ppt_w</p:attrName>
                                        </p:attrNameLst>
                                      </p:cBhvr>
                                      <p:tavLst>
                                        <p:tav tm="0">
                                          <p:val>
                                            <p:fltVal val="0"/>
                                          </p:val>
                                        </p:tav>
                                        <p:tav tm="100000">
                                          <p:val>
                                            <p:strVal val="#ppt_w"/>
                                          </p:val>
                                        </p:tav>
                                      </p:tavLst>
                                    </p:anim>
                                    <p:anim calcmode="lin" valueType="num">
                                      <p:cBhvr>
                                        <p:cTn id="94" dur="500" fill="hold"/>
                                        <p:tgtEl>
                                          <p:spTgt spid="10"/>
                                        </p:tgtEl>
                                        <p:attrNameLst>
                                          <p:attrName>ppt_h</p:attrName>
                                        </p:attrNameLst>
                                      </p:cBhvr>
                                      <p:tavLst>
                                        <p:tav tm="0">
                                          <p:val>
                                            <p:fltVal val="0"/>
                                          </p:val>
                                        </p:tav>
                                        <p:tav tm="100000">
                                          <p:val>
                                            <p:strVal val="#ppt_h"/>
                                          </p:val>
                                        </p:tav>
                                      </p:tavLst>
                                    </p:anim>
                                    <p:animEffect transition="in" filter="fade">
                                      <p:cBhvr>
                                        <p:cTn id="95" dur="500"/>
                                        <p:tgtEl>
                                          <p:spTgt spid="10"/>
                                        </p:tgtEl>
                                      </p:cBhvr>
                                    </p:animEffect>
                                  </p:childTnLst>
                                </p:cTn>
                              </p:par>
                            </p:childTnLst>
                          </p:cTn>
                        </p:par>
                        <p:par>
                          <p:cTn id="96" fill="hold">
                            <p:stCondLst>
                              <p:cond delay="9000"/>
                            </p:stCondLst>
                            <p:childTnLst>
                              <p:par>
                                <p:cTn id="97" presetID="22" presetClass="entr" presetSubtype="1" fill="hold" grpId="0" nodeType="afterEffect">
                                  <p:stCondLst>
                                    <p:cond delay="0"/>
                                  </p:stCondLst>
                                  <p:childTnLst>
                                    <p:set>
                                      <p:cBhvr>
                                        <p:cTn id="98" dur="1" fill="hold">
                                          <p:stCondLst>
                                            <p:cond delay="0"/>
                                          </p:stCondLst>
                                        </p:cTn>
                                        <p:tgtEl>
                                          <p:spTgt spid="25">
                                            <p:txEl>
                                              <p:pRg st="0" end="0"/>
                                            </p:txEl>
                                          </p:spTgt>
                                        </p:tgtEl>
                                        <p:attrNameLst>
                                          <p:attrName>style.visibility</p:attrName>
                                        </p:attrNameLst>
                                      </p:cBhvr>
                                      <p:to>
                                        <p:strVal val="visible"/>
                                      </p:to>
                                    </p:set>
                                    <p:animEffect transition="in" filter="wipe(up)">
                                      <p:cBhvr>
                                        <p:cTn id="99" dur="500"/>
                                        <p:tgtEl>
                                          <p:spTgt spid="25">
                                            <p:txEl>
                                              <p:pRg st="0" end="0"/>
                                            </p:txEl>
                                          </p:spTgt>
                                        </p:tgtEl>
                                      </p:cBhvr>
                                    </p:animEffect>
                                  </p:childTnLst>
                                </p:cTn>
                              </p:par>
                            </p:childTnLst>
                          </p:cTn>
                        </p:par>
                        <p:par>
                          <p:cTn id="100" fill="hold">
                            <p:stCondLst>
                              <p:cond delay="9500"/>
                            </p:stCondLst>
                            <p:childTnLst>
                              <p:par>
                                <p:cTn id="101" presetID="22" presetClass="entr" presetSubtype="1" fill="hold" grpId="0" nodeType="afterEffect">
                                  <p:stCondLst>
                                    <p:cond delay="0"/>
                                  </p:stCondLst>
                                  <p:childTnLst>
                                    <p:set>
                                      <p:cBhvr>
                                        <p:cTn id="102" dur="1" fill="hold">
                                          <p:stCondLst>
                                            <p:cond delay="0"/>
                                          </p:stCondLst>
                                        </p:cTn>
                                        <p:tgtEl>
                                          <p:spTgt spid="26">
                                            <p:txEl>
                                              <p:pRg st="0" end="0"/>
                                            </p:txEl>
                                          </p:spTgt>
                                        </p:tgtEl>
                                        <p:attrNameLst>
                                          <p:attrName>style.visibility</p:attrName>
                                        </p:attrNameLst>
                                      </p:cBhvr>
                                      <p:to>
                                        <p:strVal val="visible"/>
                                      </p:to>
                                    </p:set>
                                    <p:animEffect transition="in" filter="wipe(up)">
                                      <p:cBhvr>
                                        <p:cTn id="103"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animBg="1"/>
      <p:bldP spid="19" grpId="0" animBg="1"/>
      <p:bldP spid="20" grpId="0" animBg="1"/>
      <p:bldP spid="21" grpId="0" animBg="1"/>
      <p:bldP spid="7" grpId="0" animBg="1"/>
      <p:bldP spid="7" grpId="1" animBg="1"/>
      <p:bldP spid="8" grpId="0" animBg="1"/>
      <p:bldP spid="8" grpId="1" animBg="1"/>
      <p:bldP spid="10" grpId="0" animBg="1"/>
      <p:bldP spid="10" grpId="1" animBg="1"/>
      <p:bldP spid="11" grpId="0" animBg="1"/>
      <p:bldP spid="11" grpId="1" animBg="1"/>
      <p:bldP spid="12" grpId="0" animBg="1"/>
      <p:bldP spid="12" grpId="1" animBg="1"/>
      <p:bldP spid="13" grpId="0" build="p">
        <p:tmplLst>
          <p:tmpl lvl="1">
            <p:tnLst>
              <p:par>
                <p:cTn presetID="22" presetClass="entr" presetSubtype="1"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wipe(up)">
                      <p:cBhvr>
                        <p:cTn dur="500"/>
                        <p:tgtEl>
                          <p:spTgt spid="13"/>
                        </p:tgtEl>
                      </p:cBhvr>
                    </p:animEffect>
                  </p:childTnLst>
                </p:cTn>
              </p:par>
            </p:tnLst>
          </p:tmpl>
        </p:tmplLst>
      </p:bldP>
      <p:bldP spid="14" grpId="0" build="p">
        <p:tmplLst>
          <p:tmpl lvl="1">
            <p:tnLst>
              <p:par>
                <p:cTn presetID="22" presetClass="entr" presetSubtype="1"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wipe(up)">
                      <p:cBhvr>
                        <p:cTn dur="500"/>
                        <p:tgtEl>
                          <p:spTgt spid="14"/>
                        </p:tgtEl>
                      </p:cBhvr>
                    </p:animEffect>
                  </p:childTnLst>
                </p:cTn>
              </p:par>
            </p:tnLst>
          </p:tmpl>
        </p:tmplLst>
      </p:bldP>
      <p:bldP spid="15" grpId="0" build="p">
        <p:tmplLst>
          <p:tmpl lvl="1">
            <p:tnLst>
              <p:par>
                <p:cTn presetID="22" presetClass="entr" presetSubtype="1"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up)">
                      <p:cBhvr>
                        <p:cTn dur="500"/>
                        <p:tgtEl>
                          <p:spTgt spid="15"/>
                        </p:tgtEl>
                      </p:cBhvr>
                    </p:animEffect>
                  </p:childTnLst>
                </p:cTn>
              </p:par>
            </p:tnLst>
          </p:tmpl>
        </p:tmplLst>
      </p:bldP>
      <p:bldP spid="16" grpId="0" build="p">
        <p:tmplLst>
          <p:tmpl lvl="1">
            <p:tnLst>
              <p:par>
                <p:cTn presetID="22" presetClass="entr" presetSubtype="1"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wipe(up)">
                      <p:cBhvr>
                        <p:cTn dur="500"/>
                        <p:tgtEl>
                          <p:spTgt spid="16"/>
                        </p:tgtEl>
                      </p:cBhvr>
                    </p:animEffect>
                  </p:childTnLst>
                </p:cTn>
              </p:par>
            </p:tnLst>
          </p:tmpl>
        </p:tmplLst>
      </p:bldP>
      <p:bldP spid="17" grpId="0" build="p">
        <p:tmplLst>
          <p:tmpl lvl="1">
            <p:tnLst>
              <p:par>
                <p:cTn presetID="22" presetClass="entr" presetSubtype="1"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wipe(up)">
                      <p:cBhvr>
                        <p:cTn dur="500"/>
                        <p:tgtEl>
                          <p:spTgt spid="17"/>
                        </p:tgtEl>
                      </p:cBhvr>
                    </p:animEffect>
                  </p:childTnLst>
                </p:cTn>
              </p:par>
            </p:tnLst>
          </p:tmpl>
        </p:tmplLst>
      </p:bldP>
      <p:bldP spid="22" grpId="0" build="p">
        <p:tmplLst>
          <p:tmpl lvl="1">
            <p:tnLst>
              <p:par>
                <p:cTn presetID="22" presetClass="entr" presetSubtype="1"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wipe(up)">
                      <p:cBhvr>
                        <p:cTn dur="500"/>
                        <p:tgtEl>
                          <p:spTgt spid="22"/>
                        </p:tgtEl>
                      </p:cBhvr>
                    </p:animEffect>
                  </p:childTnLst>
                </p:cTn>
              </p:par>
            </p:tnLst>
          </p:tmpl>
        </p:tmplLst>
      </p:bldP>
      <p:bldP spid="23" grpId="0" build="p">
        <p:tmplLst>
          <p:tmpl lvl="1">
            <p:tnLst>
              <p:par>
                <p:cTn presetID="22" presetClass="entr" presetSubtype="1" fill="hold" nodeType="after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wipe(up)">
                      <p:cBhvr>
                        <p:cTn dur="500"/>
                        <p:tgtEl>
                          <p:spTgt spid="23"/>
                        </p:tgtEl>
                      </p:cBhvr>
                    </p:animEffect>
                  </p:childTnLst>
                </p:cTn>
              </p:par>
            </p:tnLst>
          </p:tmpl>
        </p:tmplLst>
      </p:bldP>
      <p:bldP spid="24" grpId="0" build="p">
        <p:tmplLst>
          <p:tmpl lvl="1">
            <p:tnLst>
              <p:par>
                <p:cTn presetID="22" presetClass="entr" presetSubtype="1"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wipe(up)">
                      <p:cBhvr>
                        <p:cTn dur="500"/>
                        <p:tgtEl>
                          <p:spTgt spid="24"/>
                        </p:tgtEl>
                      </p:cBhvr>
                    </p:animEffect>
                  </p:childTnLst>
                </p:cTn>
              </p:par>
            </p:tnLst>
          </p:tmpl>
        </p:tmplLst>
      </p:bldP>
      <p:bldP spid="25" grpId="0" build="p">
        <p:tmplLst>
          <p:tmpl lvl="1">
            <p:tnLst>
              <p:par>
                <p:cTn presetID="22" presetClass="entr" presetSubtype="1"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wipe(up)">
                      <p:cBhvr>
                        <p:cTn dur="500"/>
                        <p:tgtEl>
                          <p:spTgt spid="25"/>
                        </p:tgtEl>
                      </p:cBhvr>
                    </p:animEffect>
                  </p:childTnLst>
                </p:cTn>
              </p:par>
            </p:tnLst>
          </p:tmpl>
        </p:tmplLst>
      </p:bldP>
      <p:bldP spid="26" grpId="0" build="p">
        <p:tmplLst>
          <p:tmpl lvl="1">
            <p:tnLst>
              <p:par>
                <p:cTn presetID="22" presetClass="entr" presetSubtype="1"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wipe(up)">
                      <p:cBhvr>
                        <p:cTn dur="500"/>
                        <p:tgtEl>
                          <p:spTgt spid="26"/>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Image Layouts">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12192000" cy="6858000"/>
          </a:xfrm>
          <a:prstGeom prst="rect">
            <a:avLst/>
          </a:prstGeom>
          <a:solidFill>
            <a:schemeClr val="tx2">
              <a:lumMod val="10000"/>
              <a:lumOff val="90000"/>
            </a:schemeClr>
          </a:solidFill>
          <a:ln w="19050">
            <a:noFill/>
          </a:ln>
        </p:spPr>
        <p:txBody>
          <a:bodyPr lIns="0" tIns="91440" rIns="0" bIns="2194560" anchor="b"/>
          <a:lstStyle>
            <a:lvl1pPr algn="ctr" rtl="0">
              <a:buNone/>
              <a:defRPr sz="18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226594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Image Layouts">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12192000" cy="6858000"/>
          </a:xfrm>
          <a:prstGeom prst="rect">
            <a:avLst/>
          </a:prstGeom>
          <a:solidFill>
            <a:schemeClr val="tx2">
              <a:lumMod val="10000"/>
              <a:lumOff val="90000"/>
            </a:schemeClr>
          </a:solidFill>
          <a:ln w="19050">
            <a:noFill/>
          </a:ln>
        </p:spPr>
        <p:txBody>
          <a:bodyPr lIns="0" tIns="91440" rIns="0" bIns="2194560" anchor="b"/>
          <a:lstStyle>
            <a:lvl1pPr algn="ctr" rtl="0">
              <a:buNone/>
              <a:defRPr sz="1867">
                <a:solidFill>
                  <a:schemeClr val="tx1">
                    <a:lumMod val="75000"/>
                    <a:lumOff val="25000"/>
                  </a:schemeClr>
                </a:solidFill>
              </a:defRPr>
            </a:lvl1pPr>
          </a:lstStyle>
          <a:p>
            <a:r>
              <a:rPr lang="en-US"/>
              <a:t>Image Holder</a:t>
            </a:r>
          </a:p>
        </p:txBody>
      </p:sp>
      <p:sp>
        <p:nvSpPr>
          <p:cNvPr id="3" name="Text Placeholder 3"/>
          <p:cNvSpPr>
            <a:spLocks noGrp="1"/>
          </p:cNvSpPr>
          <p:nvPr>
            <p:ph type="body" sz="half" idx="2" hasCustomPrompt="1"/>
          </p:nvPr>
        </p:nvSpPr>
        <p:spPr>
          <a:xfrm>
            <a:off x="508000" y="1026695"/>
            <a:ext cx="11157819" cy="231007"/>
          </a:xfrm>
          <a:prstGeom prst="rect">
            <a:avLst/>
          </a:prstGeom>
        </p:spPr>
        <p:txBody>
          <a:bodyPr wrap="none" lIns="0" tIns="0" rIns="0" bIns="0" anchor="ctr">
            <a:noAutofit/>
          </a:bodyPr>
          <a:lstStyle>
            <a:lvl1pPr marL="0" indent="0" algn="l" rtl="0">
              <a:buNone/>
              <a:defRPr sz="2133" b="0" baseline="0">
                <a:solidFill>
                  <a:schemeClr val="bg1"/>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4" name="Title 13"/>
          <p:cNvSpPr>
            <a:spLocks noGrp="1"/>
          </p:cNvSpPr>
          <p:nvPr>
            <p:ph type="title" hasCustomPrompt="1"/>
          </p:nvPr>
        </p:nvSpPr>
        <p:spPr>
          <a:xfrm>
            <a:off x="508000" y="450250"/>
            <a:ext cx="11157819"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bg1"/>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MASTER TITLE STYLE</a:t>
            </a:r>
          </a:p>
        </p:txBody>
      </p:sp>
    </p:spTree>
    <p:extLst>
      <p:ext uri="{BB962C8B-B14F-4D97-AF65-F5344CB8AC3E}">
        <p14:creationId xmlns:p14="http://schemas.microsoft.com/office/powerpoint/2010/main" val="8513838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8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0" y="1837979"/>
            <a:ext cx="6553200"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0" y="1261534"/>
            <a:ext cx="6553200"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2" name="Rectangle 1"/>
          <p:cNvSpPr/>
          <p:nvPr userDrawn="1"/>
        </p:nvSpPr>
        <p:spPr>
          <a:xfrm>
            <a:off x="0" y="0"/>
            <a:ext cx="2844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Picture Placeholder 7"/>
          <p:cNvSpPr>
            <a:spLocks noGrp="1"/>
          </p:cNvSpPr>
          <p:nvPr>
            <p:ph type="pic" sz="quarter" idx="13" hasCustomPrompt="1"/>
          </p:nvPr>
        </p:nvSpPr>
        <p:spPr>
          <a:xfrm>
            <a:off x="1032934" y="1617134"/>
            <a:ext cx="3623733" cy="3623733"/>
          </a:xfrm>
          <a:prstGeom prst="ellipse">
            <a:avLst/>
          </a:prstGeom>
          <a:solidFill>
            <a:schemeClr val="tx2">
              <a:lumMod val="10000"/>
              <a:lumOff val="90000"/>
            </a:schemeClr>
          </a:solidFill>
          <a:ln w="19050">
            <a:noFill/>
          </a:ln>
          <a:effectLst/>
        </p:spPr>
        <p:txBody>
          <a:bodyPr lIns="0" tIns="91440" rIns="0" bIns="182880" anchor="b"/>
          <a:lstStyle>
            <a:lvl1pPr algn="ctr" rtl="0">
              <a:buNone/>
              <a:defRPr sz="1333">
                <a:solidFill>
                  <a:schemeClr val="tx1">
                    <a:lumMod val="75000"/>
                    <a:lumOff val="25000"/>
                  </a:schemeClr>
                </a:solidFill>
              </a:defRPr>
            </a:lvl1pPr>
          </a:lstStyle>
          <a:p>
            <a:r>
              <a:rPr lang="en-US"/>
              <a:t>Image Holder</a:t>
            </a:r>
          </a:p>
        </p:txBody>
      </p:sp>
      <p:sp>
        <p:nvSpPr>
          <p:cNvPr id="4" name="Text Placeholder 3"/>
          <p:cNvSpPr>
            <a:spLocks noGrp="1"/>
          </p:cNvSpPr>
          <p:nvPr>
            <p:ph type="body" sz="quarter" idx="14"/>
          </p:nvPr>
        </p:nvSpPr>
        <p:spPr>
          <a:xfrm>
            <a:off x="5080000" y="2311400"/>
            <a:ext cx="6553200" cy="1422400"/>
          </a:xfrm>
          <a:prstGeom prst="rect">
            <a:avLst/>
          </a:prstGeom>
        </p:spPr>
        <p:txBody>
          <a:bodyPr lIns="0" tIns="0" rIns="0" bIns="0"/>
          <a:lstStyle>
            <a:lvl1pPr marL="0" indent="0" algn="l">
              <a:buFont typeface="Arial" panose="020B0604020202020204" pitchFamily="34" charset="0"/>
              <a:buNone/>
              <a:defRPr sz="160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edit Master text styles</a:t>
            </a:r>
          </a:p>
        </p:txBody>
      </p:sp>
    </p:spTree>
    <p:extLst>
      <p:ext uri="{BB962C8B-B14F-4D97-AF65-F5344CB8AC3E}">
        <p14:creationId xmlns:p14="http://schemas.microsoft.com/office/powerpoint/2010/main" val="155718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500"/>
                                        <p:tgtEl>
                                          <p:spTgt spid="10">
                                            <p:txEl>
                                              <p:pRg st="0" end="0"/>
                                            </p:txEl>
                                          </p:spTgt>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wipe(left)">
                                      <p:cBhvr>
                                        <p:cTn id="2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15" grpId="0"/>
      <p:bldP spid="11" grpId="0" animBg="1"/>
      <p:bldP spid="4" grpId="0" build="p">
        <p:tmplLst>
          <p:tmpl lvl="1">
            <p:tnLst>
              <p:par>
                <p:cTn presetID="22" presetClass="entr" presetSubtype="8"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9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48" name="Oval 47"/>
          <p:cNvSpPr/>
          <p:nvPr userDrawn="1"/>
        </p:nvSpPr>
        <p:spPr>
          <a:xfrm>
            <a:off x="854878" y="2167734"/>
            <a:ext cx="2029325" cy="202932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Picture Placeholder 7"/>
          <p:cNvSpPr>
            <a:spLocks noGrp="1"/>
          </p:cNvSpPr>
          <p:nvPr>
            <p:ph type="pic" sz="quarter" idx="19" hasCustomPrompt="1"/>
          </p:nvPr>
        </p:nvSpPr>
        <p:spPr>
          <a:xfrm>
            <a:off x="1021158" y="2334014"/>
            <a:ext cx="1696765" cy="1696765"/>
          </a:xfrm>
          <a:prstGeom prst="ellipse">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28" name="Text Placeholder 3"/>
          <p:cNvSpPr>
            <a:spLocks noGrp="1"/>
          </p:cNvSpPr>
          <p:nvPr>
            <p:ph type="body" sz="quarter" idx="16" hasCustomPrompt="1"/>
          </p:nvPr>
        </p:nvSpPr>
        <p:spPr>
          <a:xfrm>
            <a:off x="654831" y="4319697"/>
            <a:ext cx="2429419" cy="394169"/>
          </a:xfrm>
          <a:prstGeom prst="rect">
            <a:avLst/>
          </a:prstGeom>
        </p:spPr>
        <p:txBody>
          <a:bodyPr lIns="0" tIns="0" rIns="0" bIns="0" anchor="ctr"/>
          <a:lstStyle>
            <a:lvl1pPr marL="0" indent="0" algn="ct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29" name="Text Placeholder 3"/>
          <p:cNvSpPr>
            <a:spLocks noGrp="1"/>
          </p:cNvSpPr>
          <p:nvPr>
            <p:ph type="body" sz="quarter" idx="17" hasCustomPrompt="1"/>
          </p:nvPr>
        </p:nvSpPr>
        <p:spPr>
          <a:xfrm>
            <a:off x="654831" y="4694298"/>
            <a:ext cx="2429419" cy="394169"/>
          </a:xfrm>
          <a:prstGeom prst="rect">
            <a:avLst/>
          </a:prstGeom>
        </p:spPr>
        <p:txBody>
          <a:bodyPr lIns="0" tIns="0" rIns="0" bIns="0" anchor="ctr"/>
          <a:lstStyle>
            <a:lvl1pPr marL="0" indent="0" algn="ct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35" name="Oval 34"/>
          <p:cNvSpPr/>
          <p:nvPr userDrawn="1"/>
        </p:nvSpPr>
        <p:spPr>
          <a:xfrm>
            <a:off x="3716568" y="2167734"/>
            <a:ext cx="2029325" cy="202932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Picture Placeholder 7"/>
          <p:cNvSpPr>
            <a:spLocks noGrp="1"/>
          </p:cNvSpPr>
          <p:nvPr>
            <p:ph type="pic" sz="quarter" idx="20" hasCustomPrompt="1"/>
          </p:nvPr>
        </p:nvSpPr>
        <p:spPr>
          <a:xfrm>
            <a:off x="3882848" y="2334014"/>
            <a:ext cx="1696765" cy="1696765"/>
          </a:xfrm>
          <a:prstGeom prst="ellipse">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37" name="Text Placeholder 3"/>
          <p:cNvSpPr>
            <a:spLocks noGrp="1"/>
          </p:cNvSpPr>
          <p:nvPr>
            <p:ph type="body" sz="quarter" idx="21" hasCustomPrompt="1"/>
          </p:nvPr>
        </p:nvSpPr>
        <p:spPr>
          <a:xfrm>
            <a:off x="3516521" y="4319697"/>
            <a:ext cx="2429419" cy="394169"/>
          </a:xfrm>
          <a:prstGeom prst="rect">
            <a:avLst/>
          </a:prstGeom>
        </p:spPr>
        <p:txBody>
          <a:bodyPr lIns="0" tIns="0" rIns="0" bIns="0" anchor="ctr"/>
          <a:lstStyle>
            <a:lvl1pPr marL="0" indent="0" algn="ct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40" name="Text Placeholder 3"/>
          <p:cNvSpPr>
            <a:spLocks noGrp="1"/>
          </p:cNvSpPr>
          <p:nvPr>
            <p:ph type="body" sz="quarter" idx="22" hasCustomPrompt="1"/>
          </p:nvPr>
        </p:nvSpPr>
        <p:spPr>
          <a:xfrm>
            <a:off x="3516521" y="4694298"/>
            <a:ext cx="2429419" cy="394169"/>
          </a:xfrm>
          <a:prstGeom prst="rect">
            <a:avLst/>
          </a:prstGeom>
        </p:spPr>
        <p:txBody>
          <a:bodyPr lIns="0" tIns="0" rIns="0" bIns="0" anchor="ctr"/>
          <a:lstStyle>
            <a:lvl1pPr marL="0" indent="0" algn="ct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52" name="Oval 51"/>
          <p:cNvSpPr/>
          <p:nvPr userDrawn="1"/>
        </p:nvSpPr>
        <p:spPr>
          <a:xfrm>
            <a:off x="6526007" y="2167734"/>
            <a:ext cx="2029325" cy="202932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2400"/>
          </a:p>
        </p:txBody>
      </p:sp>
      <p:sp>
        <p:nvSpPr>
          <p:cNvPr id="53" name="Picture Placeholder 7"/>
          <p:cNvSpPr>
            <a:spLocks noGrp="1"/>
          </p:cNvSpPr>
          <p:nvPr>
            <p:ph type="pic" sz="quarter" idx="23" hasCustomPrompt="1"/>
          </p:nvPr>
        </p:nvSpPr>
        <p:spPr>
          <a:xfrm>
            <a:off x="6692287" y="2334014"/>
            <a:ext cx="1696765" cy="1696765"/>
          </a:xfrm>
          <a:prstGeom prst="ellipse">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54" name="Text Placeholder 3"/>
          <p:cNvSpPr>
            <a:spLocks noGrp="1"/>
          </p:cNvSpPr>
          <p:nvPr>
            <p:ph type="body" sz="quarter" idx="24" hasCustomPrompt="1"/>
          </p:nvPr>
        </p:nvSpPr>
        <p:spPr>
          <a:xfrm>
            <a:off x="6325960" y="4319697"/>
            <a:ext cx="2429419" cy="394169"/>
          </a:xfrm>
          <a:prstGeom prst="rect">
            <a:avLst/>
          </a:prstGeom>
        </p:spPr>
        <p:txBody>
          <a:bodyPr lIns="0" tIns="0" rIns="0" bIns="0" anchor="ctr"/>
          <a:lstStyle>
            <a:lvl1pPr marL="0" indent="0" algn="ctr" rtl="0">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55" name="Text Placeholder 3"/>
          <p:cNvSpPr>
            <a:spLocks noGrp="1"/>
          </p:cNvSpPr>
          <p:nvPr>
            <p:ph type="body" sz="quarter" idx="25" hasCustomPrompt="1"/>
          </p:nvPr>
        </p:nvSpPr>
        <p:spPr>
          <a:xfrm>
            <a:off x="6325960" y="4694298"/>
            <a:ext cx="2429419" cy="394169"/>
          </a:xfrm>
          <a:prstGeom prst="rect">
            <a:avLst/>
          </a:prstGeom>
        </p:spPr>
        <p:txBody>
          <a:bodyPr lIns="0" tIns="0" rIns="0" bIns="0" anchor="ctr"/>
          <a:lstStyle>
            <a:lvl1pPr marL="0" indent="0" algn="ctr" rtl="0">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61" name="Oval 60"/>
          <p:cNvSpPr/>
          <p:nvPr userDrawn="1"/>
        </p:nvSpPr>
        <p:spPr>
          <a:xfrm>
            <a:off x="9328306" y="2167734"/>
            <a:ext cx="2029325" cy="202932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2400"/>
          </a:p>
        </p:txBody>
      </p:sp>
      <p:sp>
        <p:nvSpPr>
          <p:cNvPr id="62" name="Picture Placeholder 7"/>
          <p:cNvSpPr>
            <a:spLocks noGrp="1"/>
          </p:cNvSpPr>
          <p:nvPr>
            <p:ph type="pic" sz="quarter" idx="26" hasCustomPrompt="1"/>
          </p:nvPr>
        </p:nvSpPr>
        <p:spPr>
          <a:xfrm>
            <a:off x="9494586" y="2334014"/>
            <a:ext cx="1696765" cy="1696765"/>
          </a:xfrm>
          <a:prstGeom prst="ellipse">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63" name="Text Placeholder 3"/>
          <p:cNvSpPr>
            <a:spLocks noGrp="1"/>
          </p:cNvSpPr>
          <p:nvPr>
            <p:ph type="body" sz="quarter" idx="27" hasCustomPrompt="1"/>
          </p:nvPr>
        </p:nvSpPr>
        <p:spPr>
          <a:xfrm>
            <a:off x="9128259" y="4319697"/>
            <a:ext cx="2429419" cy="394169"/>
          </a:xfrm>
          <a:prstGeom prst="rect">
            <a:avLst/>
          </a:prstGeom>
        </p:spPr>
        <p:txBody>
          <a:bodyPr lIns="0" tIns="0" rIns="0" bIns="0" anchor="ctr"/>
          <a:lstStyle>
            <a:lvl1pPr marL="0" indent="0" algn="ctr" rtl="0">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64" name="Text Placeholder 3"/>
          <p:cNvSpPr>
            <a:spLocks noGrp="1"/>
          </p:cNvSpPr>
          <p:nvPr>
            <p:ph type="body" sz="quarter" idx="28" hasCustomPrompt="1"/>
          </p:nvPr>
        </p:nvSpPr>
        <p:spPr>
          <a:xfrm>
            <a:off x="9128259" y="4694298"/>
            <a:ext cx="2429419" cy="394169"/>
          </a:xfrm>
          <a:prstGeom prst="rect">
            <a:avLst/>
          </a:prstGeom>
        </p:spPr>
        <p:txBody>
          <a:bodyPr lIns="0" tIns="0" rIns="0" bIns="0" anchor="ctr"/>
          <a:lstStyle>
            <a:lvl1pPr marL="0" indent="0" algn="ctr" rtl="0">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Tree>
    <p:extLst>
      <p:ext uri="{BB962C8B-B14F-4D97-AF65-F5344CB8AC3E}">
        <p14:creationId xmlns:p14="http://schemas.microsoft.com/office/powerpoint/2010/main" val="2936244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8">
                                            <p:txEl>
                                              <p:pRg st="0" end="0"/>
                                            </p:txEl>
                                          </p:spTgt>
                                        </p:tgtEl>
                                        <p:attrNameLst>
                                          <p:attrName>style.visibility</p:attrName>
                                        </p:attrNameLst>
                                      </p:cBhvr>
                                      <p:to>
                                        <p:strVal val="visible"/>
                                      </p:to>
                                    </p:set>
                                    <p:anim calcmode="lin" valueType="num">
                                      <p:cBhvr>
                                        <p:cTn id="19"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28">
                                            <p:txEl>
                                              <p:pRg st="0" end="0"/>
                                            </p:tx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anim calcmode="lin" valueType="num">
                                      <p:cBhvr>
                                        <p:cTn id="25"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29">
                                            <p:txEl>
                                              <p:pRg st="0" end="0"/>
                                            </p:tx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7">
                                            <p:txEl>
                                              <p:pRg st="0" end="0"/>
                                            </p:txEl>
                                          </p:spTgt>
                                        </p:tgtEl>
                                        <p:attrNameLst>
                                          <p:attrName>style.visibility</p:attrName>
                                        </p:attrNameLst>
                                      </p:cBhvr>
                                      <p:to>
                                        <p:strVal val="visible"/>
                                      </p:to>
                                    </p:set>
                                    <p:anim calcmode="lin" valueType="num">
                                      <p:cBhvr>
                                        <p:cTn id="43"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37">
                                            <p:txEl>
                                              <p:pRg st="0" end="0"/>
                                            </p:txEl>
                                          </p:spTgt>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0">
                                            <p:txEl>
                                              <p:pRg st="0" end="0"/>
                                            </p:txEl>
                                          </p:spTgt>
                                        </p:tgtEl>
                                        <p:attrNameLst>
                                          <p:attrName>style.visibility</p:attrName>
                                        </p:attrNameLst>
                                      </p:cBhvr>
                                      <p:to>
                                        <p:strVal val="visible"/>
                                      </p:to>
                                    </p:set>
                                    <p:anim calcmode="lin" valueType="num">
                                      <p:cBhvr>
                                        <p:cTn id="49"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40">
                                            <p:txEl>
                                              <p:pRg st="0" end="0"/>
                                            </p:txEl>
                                          </p:spTgt>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Effect transition="in" filter="fade">
                                      <p:cBhvr>
                                        <p:cTn id="57" dur="500"/>
                                        <p:tgtEl>
                                          <p:spTgt spid="5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 calcmode="lin" valueType="num">
                                      <p:cBhvr>
                                        <p:cTn id="67"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54">
                                            <p:txEl>
                                              <p:pRg st="0" end="0"/>
                                            </p:txEl>
                                          </p:spTgt>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55">
                                            <p:txEl>
                                              <p:pRg st="0" end="0"/>
                                            </p:txEl>
                                          </p:spTgt>
                                        </p:tgtEl>
                                        <p:attrNameLst>
                                          <p:attrName>style.visibility</p:attrName>
                                        </p:attrNameLst>
                                      </p:cBhvr>
                                      <p:to>
                                        <p:strVal val="visible"/>
                                      </p:to>
                                    </p:set>
                                    <p:anim calcmode="lin" valueType="num">
                                      <p:cBhvr>
                                        <p:cTn id="73"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55">
                                            <p:txEl>
                                              <p:pRg st="0" end="0"/>
                                            </p:txEl>
                                          </p:spTgt>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 calcmode="lin" valueType="num">
                                      <p:cBhvr>
                                        <p:cTn id="79" dur="500" fill="hold"/>
                                        <p:tgtEl>
                                          <p:spTgt spid="61"/>
                                        </p:tgtEl>
                                        <p:attrNameLst>
                                          <p:attrName>ppt_w</p:attrName>
                                        </p:attrNameLst>
                                      </p:cBhvr>
                                      <p:tavLst>
                                        <p:tav tm="0">
                                          <p:val>
                                            <p:fltVal val="0"/>
                                          </p:val>
                                        </p:tav>
                                        <p:tav tm="100000">
                                          <p:val>
                                            <p:strVal val="#ppt_w"/>
                                          </p:val>
                                        </p:tav>
                                      </p:tavLst>
                                    </p:anim>
                                    <p:anim calcmode="lin" valueType="num">
                                      <p:cBhvr>
                                        <p:cTn id="80" dur="500" fill="hold"/>
                                        <p:tgtEl>
                                          <p:spTgt spid="61"/>
                                        </p:tgtEl>
                                        <p:attrNameLst>
                                          <p:attrName>ppt_h</p:attrName>
                                        </p:attrNameLst>
                                      </p:cBhvr>
                                      <p:tavLst>
                                        <p:tav tm="0">
                                          <p:val>
                                            <p:fltVal val="0"/>
                                          </p:val>
                                        </p:tav>
                                        <p:tav tm="100000">
                                          <p:val>
                                            <p:strVal val="#ppt_h"/>
                                          </p:val>
                                        </p:tav>
                                      </p:tavLst>
                                    </p:anim>
                                    <p:animEffect transition="in" filter="fade">
                                      <p:cBhvr>
                                        <p:cTn id="81" dur="500"/>
                                        <p:tgtEl>
                                          <p:spTgt spid="6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63">
                                            <p:txEl>
                                              <p:pRg st="0" end="0"/>
                                            </p:txEl>
                                          </p:spTgt>
                                        </p:tgtEl>
                                        <p:attrNameLst>
                                          <p:attrName>style.visibility</p:attrName>
                                        </p:attrNameLst>
                                      </p:cBhvr>
                                      <p:to>
                                        <p:strVal val="visible"/>
                                      </p:to>
                                    </p:set>
                                    <p:anim calcmode="lin" valueType="num">
                                      <p:cBhvr>
                                        <p:cTn id="91" dur="5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63">
                                            <p:txEl>
                                              <p:pRg st="0" end="0"/>
                                            </p:txEl>
                                          </p:spTgt>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64">
                                            <p:txEl>
                                              <p:pRg st="0" end="0"/>
                                            </p:txEl>
                                          </p:spTgt>
                                        </p:tgtEl>
                                        <p:attrNameLst>
                                          <p:attrName>style.visibility</p:attrName>
                                        </p:attrNameLst>
                                      </p:cBhvr>
                                      <p:to>
                                        <p:strVal val="visible"/>
                                      </p:to>
                                    </p:set>
                                    <p:anim calcmode="lin" valueType="num">
                                      <p:cBhvr>
                                        <p:cTn id="97" dur="5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99"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28" grpId="0" build="p">
        <p:tmplLst>
          <p:tmpl lvl="1">
            <p:tnLst>
              <p:par>
                <p:cTn presetID="53" presetClass="entr" presetSubtype="16"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5" grpId="0" animBg="1"/>
      <p:bldP spid="36" grpId="0" animBg="1"/>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Lst>
      </p:bldP>
      <p:bldP spid="52" grpId="0" animBg="1"/>
      <p:bldP spid="53" grpId="0" animBg="1"/>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61" grpId="0" animBg="1"/>
      <p:bldP spid="62" grpId="0" animBg="1"/>
      <p:bldP spid="63" grpId="0" build="p">
        <p:tmplLst>
          <p:tmpl lvl="1">
            <p:tnLst>
              <p:par>
                <p:cTn presetID="53" presetClass="entr" presetSubtype="16"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Lst>
      </p:bldP>
      <p:bldP spid="64" grpId="0" build="p">
        <p:tmplLst>
          <p:tmpl lvl="1">
            <p:tnLst>
              <p:par>
                <p:cTn presetID="53" presetClass="entr" presetSubtype="16"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p:cTn dur="500" fill="hold"/>
                        <p:tgtEl>
                          <p:spTgt spid="64"/>
                        </p:tgtEl>
                        <p:attrNameLst>
                          <p:attrName>ppt_w</p:attrName>
                        </p:attrNameLst>
                      </p:cBhvr>
                      <p:tavLst>
                        <p:tav tm="0">
                          <p:val>
                            <p:fltVal val="0"/>
                          </p:val>
                        </p:tav>
                        <p:tav tm="100000">
                          <p:val>
                            <p:strVal val="#ppt_w"/>
                          </p:val>
                        </p:tav>
                      </p:tavLst>
                    </p:anim>
                    <p:anim calcmode="lin" valueType="num">
                      <p:cBhvr>
                        <p:cTn dur="500" fill="hold"/>
                        <p:tgtEl>
                          <p:spTgt spid="64"/>
                        </p:tgtEl>
                        <p:attrNameLst>
                          <p:attrName>ppt_h</p:attrName>
                        </p:attrNameLst>
                      </p:cBhvr>
                      <p:tavLst>
                        <p:tav tm="0">
                          <p:val>
                            <p:fltVal val="0"/>
                          </p:val>
                        </p:tav>
                        <p:tav tm="100000">
                          <p:val>
                            <p:strVal val="#ppt_h"/>
                          </p:val>
                        </p:tav>
                      </p:tavLst>
                    </p:anim>
                    <p:animEffect transition="in" filter="fade">
                      <p:cBhvr>
                        <p:cTn dur="500"/>
                        <p:tgtEl>
                          <p:spTgt spid="64"/>
                        </p:tgtEl>
                      </p:cBhvr>
                    </p:animEffect>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0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48" name="Diamond 47"/>
          <p:cNvSpPr/>
          <p:nvPr userDrawn="1"/>
        </p:nvSpPr>
        <p:spPr>
          <a:xfrm>
            <a:off x="520700" y="2167734"/>
            <a:ext cx="2029325" cy="2029325"/>
          </a:xfrm>
          <a:prstGeom prst="diamond">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Picture Placeholder 7"/>
          <p:cNvSpPr>
            <a:spLocks noGrp="1"/>
          </p:cNvSpPr>
          <p:nvPr>
            <p:ph type="pic" sz="quarter" idx="19" hasCustomPrompt="1"/>
          </p:nvPr>
        </p:nvSpPr>
        <p:spPr>
          <a:xfrm>
            <a:off x="686980" y="2334014"/>
            <a:ext cx="1696765" cy="1696765"/>
          </a:xfrm>
          <a:prstGeom prst="diamond">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28" name="Text Placeholder 3"/>
          <p:cNvSpPr>
            <a:spLocks noGrp="1"/>
          </p:cNvSpPr>
          <p:nvPr>
            <p:ph type="body" sz="quarter" idx="16" hasCustomPrompt="1"/>
          </p:nvPr>
        </p:nvSpPr>
        <p:spPr>
          <a:xfrm>
            <a:off x="592432" y="4319697"/>
            <a:ext cx="1885861" cy="394169"/>
          </a:xfrm>
          <a:prstGeom prst="rect">
            <a:avLst/>
          </a:prstGeom>
        </p:spPr>
        <p:txBody>
          <a:bodyPr lIns="0" tIns="0" rIns="0" bIns="0" anchor="ctr"/>
          <a:lstStyle>
            <a:lvl1pPr marL="0" indent="0" algn="ct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a:t>
            </a:r>
          </a:p>
        </p:txBody>
      </p:sp>
      <p:sp>
        <p:nvSpPr>
          <p:cNvPr id="29" name="Text Placeholder 3"/>
          <p:cNvSpPr>
            <a:spLocks noGrp="1"/>
          </p:cNvSpPr>
          <p:nvPr>
            <p:ph type="body" sz="quarter" idx="17" hasCustomPrompt="1"/>
          </p:nvPr>
        </p:nvSpPr>
        <p:spPr>
          <a:xfrm>
            <a:off x="592432" y="4694298"/>
            <a:ext cx="1885861" cy="394169"/>
          </a:xfrm>
          <a:prstGeom prst="rect">
            <a:avLst/>
          </a:prstGeom>
        </p:spPr>
        <p:txBody>
          <a:bodyPr lIns="0" tIns="0" rIns="0" bIns="0" anchor="ctr"/>
          <a:lstStyle>
            <a:lvl1pPr marL="0" indent="0" algn="ct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35" name="Diamond 34"/>
          <p:cNvSpPr/>
          <p:nvPr userDrawn="1"/>
        </p:nvSpPr>
        <p:spPr>
          <a:xfrm>
            <a:off x="2857500" y="2167734"/>
            <a:ext cx="2029325" cy="2029325"/>
          </a:xfrm>
          <a:prstGeom prst="diamond">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6" name="Picture Placeholder 7"/>
          <p:cNvSpPr>
            <a:spLocks noGrp="1"/>
          </p:cNvSpPr>
          <p:nvPr>
            <p:ph type="pic" sz="quarter" idx="20" hasCustomPrompt="1"/>
          </p:nvPr>
        </p:nvSpPr>
        <p:spPr>
          <a:xfrm>
            <a:off x="3023780" y="2334014"/>
            <a:ext cx="1696765" cy="1696765"/>
          </a:xfrm>
          <a:prstGeom prst="diamond">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37" name="Text Placeholder 3"/>
          <p:cNvSpPr>
            <a:spLocks noGrp="1"/>
          </p:cNvSpPr>
          <p:nvPr>
            <p:ph type="body" sz="quarter" idx="21" hasCustomPrompt="1"/>
          </p:nvPr>
        </p:nvSpPr>
        <p:spPr>
          <a:xfrm>
            <a:off x="2929232" y="4319697"/>
            <a:ext cx="1885861" cy="394169"/>
          </a:xfrm>
          <a:prstGeom prst="rect">
            <a:avLst/>
          </a:prstGeom>
        </p:spPr>
        <p:txBody>
          <a:bodyPr lIns="0" tIns="0" rIns="0" bIns="0" anchor="ctr"/>
          <a:lstStyle>
            <a:lvl1pPr marL="0" indent="0" algn="ct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a:t>
            </a:r>
          </a:p>
        </p:txBody>
      </p:sp>
      <p:sp>
        <p:nvSpPr>
          <p:cNvPr id="40" name="Text Placeholder 3"/>
          <p:cNvSpPr>
            <a:spLocks noGrp="1"/>
          </p:cNvSpPr>
          <p:nvPr>
            <p:ph type="body" sz="quarter" idx="22" hasCustomPrompt="1"/>
          </p:nvPr>
        </p:nvSpPr>
        <p:spPr>
          <a:xfrm>
            <a:off x="2929232" y="4694298"/>
            <a:ext cx="1885861" cy="394169"/>
          </a:xfrm>
          <a:prstGeom prst="rect">
            <a:avLst/>
          </a:prstGeom>
        </p:spPr>
        <p:txBody>
          <a:bodyPr lIns="0" tIns="0" rIns="0" bIns="0" anchor="ctr"/>
          <a:lstStyle>
            <a:lvl1pPr marL="0" indent="0" algn="ct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52" name="Diamond 51"/>
          <p:cNvSpPr/>
          <p:nvPr userDrawn="1"/>
        </p:nvSpPr>
        <p:spPr>
          <a:xfrm>
            <a:off x="5156200" y="2167734"/>
            <a:ext cx="2029325" cy="2029325"/>
          </a:xfrm>
          <a:prstGeom prst="diamond">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2400"/>
          </a:p>
        </p:txBody>
      </p:sp>
      <p:sp>
        <p:nvSpPr>
          <p:cNvPr id="53" name="Picture Placeholder 7"/>
          <p:cNvSpPr>
            <a:spLocks noGrp="1"/>
          </p:cNvSpPr>
          <p:nvPr>
            <p:ph type="pic" sz="quarter" idx="23" hasCustomPrompt="1"/>
          </p:nvPr>
        </p:nvSpPr>
        <p:spPr>
          <a:xfrm>
            <a:off x="5322480" y="2334014"/>
            <a:ext cx="1696765" cy="1696765"/>
          </a:xfrm>
          <a:prstGeom prst="diamond">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54" name="Text Placeholder 3"/>
          <p:cNvSpPr>
            <a:spLocks noGrp="1"/>
          </p:cNvSpPr>
          <p:nvPr>
            <p:ph type="body" sz="quarter" idx="24" hasCustomPrompt="1"/>
          </p:nvPr>
        </p:nvSpPr>
        <p:spPr>
          <a:xfrm>
            <a:off x="5227932" y="4319697"/>
            <a:ext cx="1885861" cy="394169"/>
          </a:xfrm>
          <a:prstGeom prst="rect">
            <a:avLst/>
          </a:prstGeom>
        </p:spPr>
        <p:txBody>
          <a:bodyPr lIns="0" tIns="0" rIns="0" bIns="0" anchor="ctr"/>
          <a:lstStyle>
            <a:lvl1pPr marL="0" indent="0" algn="ctr" rtl="0">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a:t>
            </a:r>
          </a:p>
        </p:txBody>
      </p:sp>
      <p:sp>
        <p:nvSpPr>
          <p:cNvPr id="55" name="Text Placeholder 3"/>
          <p:cNvSpPr>
            <a:spLocks noGrp="1"/>
          </p:cNvSpPr>
          <p:nvPr>
            <p:ph type="body" sz="quarter" idx="25" hasCustomPrompt="1"/>
          </p:nvPr>
        </p:nvSpPr>
        <p:spPr>
          <a:xfrm>
            <a:off x="5227932" y="4694298"/>
            <a:ext cx="1885861" cy="394169"/>
          </a:xfrm>
          <a:prstGeom prst="rect">
            <a:avLst/>
          </a:prstGeom>
        </p:spPr>
        <p:txBody>
          <a:bodyPr lIns="0" tIns="0" rIns="0" bIns="0" anchor="ctr"/>
          <a:lstStyle>
            <a:lvl1pPr marL="0" indent="0" algn="ctr" rtl="0">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61" name="Diamond 60"/>
          <p:cNvSpPr/>
          <p:nvPr userDrawn="1"/>
        </p:nvSpPr>
        <p:spPr>
          <a:xfrm>
            <a:off x="7416800" y="2167734"/>
            <a:ext cx="2029325" cy="2029325"/>
          </a:xfrm>
          <a:prstGeom prst="diamond">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2400"/>
          </a:p>
        </p:txBody>
      </p:sp>
      <p:sp>
        <p:nvSpPr>
          <p:cNvPr id="62" name="Picture Placeholder 7"/>
          <p:cNvSpPr>
            <a:spLocks noGrp="1"/>
          </p:cNvSpPr>
          <p:nvPr>
            <p:ph type="pic" sz="quarter" idx="26" hasCustomPrompt="1"/>
          </p:nvPr>
        </p:nvSpPr>
        <p:spPr>
          <a:xfrm>
            <a:off x="7583080" y="2334014"/>
            <a:ext cx="1696765" cy="1696765"/>
          </a:xfrm>
          <a:prstGeom prst="diamond">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63" name="Text Placeholder 3"/>
          <p:cNvSpPr>
            <a:spLocks noGrp="1"/>
          </p:cNvSpPr>
          <p:nvPr>
            <p:ph type="body" sz="quarter" idx="27" hasCustomPrompt="1"/>
          </p:nvPr>
        </p:nvSpPr>
        <p:spPr>
          <a:xfrm>
            <a:off x="7488532" y="4319697"/>
            <a:ext cx="1885861" cy="394169"/>
          </a:xfrm>
          <a:prstGeom prst="rect">
            <a:avLst/>
          </a:prstGeom>
        </p:spPr>
        <p:txBody>
          <a:bodyPr lIns="0" tIns="0" rIns="0" bIns="0" anchor="ctr"/>
          <a:lstStyle>
            <a:lvl1pPr marL="0" indent="0" algn="ctr" rtl="0">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a:t>
            </a:r>
          </a:p>
        </p:txBody>
      </p:sp>
      <p:sp>
        <p:nvSpPr>
          <p:cNvPr id="64" name="Text Placeholder 3"/>
          <p:cNvSpPr>
            <a:spLocks noGrp="1"/>
          </p:cNvSpPr>
          <p:nvPr>
            <p:ph type="body" sz="quarter" idx="28" hasCustomPrompt="1"/>
          </p:nvPr>
        </p:nvSpPr>
        <p:spPr>
          <a:xfrm>
            <a:off x="7488532" y="4694298"/>
            <a:ext cx="1885861" cy="394169"/>
          </a:xfrm>
          <a:prstGeom prst="rect">
            <a:avLst/>
          </a:prstGeom>
        </p:spPr>
        <p:txBody>
          <a:bodyPr lIns="0" tIns="0" rIns="0" bIns="0" anchor="ctr"/>
          <a:lstStyle>
            <a:lvl1pPr marL="0" indent="0" algn="ctr" rtl="0">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46" name="Diamond 45"/>
          <p:cNvSpPr/>
          <p:nvPr userDrawn="1"/>
        </p:nvSpPr>
        <p:spPr>
          <a:xfrm>
            <a:off x="9650820" y="2167734"/>
            <a:ext cx="2029325" cy="2029325"/>
          </a:xfrm>
          <a:prstGeom prst="diamond">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2400"/>
          </a:p>
        </p:txBody>
      </p:sp>
      <p:sp>
        <p:nvSpPr>
          <p:cNvPr id="47" name="Picture Placeholder 7"/>
          <p:cNvSpPr>
            <a:spLocks noGrp="1"/>
          </p:cNvSpPr>
          <p:nvPr>
            <p:ph type="pic" sz="quarter" idx="29" hasCustomPrompt="1"/>
          </p:nvPr>
        </p:nvSpPr>
        <p:spPr>
          <a:xfrm>
            <a:off x="9817100" y="2334014"/>
            <a:ext cx="1696765" cy="1696765"/>
          </a:xfrm>
          <a:prstGeom prst="diamond">
            <a:avLst/>
          </a:prstGeom>
          <a:solidFill>
            <a:schemeClr val="tx2">
              <a:lumMod val="10000"/>
              <a:lumOff val="90000"/>
            </a:schemeClr>
          </a:solidFill>
          <a:ln w="19050">
            <a:noFill/>
          </a:ln>
          <a:effectLst/>
        </p:spPr>
        <p:txBody>
          <a:bodyPr lIns="0" tIns="91440" rIns="0" bIns="0" anchor="b"/>
          <a:lstStyle>
            <a:lvl1pPr algn="ctr" rtl="0">
              <a:buNone/>
              <a:defRPr sz="1200">
                <a:solidFill>
                  <a:schemeClr val="tx1">
                    <a:lumMod val="75000"/>
                    <a:lumOff val="25000"/>
                  </a:schemeClr>
                </a:solidFill>
              </a:defRPr>
            </a:lvl1pPr>
          </a:lstStyle>
          <a:p>
            <a:r>
              <a:rPr lang="en-US"/>
              <a:t>Image Holder</a:t>
            </a:r>
          </a:p>
        </p:txBody>
      </p:sp>
      <p:sp>
        <p:nvSpPr>
          <p:cNvPr id="50" name="Text Placeholder 3"/>
          <p:cNvSpPr>
            <a:spLocks noGrp="1"/>
          </p:cNvSpPr>
          <p:nvPr>
            <p:ph type="body" sz="quarter" idx="30" hasCustomPrompt="1"/>
          </p:nvPr>
        </p:nvSpPr>
        <p:spPr>
          <a:xfrm>
            <a:off x="9722552" y="4319697"/>
            <a:ext cx="1885861" cy="394169"/>
          </a:xfrm>
          <a:prstGeom prst="rect">
            <a:avLst/>
          </a:prstGeom>
        </p:spPr>
        <p:txBody>
          <a:bodyPr lIns="0" tIns="0" rIns="0" bIns="0" anchor="ctr"/>
          <a:lstStyle>
            <a:lvl1pPr marL="0" indent="0" algn="ctr" rtl="0">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a:t>
            </a:r>
          </a:p>
        </p:txBody>
      </p:sp>
      <p:sp>
        <p:nvSpPr>
          <p:cNvPr id="51" name="Text Placeholder 3"/>
          <p:cNvSpPr>
            <a:spLocks noGrp="1"/>
          </p:cNvSpPr>
          <p:nvPr>
            <p:ph type="body" sz="quarter" idx="31" hasCustomPrompt="1"/>
          </p:nvPr>
        </p:nvSpPr>
        <p:spPr>
          <a:xfrm>
            <a:off x="9722552" y="4694298"/>
            <a:ext cx="1885861" cy="394169"/>
          </a:xfrm>
          <a:prstGeom prst="rect">
            <a:avLst/>
          </a:prstGeom>
        </p:spPr>
        <p:txBody>
          <a:bodyPr lIns="0" tIns="0" rIns="0" bIns="0" anchor="ctr"/>
          <a:lstStyle>
            <a:lvl1pPr marL="0" indent="0" algn="ctr" rtl="0">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Tree>
    <p:extLst>
      <p:ext uri="{BB962C8B-B14F-4D97-AF65-F5344CB8AC3E}">
        <p14:creationId xmlns:p14="http://schemas.microsoft.com/office/powerpoint/2010/main" val="255569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8">
                                            <p:txEl>
                                              <p:pRg st="0" end="0"/>
                                            </p:txEl>
                                          </p:spTgt>
                                        </p:tgtEl>
                                        <p:attrNameLst>
                                          <p:attrName>style.visibility</p:attrName>
                                        </p:attrNameLst>
                                      </p:cBhvr>
                                      <p:to>
                                        <p:strVal val="visible"/>
                                      </p:to>
                                    </p:set>
                                    <p:anim calcmode="lin" valueType="num">
                                      <p:cBhvr>
                                        <p:cTn id="19"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28">
                                            <p:txEl>
                                              <p:pRg st="0" end="0"/>
                                            </p:tx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anim calcmode="lin" valueType="num">
                                      <p:cBhvr>
                                        <p:cTn id="25"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29">
                                            <p:txEl>
                                              <p:pRg st="0" end="0"/>
                                            </p:tx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Effect transition="in" filter="fade">
                                      <p:cBhvr>
                                        <p:cTn id="39" dur="500"/>
                                        <p:tgtEl>
                                          <p:spTgt spid="3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7">
                                            <p:txEl>
                                              <p:pRg st="0" end="0"/>
                                            </p:txEl>
                                          </p:spTgt>
                                        </p:tgtEl>
                                        <p:attrNameLst>
                                          <p:attrName>style.visibility</p:attrName>
                                        </p:attrNameLst>
                                      </p:cBhvr>
                                      <p:to>
                                        <p:strVal val="visible"/>
                                      </p:to>
                                    </p:set>
                                    <p:anim calcmode="lin" valueType="num">
                                      <p:cBhvr>
                                        <p:cTn id="43"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37">
                                            <p:txEl>
                                              <p:pRg st="0" end="0"/>
                                            </p:txEl>
                                          </p:spTgt>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0">
                                            <p:txEl>
                                              <p:pRg st="0" end="0"/>
                                            </p:txEl>
                                          </p:spTgt>
                                        </p:tgtEl>
                                        <p:attrNameLst>
                                          <p:attrName>style.visibility</p:attrName>
                                        </p:attrNameLst>
                                      </p:cBhvr>
                                      <p:to>
                                        <p:strVal val="visible"/>
                                      </p:to>
                                    </p:set>
                                    <p:anim calcmode="lin" valueType="num">
                                      <p:cBhvr>
                                        <p:cTn id="49"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50" dur="500" fill="hold"/>
                                        <p:tgtEl>
                                          <p:spTgt spid="40">
                                            <p:txEl>
                                              <p:pRg st="0" end="0"/>
                                            </p:txEl>
                                          </p:spTgt>
                                        </p:tgtEl>
                                        <p:attrNameLst>
                                          <p:attrName>ppt_h</p:attrName>
                                        </p:attrNameLst>
                                      </p:cBhvr>
                                      <p:tavLst>
                                        <p:tav tm="0">
                                          <p:val>
                                            <p:fltVal val="0"/>
                                          </p:val>
                                        </p:tav>
                                        <p:tav tm="100000">
                                          <p:val>
                                            <p:strVal val="#ppt_h"/>
                                          </p:val>
                                        </p:tav>
                                      </p:tavLst>
                                    </p:anim>
                                    <p:animEffect transition="in" filter="fade">
                                      <p:cBhvr>
                                        <p:cTn id="51" dur="500"/>
                                        <p:tgtEl>
                                          <p:spTgt spid="40">
                                            <p:txEl>
                                              <p:pRg st="0" end="0"/>
                                            </p:txEl>
                                          </p:spTgt>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Effect transition="in" filter="fade">
                                      <p:cBhvr>
                                        <p:cTn id="57" dur="500"/>
                                        <p:tgtEl>
                                          <p:spTgt spid="5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4">
                                            <p:txEl>
                                              <p:pRg st="0" end="0"/>
                                            </p:txEl>
                                          </p:spTgt>
                                        </p:tgtEl>
                                        <p:attrNameLst>
                                          <p:attrName>style.visibility</p:attrName>
                                        </p:attrNameLst>
                                      </p:cBhvr>
                                      <p:to>
                                        <p:strVal val="visible"/>
                                      </p:to>
                                    </p:set>
                                    <p:anim calcmode="lin" valueType="num">
                                      <p:cBhvr>
                                        <p:cTn id="67" dur="5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54">
                                            <p:txEl>
                                              <p:pRg st="0" end="0"/>
                                            </p:txEl>
                                          </p:spTgt>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55">
                                            <p:txEl>
                                              <p:pRg st="0" end="0"/>
                                            </p:txEl>
                                          </p:spTgt>
                                        </p:tgtEl>
                                        <p:attrNameLst>
                                          <p:attrName>style.visibility</p:attrName>
                                        </p:attrNameLst>
                                      </p:cBhvr>
                                      <p:to>
                                        <p:strVal val="visible"/>
                                      </p:to>
                                    </p:set>
                                    <p:anim calcmode="lin" valueType="num">
                                      <p:cBhvr>
                                        <p:cTn id="73"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75" dur="500"/>
                                        <p:tgtEl>
                                          <p:spTgt spid="55">
                                            <p:txEl>
                                              <p:pRg st="0" end="0"/>
                                            </p:txEl>
                                          </p:spTgt>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 calcmode="lin" valueType="num">
                                      <p:cBhvr>
                                        <p:cTn id="79" dur="500" fill="hold"/>
                                        <p:tgtEl>
                                          <p:spTgt spid="61"/>
                                        </p:tgtEl>
                                        <p:attrNameLst>
                                          <p:attrName>ppt_w</p:attrName>
                                        </p:attrNameLst>
                                      </p:cBhvr>
                                      <p:tavLst>
                                        <p:tav tm="0">
                                          <p:val>
                                            <p:fltVal val="0"/>
                                          </p:val>
                                        </p:tav>
                                        <p:tav tm="100000">
                                          <p:val>
                                            <p:strVal val="#ppt_w"/>
                                          </p:val>
                                        </p:tav>
                                      </p:tavLst>
                                    </p:anim>
                                    <p:anim calcmode="lin" valueType="num">
                                      <p:cBhvr>
                                        <p:cTn id="80" dur="500" fill="hold"/>
                                        <p:tgtEl>
                                          <p:spTgt spid="61"/>
                                        </p:tgtEl>
                                        <p:attrNameLst>
                                          <p:attrName>ppt_h</p:attrName>
                                        </p:attrNameLst>
                                      </p:cBhvr>
                                      <p:tavLst>
                                        <p:tav tm="0">
                                          <p:val>
                                            <p:fltVal val="0"/>
                                          </p:val>
                                        </p:tav>
                                        <p:tav tm="100000">
                                          <p:val>
                                            <p:strVal val="#ppt_h"/>
                                          </p:val>
                                        </p:tav>
                                      </p:tavLst>
                                    </p:anim>
                                    <p:animEffect transition="in" filter="fade">
                                      <p:cBhvr>
                                        <p:cTn id="81" dur="500"/>
                                        <p:tgtEl>
                                          <p:spTgt spid="61"/>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63">
                                            <p:txEl>
                                              <p:pRg st="0" end="0"/>
                                            </p:txEl>
                                          </p:spTgt>
                                        </p:tgtEl>
                                        <p:attrNameLst>
                                          <p:attrName>style.visibility</p:attrName>
                                        </p:attrNameLst>
                                      </p:cBhvr>
                                      <p:to>
                                        <p:strVal val="visible"/>
                                      </p:to>
                                    </p:set>
                                    <p:anim calcmode="lin" valueType="num">
                                      <p:cBhvr>
                                        <p:cTn id="91" dur="5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63">
                                            <p:txEl>
                                              <p:pRg st="0" end="0"/>
                                            </p:txEl>
                                          </p:spTgt>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64">
                                            <p:txEl>
                                              <p:pRg st="0" end="0"/>
                                            </p:txEl>
                                          </p:spTgt>
                                        </p:tgtEl>
                                        <p:attrNameLst>
                                          <p:attrName>style.visibility</p:attrName>
                                        </p:attrNameLst>
                                      </p:cBhvr>
                                      <p:to>
                                        <p:strVal val="visible"/>
                                      </p:to>
                                    </p:set>
                                    <p:anim calcmode="lin" valueType="num">
                                      <p:cBhvr>
                                        <p:cTn id="97" dur="5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99" dur="500"/>
                                        <p:tgtEl>
                                          <p:spTgt spid="64">
                                            <p:txEl>
                                              <p:pRg st="0" end="0"/>
                                            </p:txEl>
                                          </p:spTgt>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6"/>
                                        </p:tgtEl>
                                        <p:attrNameLst>
                                          <p:attrName>style.visibility</p:attrName>
                                        </p:attrNameLst>
                                      </p:cBhvr>
                                      <p:to>
                                        <p:strVal val="visible"/>
                                      </p:to>
                                    </p:set>
                                    <p:anim calcmode="lin" valueType="num">
                                      <p:cBhvr>
                                        <p:cTn id="103" dur="500" fill="hold"/>
                                        <p:tgtEl>
                                          <p:spTgt spid="46"/>
                                        </p:tgtEl>
                                        <p:attrNameLst>
                                          <p:attrName>ppt_w</p:attrName>
                                        </p:attrNameLst>
                                      </p:cBhvr>
                                      <p:tavLst>
                                        <p:tav tm="0">
                                          <p:val>
                                            <p:fltVal val="0"/>
                                          </p:val>
                                        </p:tav>
                                        <p:tav tm="100000">
                                          <p:val>
                                            <p:strVal val="#ppt_w"/>
                                          </p:val>
                                        </p:tav>
                                      </p:tavLst>
                                    </p:anim>
                                    <p:anim calcmode="lin" valueType="num">
                                      <p:cBhvr>
                                        <p:cTn id="104" dur="500" fill="hold"/>
                                        <p:tgtEl>
                                          <p:spTgt spid="46"/>
                                        </p:tgtEl>
                                        <p:attrNameLst>
                                          <p:attrName>ppt_h</p:attrName>
                                        </p:attrNameLst>
                                      </p:cBhvr>
                                      <p:tavLst>
                                        <p:tav tm="0">
                                          <p:val>
                                            <p:fltVal val="0"/>
                                          </p:val>
                                        </p:tav>
                                        <p:tav tm="100000">
                                          <p:val>
                                            <p:strVal val="#ppt_h"/>
                                          </p:val>
                                        </p:tav>
                                      </p:tavLst>
                                    </p:anim>
                                    <p:animEffect transition="in" filter="fade">
                                      <p:cBhvr>
                                        <p:cTn id="105" dur="500"/>
                                        <p:tgtEl>
                                          <p:spTgt spid="46"/>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47"/>
                                        </p:tgtEl>
                                        <p:attrNameLst>
                                          <p:attrName>style.visibility</p:attrName>
                                        </p:attrNameLst>
                                      </p:cBhvr>
                                      <p:to>
                                        <p:strVal val="visible"/>
                                      </p:to>
                                    </p:set>
                                    <p:anim calcmode="lin" valueType="num">
                                      <p:cBhvr>
                                        <p:cTn id="109" dur="500" fill="hold"/>
                                        <p:tgtEl>
                                          <p:spTgt spid="47"/>
                                        </p:tgtEl>
                                        <p:attrNameLst>
                                          <p:attrName>ppt_w</p:attrName>
                                        </p:attrNameLst>
                                      </p:cBhvr>
                                      <p:tavLst>
                                        <p:tav tm="0">
                                          <p:val>
                                            <p:fltVal val="0"/>
                                          </p:val>
                                        </p:tav>
                                        <p:tav tm="100000">
                                          <p:val>
                                            <p:strVal val="#ppt_w"/>
                                          </p:val>
                                        </p:tav>
                                      </p:tavLst>
                                    </p:anim>
                                    <p:anim calcmode="lin" valueType="num">
                                      <p:cBhvr>
                                        <p:cTn id="110" dur="500" fill="hold"/>
                                        <p:tgtEl>
                                          <p:spTgt spid="47"/>
                                        </p:tgtEl>
                                        <p:attrNameLst>
                                          <p:attrName>ppt_h</p:attrName>
                                        </p:attrNameLst>
                                      </p:cBhvr>
                                      <p:tavLst>
                                        <p:tav tm="0">
                                          <p:val>
                                            <p:fltVal val="0"/>
                                          </p:val>
                                        </p:tav>
                                        <p:tav tm="100000">
                                          <p:val>
                                            <p:strVal val="#ppt_h"/>
                                          </p:val>
                                        </p:tav>
                                      </p:tavLst>
                                    </p:anim>
                                    <p:animEffect transition="in" filter="fade">
                                      <p:cBhvr>
                                        <p:cTn id="111" dur="500"/>
                                        <p:tgtEl>
                                          <p:spTgt spid="47"/>
                                        </p:tgtEl>
                                      </p:cBhvr>
                                    </p:animEffect>
                                  </p:childTnLst>
                                </p:cTn>
                              </p:par>
                            </p:childTnLst>
                          </p:cTn>
                        </p:par>
                        <p:par>
                          <p:cTn id="112" fill="hold">
                            <p:stCondLst>
                              <p:cond delay="9000"/>
                            </p:stCondLst>
                            <p:childTnLst>
                              <p:par>
                                <p:cTn id="113" presetID="53" presetClass="entr" presetSubtype="16" fill="hold" grpId="0" nodeType="afterEffect">
                                  <p:stCondLst>
                                    <p:cond delay="0"/>
                                  </p:stCondLst>
                                  <p:childTnLst>
                                    <p:set>
                                      <p:cBhvr>
                                        <p:cTn id="114" dur="1" fill="hold">
                                          <p:stCondLst>
                                            <p:cond delay="0"/>
                                          </p:stCondLst>
                                        </p:cTn>
                                        <p:tgtEl>
                                          <p:spTgt spid="50">
                                            <p:txEl>
                                              <p:pRg st="0" end="0"/>
                                            </p:txEl>
                                          </p:spTgt>
                                        </p:tgtEl>
                                        <p:attrNameLst>
                                          <p:attrName>style.visibility</p:attrName>
                                        </p:attrNameLst>
                                      </p:cBhvr>
                                      <p:to>
                                        <p:strVal val="visible"/>
                                      </p:to>
                                    </p:set>
                                    <p:anim calcmode="lin" valueType="num">
                                      <p:cBhvr>
                                        <p:cTn id="115" dur="500" fill="hold"/>
                                        <p:tgtEl>
                                          <p:spTgt spid="50">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50">
                                            <p:txEl>
                                              <p:pRg st="0" end="0"/>
                                            </p:txEl>
                                          </p:spTgt>
                                        </p:tgtEl>
                                        <p:attrNameLst>
                                          <p:attrName>ppt_h</p:attrName>
                                        </p:attrNameLst>
                                      </p:cBhvr>
                                      <p:tavLst>
                                        <p:tav tm="0">
                                          <p:val>
                                            <p:fltVal val="0"/>
                                          </p:val>
                                        </p:tav>
                                        <p:tav tm="100000">
                                          <p:val>
                                            <p:strVal val="#ppt_h"/>
                                          </p:val>
                                        </p:tav>
                                      </p:tavLst>
                                    </p:anim>
                                    <p:animEffect transition="in" filter="fade">
                                      <p:cBhvr>
                                        <p:cTn id="117" dur="500"/>
                                        <p:tgtEl>
                                          <p:spTgt spid="50">
                                            <p:txEl>
                                              <p:pRg st="0" end="0"/>
                                            </p:txEl>
                                          </p:spTgt>
                                        </p:tgtEl>
                                      </p:cBhvr>
                                    </p:animEffect>
                                  </p:childTnLst>
                                </p:cTn>
                              </p:par>
                            </p:childTnLst>
                          </p:cTn>
                        </p:par>
                        <p:par>
                          <p:cTn id="118" fill="hold">
                            <p:stCondLst>
                              <p:cond delay="9500"/>
                            </p:stCondLst>
                            <p:childTnLst>
                              <p:par>
                                <p:cTn id="119" presetID="53" presetClass="entr" presetSubtype="16" fill="hold" grpId="0" nodeType="afterEffect">
                                  <p:stCondLst>
                                    <p:cond delay="0"/>
                                  </p:stCondLst>
                                  <p:childTnLst>
                                    <p:set>
                                      <p:cBhvr>
                                        <p:cTn id="120" dur="1" fill="hold">
                                          <p:stCondLst>
                                            <p:cond delay="0"/>
                                          </p:stCondLst>
                                        </p:cTn>
                                        <p:tgtEl>
                                          <p:spTgt spid="51">
                                            <p:txEl>
                                              <p:pRg st="0" end="0"/>
                                            </p:txEl>
                                          </p:spTgt>
                                        </p:tgtEl>
                                        <p:attrNameLst>
                                          <p:attrName>style.visibility</p:attrName>
                                        </p:attrNameLst>
                                      </p:cBhvr>
                                      <p:to>
                                        <p:strVal val="visible"/>
                                      </p:to>
                                    </p:set>
                                    <p:anim calcmode="lin" valueType="num">
                                      <p:cBhvr>
                                        <p:cTn id="121"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122" dur="500" fill="hold"/>
                                        <p:tgtEl>
                                          <p:spTgt spid="51">
                                            <p:txEl>
                                              <p:pRg st="0" end="0"/>
                                            </p:txEl>
                                          </p:spTgt>
                                        </p:tgtEl>
                                        <p:attrNameLst>
                                          <p:attrName>ppt_h</p:attrName>
                                        </p:attrNameLst>
                                      </p:cBhvr>
                                      <p:tavLst>
                                        <p:tav tm="0">
                                          <p:val>
                                            <p:fltVal val="0"/>
                                          </p:val>
                                        </p:tav>
                                        <p:tav tm="100000">
                                          <p:val>
                                            <p:strVal val="#ppt_h"/>
                                          </p:val>
                                        </p:tav>
                                      </p:tavLst>
                                    </p:anim>
                                    <p:animEffect transition="in" filter="fade">
                                      <p:cBhvr>
                                        <p:cTn id="123" dur="500"/>
                                        <p:tgtEl>
                                          <p:spTgt spid="5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28" grpId="0" build="p">
        <p:tmplLst>
          <p:tmpl lvl="1">
            <p:tnLst>
              <p:par>
                <p:cTn presetID="53" presetClass="entr" presetSubtype="16"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5" grpId="0" animBg="1"/>
      <p:bldP spid="36" grpId="0" animBg="1"/>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40" grpId="0" build="p">
        <p:tmplLst>
          <p:tmpl lvl="1">
            <p:tnLst>
              <p:par>
                <p:cTn presetID="53" presetClass="entr" presetSubtype="16"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p:cTn dur="500" fill="hold"/>
                        <p:tgtEl>
                          <p:spTgt spid="40"/>
                        </p:tgtEl>
                        <p:attrNameLst>
                          <p:attrName>ppt_w</p:attrName>
                        </p:attrNameLst>
                      </p:cBhvr>
                      <p:tavLst>
                        <p:tav tm="0">
                          <p:val>
                            <p:fltVal val="0"/>
                          </p:val>
                        </p:tav>
                        <p:tav tm="100000">
                          <p:val>
                            <p:strVal val="#ppt_w"/>
                          </p:val>
                        </p:tav>
                      </p:tavLst>
                    </p:anim>
                    <p:anim calcmode="lin" valueType="num">
                      <p:cBhvr>
                        <p:cTn dur="500" fill="hold"/>
                        <p:tgtEl>
                          <p:spTgt spid="40"/>
                        </p:tgtEl>
                        <p:attrNameLst>
                          <p:attrName>ppt_h</p:attrName>
                        </p:attrNameLst>
                      </p:cBhvr>
                      <p:tavLst>
                        <p:tav tm="0">
                          <p:val>
                            <p:fltVal val="0"/>
                          </p:val>
                        </p:tav>
                        <p:tav tm="100000">
                          <p:val>
                            <p:strVal val="#ppt_h"/>
                          </p:val>
                        </p:tav>
                      </p:tavLst>
                    </p:anim>
                    <p:animEffect transition="in" filter="fade">
                      <p:cBhvr>
                        <p:cTn dur="500"/>
                        <p:tgtEl>
                          <p:spTgt spid="40"/>
                        </p:tgtEl>
                      </p:cBhvr>
                    </p:animEffect>
                  </p:childTnLst>
                </p:cTn>
              </p:par>
            </p:tnLst>
          </p:tmpl>
        </p:tmplLst>
      </p:bldP>
      <p:bldP spid="52" grpId="0" animBg="1"/>
      <p:bldP spid="53" grpId="0" animBg="1"/>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61" grpId="0" animBg="1"/>
      <p:bldP spid="62" grpId="0" animBg="1"/>
      <p:bldP spid="63" grpId="0" build="p">
        <p:tmplLst>
          <p:tmpl lvl="1">
            <p:tnLst>
              <p:par>
                <p:cTn presetID="53" presetClass="entr" presetSubtype="16"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Lst>
      </p:bldP>
      <p:bldP spid="64" grpId="0" build="p">
        <p:tmplLst>
          <p:tmpl lvl="1">
            <p:tnLst>
              <p:par>
                <p:cTn presetID="53" presetClass="entr" presetSubtype="16"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p:cTn dur="500" fill="hold"/>
                        <p:tgtEl>
                          <p:spTgt spid="64"/>
                        </p:tgtEl>
                        <p:attrNameLst>
                          <p:attrName>ppt_w</p:attrName>
                        </p:attrNameLst>
                      </p:cBhvr>
                      <p:tavLst>
                        <p:tav tm="0">
                          <p:val>
                            <p:fltVal val="0"/>
                          </p:val>
                        </p:tav>
                        <p:tav tm="100000">
                          <p:val>
                            <p:strVal val="#ppt_w"/>
                          </p:val>
                        </p:tav>
                      </p:tavLst>
                    </p:anim>
                    <p:anim calcmode="lin" valueType="num">
                      <p:cBhvr>
                        <p:cTn dur="500" fill="hold"/>
                        <p:tgtEl>
                          <p:spTgt spid="64"/>
                        </p:tgtEl>
                        <p:attrNameLst>
                          <p:attrName>ppt_h</p:attrName>
                        </p:attrNameLst>
                      </p:cBhvr>
                      <p:tavLst>
                        <p:tav tm="0">
                          <p:val>
                            <p:fltVal val="0"/>
                          </p:val>
                        </p:tav>
                        <p:tav tm="100000">
                          <p:val>
                            <p:strVal val="#ppt_h"/>
                          </p:val>
                        </p:tav>
                      </p:tavLst>
                    </p:anim>
                    <p:animEffect transition="in" filter="fade">
                      <p:cBhvr>
                        <p:cTn dur="500"/>
                        <p:tgtEl>
                          <p:spTgt spid="64"/>
                        </p:tgtEl>
                      </p:cBhvr>
                    </p:animEffect>
                  </p:childTnLst>
                </p:cTn>
              </p:par>
            </p:tnLst>
          </p:tmpl>
        </p:tmplLst>
      </p:bldP>
      <p:bldP spid="46" grpId="0" animBg="1"/>
      <p:bldP spid="47" grpId="0" animBg="1"/>
      <p:bldP spid="50" grpId="0" build="p">
        <p:tmplLst>
          <p:tmpl lvl="1">
            <p:tnLst>
              <p:par>
                <p:cTn presetID="53" presetClass="entr" presetSubtype="16"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 calcmode="lin" valueType="num">
                      <p:cBhvr>
                        <p:cTn dur="500" fill="hold"/>
                        <p:tgtEl>
                          <p:spTgt spid="50"/>
                        </p:tgtEl>
                        <p:attrNameLst>
                          <p:attrName>ppt_w</p:attrName>
                        </p:attrNameLst>
                      </p:cBhvr>
                      <p:tavLst>
                        <p:tav tm="0">
                          <p:val>
                            <p:fltVal val="0"/>
                          </p:val>
                        </p:tav>
                        <p:tav tm="100000">
                          <p:val>
                            <p:strVal val="#ppt_w"/>
                          </p:val>
                        </p:tav>
                      </p:tavLst>
                    </p:anim>
                    <p:anim calcmode="lin" valueType="num">
                      <p:cBhvr>
                        <p:cTn dur="500" fill="hold"/>
                        <p:tgtEl>
                          <p:spTgt spid="50"/>
                        </p:tgtEl>
                        <p:attrNameLst>
                          <p:attrName>ppt_h</p:attrName>
                        </p:attrNameLst>
                      </p:cBhvr>
                      <p:tavLst>
                        <p:tav tm="0">
                          <p:val>
                            <p:fltVal val="0"/>
                          </p:val>
                        </p:tav>
                        <p:tav tm="100000">
                          <p:val>
                            <p:strVal val="#ppt_h"/>
                          </p:val>
                        </p:tav>
                      </p:tavLst>
                    </p:anim>
                    <p:animEffect transition="in" filter="fade">
                      <p:cBhvr>
                        <p:cTn dur="500"/>
                        <p:tgtEl>
                          <p:spTgt spid="50"/>
                        </p:tgtEl>
                      </p:cBhvr>
                    </p:animEffect>
                  </p:childTnLst>
                </p:cTn>
              </p:par>
            </p:tnLst>
          </p:tmpl>
        </p:tmplLst>
      </p:bldP>
      <p:bldP spid="51" grpId="0" build="p">
        <p:tmplLst>
          <p:tmpl lvl="1">
            <p:tnLst>
              <p:par>
                <p:cTn presetID="53" presetClass="entr" presetSubtype="16" fill="hold" nodeType="afterEffect">
                  <p:stCondLst>
                    <p:cond delay="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animEffect transition="in" filter="fade">
                      <p:cBhvr>
                        <p:cTn dur="500"/>
                        <p:tgtEl>
                          <p:spTgt spid="51"/>
                        </p:tgtEl>
                      </p:cBhvr>
                    </p:animEffect>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07_Image Layouts">
    <p:spTree>
      <p:nvGrpSpPr>
        <p:cNvPr id="1" name=""/>
        <p:cNvGrpSpPr/>
        <p:nvPr/>
      </p:nvGrpSpPr>
      <p:grpSpPr>
        <a:xfrm>
          <a:off x="0" y="0"/>
          <a:ext cx="0" cy="0"/>
          <a:chOff x="0" y="0"/>
          <a:chExt cx="0" cy="0"/>
        </a:xfrm>
      </p:grpSpPr>
      <p:sp>
        <p:nvSpPr>
          <p:cNvPr id="8" name="Rounded Rectangle 7"/>
          <p:cNvSpPr/>
          <p:nvPr userDrawn="1"/>
        </p:nvSpPr>
        <p:spPr>
          <a:xfrm rot="16200000">
            <a:off x="2302771" y="75455"/>
            <a:ext cx="2123709" cy="5056349"/>
          </a:xfrm>
          <a:prstGeom prst="roundRect">
            <a:avLst>
              <a:gd name="adj" fmla="val 5960"/>
            </a:avLst>
          </a:prstGeom>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Oval 8"/>
          <p:cNvSpPr/>
          <p:nvPr userDrawn="1"/>
        </p:nvSpPr>
        <p:spPr>
          <a:xfrm>
            <a:off x="1117063" y="1752462"/>
            <a:ext cx="1702333" cy="1702333"/>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10" name="Text Placeholder 3"/>
          <p:cNvSpPr>
            <a:spLocks noGrp="1"/>
          </p:cNvSpPr>
          <p:nvPr userDrawn="1">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userDrawn="1">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37" name="Picture Placeholder 7"/>
          <p:cNvSpPr>
            <a:spLocks noGrp="1"/>
          </p:cNvSpPr>
          <p:nvPr>
            <p:ph type="pic" sz="quarter" idx="13" hasCustomPrompt="1"/>
          </p:nvPr>
        </p:nvSpPr>
        <p:spPr>
          <a:xfrm>
            <a:off x="1215977" y="1851376"/>
            <a:ext cx="1504504" cy="1504504"/>
          </a:xfrm>
          <a:prstGeom prst="ellipse">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40" name="Text Placeholder 3"/>
          <p:cNvSpPr>
            <a:spLocks noGrp="1"/>
          </p:cNvSpPr>
          <p:nvPr>
            <p:ph type="body" sz="quarter" idx="17" hasCustomPrompt="1"/>
          </p:nvPr>
        </p:nvSpPr>
        <p:spPr>
          <a:xfrm>
            <a:off x="3047449" y="1861441"/>
            <a:ext cx="2429419" cy="303639"/>
          </a:xfrm>
          <a:prstGeom prst="rect">
            <a:avLst/>
          </a:prstGeom>
        </p:spPr>
        <p:txBody>
          <a:bodyPr lIns="0" tIns="0" rIns="0" bIns="0" anchor="ctr"/>
          <a:lstStyle>
            <a:lvl1pPr marL="0" indent="0" algn="l">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43" name="Text Placeholder 3"/>
          <p:cNvSpPr>
            <a:spLocks noGrp="1"/>
          </p:cNvSpPr>
          <p:nvPr>
            <p:ph type="body" sz="quarter" idx="18" hasCustomPrompt="1"/>
          </p:nvPr>
        </p:nvSpPr>
        <p:spPr>
          <a:xfrm>
            <a:off x="3047449" y="2158346"/>
            <a:ext cx="2429419" cy="252981"/>
          </a:xfrm>
          <a:prstGeom prst="rect">
            <a:avLst/>
          </a:prstGeom>
        </p:spPr>
        <p:txBody>
          <a:bodyPr lIns="0" tIns="0" rIns="0" bIns="0" anchor="ctr"/>
          <a:lstStyle>
            <a:lvl1pPr marL="0" indent="0" algn="l">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44" name="Text Placeholder 3"/>
          <p:cNvSpPr>
            <a:spLocks noGrp="1"/>
          </p:cNvSpPr>
          <p:nvPr>
            <p:ph type="body" sz="half" idx="19" hasCustomPrompt="1"/>
          </p:nvPr>
        </p:nvSpPr>
        <p:spPr>
          <a:xfrm>
            <a:off x="3027683" y="2432953"/>
            <a:ext cx="2458717" cy="774143"/>
          </a:xfrm>
          <a:prstGeom prst="rect">
            <a:avLst/>
          </a:prstGeom>
        </p:spPr>
        <p:txBody>
          <a:bodyPr wrap="square" lIns="0" tIns="0" rIns="0" bIns="0" anchor="t">
            <a:noAutofit/>
          </a:bodyPr>
          <a:lstStyle>
            <a:lvl1pPr marL="0" indent="0" algn="l">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47" name="Rounded Rectangle 46"/>
          <p:cNvSpPr/>
          <p:nvPr userDrawn="1"/>
        </p:nvSpPr>
        <p:spPr>
          <a:xfrm rot="5400000" flipH="1">
            <a:off x="7765520" y="75455"/>
            <a:ext cx="2123709" cy="5056349"/>
          </a:xfrm>
          <a:prstGeom prst="roundRect">
            <a:avLst>
              <a:gd name="adj" fmla="val 5960"/>
            </a:avLst>
          </a:prstGeom>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Oval 47"/>
          <p:cNvSpPr/>
          <p:nvPr userDrawn="1"/>
        </p:nvSpPr>
        <p:spPr>
          <a:xfrm>
            <a:off x="9359367" y="1752462"/>
            <a:ext cx="1702333" cy="1702333"/>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72" name="Picture Placeholder 7"/>
          <p:cNvSpPr>
            <a:spLocks noGrp="1"/>
          </p:cNvSpPr>
          <p:nvPr>
            <p:ph type="pic" sz="quarter" idx="15" hasCustomPrompt="1"/>
          </p:nvPr>
        </p:nvSpPr>
        <p:spPr>
          <a:xfrm>
            <a:off x="9458281" y="1851376"/>
            <a:ext cx="1504504" cy="1504504"/>
          </a:xfrm>
          <a:prstGeom prst="ellipse">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74" name="Text Placeholder 3"/>
          <p:cNvSpPr>
            <a:spLocks noGrp="1"/>
          </p:cNvSpPr>
          <p:nvPr>
            <p:ph type="body" sz="quarter" idx="20" hasCustomPrompt="1"/>
          </p:nvPr>
        </p:nvSpPr>
        <p:spPr>
          <a:xfrm>
            <a:off x="6699967" y="1861441"/>
            <a:ext cx="2429419" cy="303639"/>
          </a:xfrm>
          <a:prstGeom prst="rect">
            <a:avLst/>
          </a:prstGeom>
        </p:spPr>
        <p:txBody>
          <a:bodyPr lIns="0" tIns="0" rIns="0" bIns="0" anchor="ctr"/>
          <a:lstStyle>
            <a:lvl1pPr marL="0" indent="0" algn="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75" name="Text Placeholder 3"/>
          <p:cNvSpPr>
            <a:spLocks noGrp="1"/>
          </p:cNvSpPr>
          <p:nvPr>
            <p:ph type="body" sz="quarter" idx="21" hasCustomPrompt="1"/>
          </p:nvPr>
        </p:nvSpPr>
        <p:spPr>
          <a:xfrm>
            <a:off x="6699967" y="2158346"/>
            <a:ext cx="2429419" cy="252981"/>
          </a:xfrm>
          <a:prstGeom prst="rect">
            <a:avLst/>
          </a:prstGeom>
        </p:spPr>
        <p:txBody>
          <a:bodyPr lIns="0" tIns="0" rIns="0" bIns="0" anchor="ctr"/>
          <a:lstStyle>
            <a:lvl1pPr marL="0" indent="0" algn="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76" name="Text Placeholder 3"/>
          <p:cNvSpPr>
            <a:spLocks noGrp="1"/>
          </p:cNvSpPr>
          <p:nvPr>
            <p:ph type="body" sz="half" idx="22" hasCustomPrompt="1"/>
          </p:nvPr>
        </p:nvSpPr>
        <p:spPr>
          <a:xfrm>
            <a:off x="6680200" y="2432953"/>
            <a:ext cx="2458717" cy="774143"/>
          </a:xfrm>
          <a:prstGeom prst="rect">
            <a:avLst/>
          </a:prstGeom>
        </p:spPr>
        <p:txBody>
          <a:bodyPr wrap="square" lIns="0" tIns="0" rIns="0" bIns="0" anchor="t">
            <a:noAutofit/>
          </a:bodyPr>
          <a:lstStyle>
            <a:lvl1pPr marL="0" indent="0" algn="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77" name="Rounded Rectangle 76"/>
          <p:cNvSpPr/>
          <p:nvPr userDrawn="1"/>
        </p:nvSpPr>
        <p:spPr>
          <a:xfrm rot="16200000">
            <a:off x="2302771" y="2432580"/>
            <a:ext cx="2123709" cy="5056349"/>
          </a:xfrm>
          <a:prstGeom prst="roundRect">
            <a:avLst>
              <a:gd name="adj" fmla="val 5960"/>
            </a:avLst>
          </a:prstGeom>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8" name="Oval 77"/>
          <p:cNvSpPr/>
          <p:nvPr userDrawn="1"/>
        </p:nvSpPr>
        <p:spPr>
          <a:xfrm>
            <a:off x="1117063" y="4109587"/>
            <a:ext cx="1702333" cy="170233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96" name="Picture Placeholder 7"/>
          <p:cNvSpPr>
            <a:spLocks noGrp="1"/>
          </p:cNvSpPr>
          <p:nvPr>
            <p:ph type="pic" sz="quarter" idx="14" hasCustomPrompt="1"/>
          </p:nvPr>
        </p:nvSpPr>
        <p:spPr>
          <a:xfrm>
            <a:off x="1215977" y="4208501"/>
            <a:ext cx="1504504" cy="1504504"/>
          </a:xfrm>
          <a:prstGeom prst="ellipse">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98" name="Text Placeholder 3"/>
          <p:cNvSpPr>
            <a:spLocks noGrp="1"/>
          </p:cNvSpPr>
          <p:nvPr>
            <p:ph type="body" sz="quarter" idx="23" hasCustomPrompt="1"/>
          </p:nvPr>
        </p:nvSpPr>
        <p:spPr>
          <a:xfrm>
            <a:off x="3047449" y="4196022"/>
            <a:ext cx="2429419" cy="303639"/>
          </a:xfrm>
          <a:prstGeom prst="rect">
            <a:avLst/>
          </a:prstGeom>
        </p:spPr>
        <p:txBody>
          <a:bodyPr lIns="0" tIns="0" rIns="0" bIns="0" anchor="ctr"/>
          <a:lstStyle>
            <a:lvl1pPr marL="0" indent="0" algn="l">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99" name="Text Placeholder 3"/>
          <p:cNvSpPr>
            <a:spLocks noGrp="1"/>
          </p:cNvSpPr>
          <p:nvPr>
            <p:ph type="body" sz="quarter" idx="24" hasCustomPrompt="1"/>
          </p:nvPr>
        </p:nvSpPr>
        <p:spPr>
          <a:xfrm>
            <a:off x="3047449" y="4492927"/>
            <a:ext cx="2429419" cy="252981"/>
          </a:xfrm>
          <a:prstGeom prst="rect">
            <a:avLst/>
          </a:prstGeom>
        </p:spPr>
        <p:txBody>
          <a:bodyPr lIns="0" tIns="0" rIns="0" bIns="0" anchor="ctr"/>
          <a:lstStyle>
            <a:lvl1pPr marL="0" indent="0" algn="l">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00" name="Text Placeholder 3"/>
          <p:cNvSpPr>
            <a:spLocks noGrp="1"/>
          </p:cNvSpPr>
          <p:nvPr>
            <p:ph type="body" sz="half" idx="25" hasCustomPrompt="1"/>
          </p:nvPr>
        </p:nvSpPr>
        <p:spPr>
          <a:xfrm>
            <a:off x="3027683" y="4767534"/>
            <a:ext cx="2458717" cy="774143"/>
          </a:xfrm>
          <a:prstGeom prst="rect">
            <a:avLst/>
          </a:prstGeom>
        </p:spPr>
        <p:txBody>
          <a:bodyPr wrap="square" lIns="0" tIns="0" rIns="0" bIns="0" anchor="t">
            <a:noAutofit/>
          </a:bodyPr>
          <a:lstStyle>
            <a:lvl1pPr marL="0" indent="0" algn="l">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104" name="Rounded Rectangle 103"/>
          <p:cNvSpPr/>
          <p:nvPr userDrawn="1"/>
        </p:nvSpPr>
        <p:spPr>
          <a:xfrm rot="5400000" flipH="1">
            <a:off x="7765520" y="2432580"/>
            <a:ext cx="2123709" cy="5056349"/>
          </a:xfrm>
          <a:prstGeom prst="roundRect">
            <a:avLst>
              <a:gd name="adj" fmla="val 5960"/>
            </a:avLst>
          </a:prstGeom>
          <a:gradFill flip="none" rotWithShape="1">
            <a:gsLst>
              <a:gs pos="0">
                <a:schemeClr val="tx2">
                  <a:lumMod val="25000"/>
                  <a:lumOff val="75000"/>
                  <a:tint val="66000"/>
                  <a:satMod val="160000"/>
                </a:schemeClr>
              </a:gs>
              <a:gs pos="50000">
                <a:schemeClr val="tx2">
                  <a:lumMod val="25000"/>
                  <a:lumOff val="75000"/>
                  <a:tint val="44500"/>
                  <a:satMod val="160000"/>
                </a:schemeClr>
              </a:gs>
              <a:gs pos="100000">
                <a:schemeClr val="tx2">
                  <a:lumMod val="25000"/>
                  <a:lumOff val="75000"/>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 name="Oval 104"/>
          <p:cNvSpPr/>
          <p:nvPr userDrawn="1"/>
        </p:nvSpPr>
        <p:spPr>
          <a:xfrm>
            <a:off x="9359367" y="4109587"/>
            <a:ext cx="1702333" cy="1702333"/>
          </a:xfrm>
          <a:prstGeom prst="ellipse">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116" name="Picture Placeholder 7"/>
          <p:cNvSpPr>
            <a:spLocks noGrp="1"/>
          </p:cNvSpPr>
          <p:nvPr>
            <p:ph type="pic" sz="quarter" idx="16" hasCustomPrompt="1"/>
          </p:nvPr>
        </p:nvSpPr>
        <p:spPr>
          <a:xfrm>
            <a:off x="9458281" y="4208501"/>
            <a:ext cx="1504504" cy="1504504"/>
          </a:xfrm>
          <a:prstGeom prst="ellipse">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117" name="Text Placeholder 3"/>
          <p:cNvSpPr>
            <a:spLocks noGrp="1"/>
          </p:cNvSpPr>
          <p:nvPr>
            <p:ph type="body" sz="quarter" idx="26" hasCustomPrompt="1"/>
          </p:nvPr>
        </p:nvSpPr>
        <p:spPr>
          <a:xfrm>
            <a:off x="6699967" y="4196022"/>
            <a:ext cx="2429419" cy="303639"/>
          </a:xfrm>
          <a:prstGeom prst="rect">
            <a:avLst/>
          </a:prstGeom>
        </p:spPr>
        <p:txBody>
          <a:bodyPr lIns="0" tIns="0" rIns="0" bIns="0" anchor="ctr"/>
          <a:lstStyle>
            <a:lvl1pPr marL="0" indent="0" algn="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118" name="Text Placeholder 3"/>
          <p:cNvSpPr>
            <a:spLocks noGrp="1"/>
          </p:cNvSpPr>
          <p:nvPr>
            <p:ph type="body" sz="quarter" idx="27" hasCustomPrompt="1"/>
          </p:nvPr>
        </p:nvSpPr>
        <p:spPr>
          <a:xfrm>
            <a:off x="6699967" y="4492927"/>
            <a:ext cx="2429419" cy="252981"/>
          </a:xfrm>
          <a:prstGeom prst="rect">
            <a:avLst/>
          </a:prstGeom>
        </p:spPr>
        <p:txBody>
          <a:bodyPr lIns="0" tIns="0" rIns="0" bIns="0" anchor="ctr"/>
          <a:lstStyle>
            <a:lvl1pPr marL="0" indent="0" algn="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19" name="Text Placeholder 3"/>
          <p:cNvSpPr>
            <a:spLocks noGrp="1"/>
          </p:cNvSpPr>
          <p:nvPr>
            <p:ph type="body" sz="half" idx="28" hasCustomPrompt="1"/>
          </p:nvPr>
        </p:nvSpPr>
        <p:spPr>
          <a:xfrm>
            <a:off x="6680200" y="4767534"/>
            <a:ext cx="2458717" cy="774143"/>
          </a:xfrm>
          <a:prstGeom prst="rect">
            <a:avLst/>
          </a:prstGeom>
        </p:spPr>
        <p:txBody>
          <a:bodyPr wrap="square" lIns="0" tIns="0" rIns="0" bIns="0" anchor="t">
            <a:noAutofit/>
          </a:bodyPr>
          <a:lstStyle>
            <a:lvl1pPr marL="0" indent="0" algn="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Tree>
    <p:extLst>
      <p:ext uri="{BB962C8B-B14F-4D97-AF65-F5344CB8AC3E}">
        <p14:creationId xmlns:p14="http://schemas.microsoft.com/office/powerpoint/2010/main" val="209688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0">
                                            <p:txEl>
                                              <p:pRg st="0" end="0"/>
                                            </p:txEl>
                                          </p:spTgt>
                                        </p:tgtEl>
                                        <p:attrNameLst>
                                          <p:attrName>style.visibility</p:attrName>
                                        </p:attrNameLst>
                                      </p:cBhvr>
                                      <p:to>
                                        <p:strVal val="visible"/>
                                      </p:to>
                                    </p:set>
                                    <p:animEffect transition="in" filter="wipe(left)">
                                      <p:cBhvr>
                                        <p:cTn id="24" dur="500"/>
                                        <p:tgtEl>
                                          <p:spTgt spid="40">
                                            <p:txEl>
                                              <p:pRg st="0" end="0"/>
                                            </p:tx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3">
                                            <p:txEl>
                                              <p:pRg st="0" end="0"/>
                                            </p:txEl>
                                          </p:spTgt>
                                        </p:tgtEl>
                                        <p:attrNameLst>
                                          <p:attrName>style.visibility</p:attrName>
                                        </p:attrNameLst>
                                      </p:cBhvr>
                                      <p:to>
                                        <p:strVal val="visible"/>
                                      </p:to>
                                    </p:set>
                                    <p:animEffect transition="in" filter="wipe(left)">
                                      <p:cBhvr>
                                        <p:cTn id="28" dur="500"/>
                                        <p:tgtEl>
                                          <p:spTgt spid="43">
                                            <p:txEl>
                                              <p:pRg st="0" end="0"/>
                                            </p:txEl>
                                          </p:spTgt>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4">
                                            <p:txEl>
                                              <p:pRg st="0" end="0"/>
                                            </p:txEl>
                                          </p:spTgt>
                                        </p:tgtEl>
                                        <p:attrNameLst>
                                          <p:attrName>style.visibility</p:attrName>
                                        </p:attrNameLst>
                                      </p:cBhvr>
                                      <p:to>
                                        <p:strVal val="visible"/>
                                      </p:to>
                                    </p:set>
                                    <p:animEffect transition="in" filter="wipe(left)">
                                      <p:cBhvr>
                                        <p:cTn id="32" dur="500"/>
                                        <p:tgtEl>
                                          <p:spTgt spid="44">
                                            <p:txEl>
                                              <p:pRg st="0" end="0"/>
                                            </p:txEl>
                                          </p:spTgt>
                                        </p:tgtEl>
                                      </p:cBhvr>
                                    </p:animEffect>
                                  </p:childTnLst>
                                </p:cTn>
                              </p:par>
                            </p:childTnLst>
                          </p:cTn>
                        </p:par>
                        <p:par>
                          <p:cTn id="33" fill="hold">
                            <p:stCondLst>
                              <p:cond delay="3000"/>
                            </p:stCondLst>
                            <p:childTnLst>
                              <p:par>
                                <p:cTn id="34" presetID="2" presetClass="entr" presetSubtype="2" accel="50000" decel="5000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53"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fltVal val="0"/>
                                          </p:val>
                                        </p:tav>
                                        <p:tav tm="100000">
                                          <p:val>
                                            <p:strVal val="#ppt_w"/>
                                          </p:val>
                                        </p:tav>
                                      </p:tavLst>
                                    </p:anim>
                                    <p:anim calcmode="lin" valueType="num">
                                      <p:cBhvr>
                                        <p:cTn id="42" dur="500" fill="hold"/>
                                        <p:tgtEl>
                                          <p:spTgt spid="48"/>
                                        </p:tgtEl>
                                        <p:attrNameLst>
                                          <p:attrName>ppt_h</p:attrName>
                                        </p:attrNameLst>
                                      </p:cBhvr>
                                      <p:tavLst>
                                        <p:tav tm="0">
                                          <p:val>
                                            <p:fltVal val="0"/>
                                          </p:val>
                                        </p:tav>
                                        <p:tav tm="100000">
                                          <p:val>
                                            <p:strVal val="#ppt_h"/>
                                          </p:val>
                                        </p:tav>
                                      </p:tavLst>
                                    </p:anim>
                                    <p:animEffect transition="in" filter="fade">
                                      <p:cBhvr>
                                        <p:cTn id="43" dur="500"/>
                                        <p:tgtEl>
                                          <p:spTgt spid="48"/>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ppt_w</p:attrName>
                                        </p:attrNameLst>
                                      </p:cBhvr>
                                      <p:tavLst>
                                        <p:tav tm="0">
                                          <p:val>
                                            <p:fltVal val="0"/>
                                          </p:val>
                                        </p:tav>
                                        <p:tav tm="100000">
                                          <p:val>
                                            <p:strVal val="#ppt_w"/>
                                          </p:val>
                                        </p:tav>
                                      </p:tavLst>
                                    </p:anim>
                                    <p:anim calcmode="lin" valueType="num">
                                      <p:cBhvr>
                                        <p:cTn id="48" dur="500" fill="hold"/>
                                        <p:tgtEl>
                                          <p:spTgt spid="72"/>
                                        </p:tgtEl>
                                        <p:attrNameLst>
                                          <p:attrName>ppt_h</p:attrName>
                                        </p:attrNameLst>
                                      </p:cBhvr>
                                      <p:tavLst>
                                        <p:tav tm="0">
                                          <p:val>
                                            <p:fltVal val="0"/>
                                          </p:val>
                                        </p:tav>
                                        <p:tav tm="100000">
                                          <p:val>
                                            <p:strVal val="#ppt_h"/>
                                          </p:val>
                                        </p:tav>
                                      </p:tavLst>
                                    </p:anim>
                                    <p:animEffect transition="in" filter="fade">
                                      <p:cBhvr>
                                        <p:cTn id="49" dur="500"/>
                                        <p:tgtEl>
                                          <p:spTgt spid="72"/>
                                        </p:tgtEl>
                                      </p:cBhvr>
                                    </p:animEffect>
                                  </p:childTnLst>
                                </p:cTn>
                              </p:par>
                            </p:childTnLst>
                          </p:cTn>
                        </p:par>
                        <p:par>
                          <p:cTn id="50" fill="hold">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74">
                                            <p:txEl>
                                              <p:pRg st="0" end="0"/>
                                            </p:txEl>
                                          </p:spTgt>
                                        </p:tgtEl>
                                        <p:attrNameLst>
                                          <p:attrName>style.visibility</p:attrName>
                                        </p:attrNameLst>
                                      </p:cBhvr>
                                      <p:to>
                                        <p:strVal val="visible"/>
                                      </p:to>
                                    </p:set>
                                    <p:animEffect transition="in" filter="wipe(right)">
                                      <p:cBhvr>
                                        <p:cTn id="53" dur="500"/>
                                        <p:tgtEl>
                                          <p:spTgt spid="74">
                                            <p:txEl>
                                              <p:pRg st="0" end="0"/>
                                            </p:txEl>
                                          </p:spTgt>
                                        </p:tgtEl>
                                      </p:cBhvr>
                                    </p:animEffect>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75">
                                            <p:txEl>
                                              <p:pRg st="0" end="0"/>
                                            </p:txEl>
                                          </p:spTgt>
                                        </p:tgtEl>
                                        <p:attrNameLst>
                                          <p:attrName>style.visibility</p:attrName>
                                        </p:attrNameLst>
                                      </p:cBhvr>
                                      <p:to>
                                        <p:strVal val="visible"/>
                                      </p:to>
                                    </p:set>
                                    <p:animEffect transition="in" filter="wipe(right)">
                                      <p:cBhvr>
                                        <p:cTn id="57" dur="500"/>
                                        <p:tgtEl>
                                          <p:spTgt spid="75">
                                            <p:txEl>
                                              <p:pRg st="0" end="0"/>
                                            </p:txEl>
                                          </p:spTgt>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76">
                                            <p:txEl>
                                              <p:pRg st="0" end="0"/>
                                            </p:txEl>
                                          </p:spTgt>
                                        </p:tgtEl>
                                        <p:attrNameLst>
                                          <p:attrName>style.visibility</p:attrName>
                                        </p:attrNameLst>
                                      </p:cBhvr>
                                      <p:to>
                                        <p:strVal val="visible"/>
                                      </p:to>
                                    </p:set>
                                    <p:animEffect transition="in" filter="wipe(right)">
                                      <p:cBhvr>
                                        <p:cTn id="61" dur="500"/>
                                        <p:tgtEl>
                                          <p:spTgt spid="76">
                                            <p:txEl>
                                              <p:pRg st="0" end="0"/>
                                            </p:txEl>
                                          </p:spTgt>
                                        </p:tgtEl>
                                      </p:cBhvr>
                                    </p:animEffect>
                                  </p:childTnLst>
                                </p:cTn>
                              </p:par>
                            </p:childTnLst>
                          </p:cTn>
                        </p:par>
                        <p:par>
                          <p:cTn id="62" fill="hold">
                            <p:stCondLst>
                              <p:cond delay="6000"/>
                            </p:stCondLst>
                            <p:childTnLst>
                              <p:par>
                                <p:cTn id="63" presetID="2" presetClass="entr" presetSubtype="8" accel="50000" decel="5000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 calcmode="lin" valueType="num">
                                      <p:cBhvr additive="base">
                                        <p:cTn id="65" dur="500" fill="hold"/>
                                        <p:tgtEl>
                                          <p:spTgt spid="77"/>
                                        </p:tgtEl>
                                        <p:attrNameLst>
                                          <p:attrName>ppt_x</p:attrName>
                                        </p:attrNameLst>
                                      </p:cBhvr>
                                      <p:tavLst>
                                        <p:tav tm="0">
                                          <p:val>
                                            <p:strVal val="0-#ppt_w/2"/>
                                          </p:val>
                                        </p:tav>
                                        <p:tav tm="100000">
                                          <p:val>
                                            <p:strVal val="#ppt_x"/>
                                          </p:val>
                                        </p:tav>
                                      </p:tavLst>
                                    </p:anim>
                                    <p:anim calcmode="lin" valueType="num">
                                      <p:cBhvr additive="base">
                                        <p:cTn id="66" dur="500" fill="hold"/>
                                        <p:tgtEl>
                                          <p:spTgt spid="77"/>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53" presetClass="entr" presetSubtype="0"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 calcmode="lin" valueType="num">
                                      <p:cBhvr>
                                        <p:cTn id="70" dur="500" fill="hold"/>
                                        <p:tgtEl>
                                          <p:spTgt spid="78"/>
                                        </p:tgtEl>
                                        <p:attrNameLst>
                                          <p:attrName>ppt_w</p:attrName>
                                        </p:attrNameLst>
                                      </p:cBhvr>
                                      <p:tavLst>
                                        <p:tav tm="0">
                                          <p:val>
                                            <p:fltVal val="0"/>
                                          </p:val>
                                        </p:tav>
                                        <p:tav tm="100000">
                                          <p:val>
                                            <p:strVal val="#ppt_w"/>
                                          </p:val>
                                        </p:tav>
                                      </p:tavLst>
                                    </p:anim>
                                    <p:anim calcmode="lin" valueType="num">
                                      <p:cBhvr>
                                        <p:cTn id="71" dur="500" fill="hold"/>
                                        <p:tgtEl>
                                          <p:spTgt spid="78"/>
                                        </p:tgtEl>
                                        <p:attrNameLst>
                                          <p:attrName>ppt_h</p:attrName>
                                        </p:attrNameLst>
                                      </p:cBhvr>
                                      <p:tavLst>
                                        <p:tav tm="0">
                                          <p:val>
                                            <p:fltVal val="0"/>
                                          </p:val>
                                        </p:tav>
                                        <p:tav tm="100000">
                                          <p:val>
                                            <p:strVal val="#ppt_h"/>
                                          </p:val>
                                        </p:tav>
                                      </p:tavLst>
                                    </p:anim>
                                    <p:animEffect transition="in" filter="fade">
                                      <p:cBhvr>
                                        <p:cTn id="72" dur="500"/>
                                        <p:tgtEl>
                                          <p:spTgt spid="78"/>
                                        </p:tgtEl>
                                      </p:cBhvr>
                                    </p:animEffect>
                                  </p:childTnLst>
                                </p:cTn>
                              </p:par>
                            </p:childTnLst>
                          </p:cTn>
                        </p:par>
                        <p:par>
                          <p:cTn id="73" fill="hold">
                            <p:stCondLst>
                              <p:cond delay="7000"/>
                            </p:stCondLst>
                            <p:childTnLst>
                              <p:par>
                                <p:cTn id="74" presetID="53" presetClass="entr" presetSubtype="16" fill="hold" grpId="0" nodeType="afterEffect">
                                  <p:stCondLst>
                                    <p:cond delay="0"/>
                                  </p:stCondLst>
                                  <p:childTnLst>
                                    <p:set>
                                      <p:cBhvr>
                                        <p:cTn id="75" dur="1" fill="hold">
                                          <p:stCondLst>
                                            <p:cond delay="0"/>
                                          </p:stCondLst>
                                        </p:cTn>
                                        <p:tgtEl>
                                          <p:spTgt spid="96"/>
                                        </p:tgtEl>
                                        <p:attrNameLst>
                                          <p:attrName>style.visibility</p:attrName>
                                        </p:attrNameLst>
                                      </p:cBhvr>
                                      <p:to>
                                        <p:strVal val="visible"/>
                                      </p:to>
                                    </p:set>
                                    <p:anim calcmode="lin" valueType="num">
                                      <p:cBhvr>
                                        <p:cTn id="76" dur="500" fill="hold"/>
                                        <p:tgtEl>
                                          <p:spTgt spid="96"/>
                                        </p:tgtEl>
                                        <p:attrNameLst>
                                          <p:attrName>ppt_w</p:attrName>
                                        </p:attrNameLst>
                                      </p:cBhvr>
                                      <p:tavLst>
                                        <p:tav tm="0">
                                          <p:val>
                                            <p:fltVal val="0"/>
                                          </p:val>
                                        </p:tav>
                                        <p:tav tm="100000">
                                          <p:val>
                                            <p:strVal val="#ppt_w"/>
                                          </p:val>
                                        </p:tav>
                                      </p:tavLst>
                                    </p:anim>
                                    <p:anim calcmode="lin" valueType="num">
                                      <p:cBhvr>
                                        <p:cTn id="77" dur="500" fill="hold"/>
                                        <p:tgtEl>
                                          <p:spTgt spid="96"/>
                                        </p:tgtEl>
                                        <p:attrNameLst>
                                          <p:attrName>ppt_h</p:attrName>
                                        </p:attrNameLst>
                                      </p:cBhvr>
                                      <p:tavLst>
                                        <p:tav tm="0">
                                          <p:val>
                                            <p:fltVal val="0"/>
                                          </p:val>
                                        </p:tav>
                                        <p:tav tm="100000">
                                          <p:val>
                                            <p:strVal val="#ppt_h"/>
                                          </p:val>
                                        </p:tav>
                                      </p:tavLst>
                                    </p:anim>
                                    <p:animEffect transition="in" filter="fade">
                                      <p:cBhvr>
                                        <p:cTn id="78" dur="500"/>
                                        <p:tgtEl>
                                          <p:spTgt spid="96"/>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8">
                                            <p:txEl>
                                              <p:pRg st="0" end="0"/>
                                            </p:txEl>
                                          </p:spTgt>
                                        </p:tgtEl>
                                        <p:attrNameLst>
                                          <p:attrName>style.visibility</p:attrName>
                                        </p:attrNameLst>
                                      </p:cBhvr>
                                      <p:to>
                                        <p:strVal val="visible"/>
                                      </p:to>
                                    </p:set>
                                    <p:animEffect transition="in" filter="wipe(left)">
                                      <p:cBhvr>
                                        <p:cTn id="82" dur="500"/>
                                        <p:tgtEl>
                                          <p:spTgt spid="98">
                                            <p:txEl>
                                              <p:pRg st="0" end="0"/>
                                            </p:txEl>
                                          </p:spTgt>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9">
                                            <p:txEl>
                                              <p:pRg st="0" end="0"/>
                                            </p:txEl>
                                          </p:spTgt>
                                        </p:tgtEl>
                                        <p:attrNameLst>
                                          <p:attrName>style.visibility</p:attrName>
                                        </p:attrNameLst>
                                      </p:cBhvr>
                                      <p:to>
                                        <p:strVal val="visible"/>
                                      </p:to>
                                    </p:set>
                                    <p:animEffect transition="in" filter="wipe(left)">
                                      <p:cBhvr>
                                        <p:cTn id="86" dur="500"/>
                                        <p:tgtEl>
                                          <p:spTgt spid="99">
                                            <p:txEl>
                                              <p:pRg st="0" end="0"/>
                                            </p:txEl>
                                          </p:spTgt>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00">
                                            <p:txEl>
                                              <p:pRg st="0" end="0"/>
                                            </p:txEl>
                                          </p:spTgt>
                                        </p:tgtEl>
                                        <p:attrNameLst>
                                          <p:attrName>style.visibility</p:attrName>
                                        </p:attrNameLst>
                                      </p:cBhvr>
                                      <p:to>
                                        <p:strVal val="visible"/>
                                      </p:to>
                                    </p:set>
                                    <p:animEffect transition="in" filter="wipe(left)">
                                      <p:cBhvr>
                                        <p:cTn id="90" dur="500"/>
                                        <p:tgtEl>
                                          <p:spTgt spid="100">
                                            <p:txEl>
                                              <p:pRg st="0" end="0"/>
                                            </p:txEl>
                                          </p:spTgt>
                                        </p:tgtEl>
                                      </p:cBhvr>
                                    </p:animEffect>
                                  </p:childTnLst>
                                </p:cTn>
                              </p:par>
                            </p:childTnLst>
                          </p:cTn>
                        </p:par>
                        <p:par>
                          <p:cTn id="91" fill="hold">
                            <p:stCondLst>
                              <p:cond delay="9000"/>
                            </p:stCondLst>
                            <p:childTnLst>
                              <p:par>
                                <p:cTn id="92" presetID="2" presetClass="entr" presetSubtype="2" accel="50000" decel="50000" fill="hold" grpId="0" nodeType="afterEffect">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cBhvr additive="base">
                                        <p:cTn id="94" dur="500" fill="hold"/>
                                        <p:tgtEl>
                                          <p:spTgt spid="104"/>
                                        </p:tgtEl>
                                        <p:attrNameLst>
                                          <p:attrName>ppt_x</p:attrName>
                                        </p:attrNameLst>
                                      </p:cBhvr>
                                      <p:tavLst>
                                        <p:tav tm="0">
                                          <p:val>
                                            <p:strVal val="1+#ppt_w/2"/>
                                          </p:val>
                                        </p:tav>
                                        <p:tav tm="100000">
                                          <p:val>
                                            <p:strVal val="#ppt_x"/>
                                          </p:val>
                                        </p:tav>
                                      </p:tavLst>
                                    </p:anim>
                                    <p:anim calcmode="lin" valueType="num">
                                      <p:cBhvr additive="base">
                                        <p:cTn id="95" dur="500" fill="hold"/>
                                        <p:tgtEl>
                                          <p:spTgt spid="104"/>
                                        </p:tgtEl>
                                        <p:attrNameLst>
                                          <p:attrName>ppt_y</p:attrName>
                                        </p:attrNameLst>
                                      </p:cBhvr>
                                      <p:tavLst>
                                        <p:tav tm="0">
                                          <p:val>
                                            <p:strVal val="#ppt_y"/>
                                          </p:val>
                                        </p:tav>
                                        <p:tav tm="100000">
                                          <p:val>
                                            <p:strVal val="#ppt_y"/>
                                          </p:val>
                                        </p:tav>
                                      </p:tavLst>
                                    </p:anim>
                                  </p:childTnLst>
                                </p:cTn>
                              </p:par>
                            </p:childTnLst>
                          </p:cTn>
                        </p:par>
                        <p:par>
                          <p:cTn id="96" fill="hold">
                            <p:stCondLst>
                              <p:cond delay="9500"/>
                            </p:stCondLst>
                            <p:childTnLst>
                              <p:par>
                                <p:cTn id="97" presetID="53" presetClass="entr" presetSubtype="0" fill="hold" grpId="0" nodeType="afterEffect">
                                  <p:stCondLst>
                                    <p:cond delay="0"/>
                                  </p:stCondLst>
                                  <p:childTnLst>
                                    <p:set>
                                      <p:cBhvr>
                                        <p:cTn id="98" dur="1" fill="hold">
                                          <p:stCondLst>
                                            <p:cond delay="0"/>
                                          </p:stCondLst>
                                        </p:cTn>
                                        <p:tgtEl>
                                          <p:spTgt spid="105"/>
                                        </p:tgtEl>
                                        <p:attrNameLst>
                                          <p:attrName>style.visibility</p:attrName>
                                        </p:attrNameLst>
                                      </p:cBhvr>
                                      <p:to>
                                        <p:strVal val="visible"/>
                                      </p:to>
                                    </p:set>
                                    <p:anim calcmode="lin" valueType="num">
                                      <p:cBhvr>
                                        <p:cTn id="99" dur="500" fill="hold"/>
                                        <p:tgtEl>
                                          <p:spTgt spid="105"/>
                                        </p:tgtEl>
                                        <p:attrNameLst>
                                          <p:attrName>ppt_w</p:attrName>
                                        </p:attrNameLst>
                                      </p:cBhvr>
                                      <p:tavLst>
                                        <p:tav tm="0">
                                          <p:val>
                                            <p:fltVal val="0"/>
                                          </p:val>
                                        </p:tav>
                                        <p:tav tm="100000">
                                          <p:val>
                                            <p:strVal val="#ppt_w"/>
                                          </p:val>
                                        </p:tav>
                                      </p:tavLst>
                                    </p:anim>
                                    <p:anim calcmode="lin" valueType="num">
                                      <p:cBhvr>
                                        <p:cTn id="100" dur="500" fill="hold"/>
                                        <p:tgtEl>
                                          <p:spTgt spid="105"/>
                                        </p:tgtEl>
                                        <p:attrNameLst>
                                          <p:attrName>ppt_h</p:attrName>
                                        </p:attrNameLst>
                                      </p:cBhvr>
                                      <p:tavLst>
                                        <p:tav tm="0">
                                          <p:val>
                                            <p:fltVal val="0"/>
                                          </p:val>
                                        </p:tav>
                                        <p:tav tm="100000">
                                          <p:val>
                                            <p:strVal val="#ppt_h"/>
                                          </p:val>
                                        </p:tav>
                                      </p:tavLst>
                                    </p:anim>
                                    <p:animEffect transition="in" filter="fade">
                                      <p:cBhvr>
                                        <p:cTn id="101" dur="500"/>
                                        <p:tgtEl>
                                          <p:spTgt spid="105"/>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116"/>
                                        </p:tgtEl>
                                        <p:attrNameLst>
                                          <p:attrName>style.visibility</p:attrName>
                                        </p:attrNameLst>
                                      </p:cBhvr>
                                      <p:to>
                                        <p:strVal val="visible"/>
                                      </p:to>
                                    </p:set>
                                    <p:anim calcmode="lin" valueType="num">
                                      <p:cBhvr>
                                        <p:cTn id="105" dur="500" fill="hold"/>
                                        <p:tgtEl>
                                          <p:spTgt spid="116"/>
                                        </p:tgtEl>
                                        <p:attrNameLst>
                                          <p:attrName>ppt_w</p:attrName>
                                        </p:attrNameLst>
                                      </p:cBhvr>
                                      <p:tavLst>
                                        <p:tav tm="0">
                                          <p:val>
                                            <p:fltVal val="0"/>
                                          </p:val>
                                        </p:tav>
                                        <p:tav tm="100000">
                                          <p:val>
                                            <p:strVal val="#ppt_w"/>
                                          </p:val>
                                        </p:tav>
                                      </p:tavLst>
                                    </p:anim>
                                    <p:anim calcmode="lin" valueType="num">
                                      <p:cBhvr>
                                        <p:cTn id="106" dur="500" fill="hold"/>
                                        <p:tgtEl>
                                          <p:spTgt spid="116"/>
                                        </p:tgtEl>
                                        <p:attrNameLst>
                                          <p:attrName>ppt_h</p:attrName>
                                        </p:attrNameLst>
                                      </p:cBhvr>
                                      <p:tavLst>
                                        <p:tav tm="0">
                                          <p:val>
                                            <p:fltVal val="0"/>
                                          </p:val>
                                        </p:tav>
                                        <p:tav tm="100000">
                                          <p:val>
                                            <p:strVal val="#ppt_h"/>
                                          </p:val>
                                        </p:tav>
                                      </p:tavLst>
                                    </p:anim>
                                    <p:animEffect transition="in" filter="fade">
                                      <p:cBhvr>
                                        <p:cTn id="107" dur="500"/>
                                        <p:tgtEl>
                                          <p:spTgt spid="116"/>
                                        </p:tgtEl>
                                      </p:cBhvr>
                                    </p:animEffect>
                                  </p:childTnLst>
                                </p:cTn>
                              </p:par>
                            </p:childTnLst>
                          </p:cTn>
                        </p:par>
                        <p:par>
                          <p:cTn id="108" fill="hold">
                            <p:stCondLst>
                              <p:cond delay="10500"/>
                            </p:stCondLst>
                            <p:childTnLst>
                              <p:par>
                                <p:cTn id="109" presetID="22" presetClass="entr" presetSubtype="2" fill="hold" grpId="0" nodeType="afterEffect">
                                  <p:stCondLst>
                                    <p:cond delay="0"/>
                                  </p:stCondLst>
                                  <p:childTnLst>
                                    <p:set>
                                      <p:cBhvr>
                                        <p:cTn id="110" dur="1" fill="hold">
                                          <p:stCondLst>
                                            <p:cond delay="0"/>
                                          </p:stCondLst>
                                        </p:cTn>
                                        <p:tgtEl>
                                          <p:spTgt spid="117">
                                            <p:txEl>
                                              <p:pRg st="0" end="0"/>
                                            </p:txEl>
                                          </p:spTgt>
                                        </p:tgtEl>
                                        <p:attrNameLst>
                                          <p:attrName>style.visibility</p:attrName>
                                        </p:attrNameLst>
                                      </p:cBhvr>
                                      <p:to>
                                        <p:strVal val="visible"/>
                                      </p:to>
                                    </p:set>
                                    <p:animEffect transition="in" filter="wipe(right)">
                                      <p:cBhvr>
                                        <p:cTn id="111" dur="500"/>
                                        <p:tgtEl>
                                          <p:spTgt spid="117">
                                            <p:txEl>
                                              <p:pRg st="0" end="0"/>
                                            </p:txEl>
                                          </p:spTgt>
                                        </p:tgtEl>
                                      </p:cBhvr>
                                    </p:animEffect>
                                  </p:childTnLst>
                                </p:cTn>
                              </p:par>
                            </p:childTnLst>
                          </p:cTn>
                        </p:par>
                        <p:par>
                          <p:cTn id="112" fill="hold">
                            <p:stCondLst>
                              <p:cond delay="11000"/>
                            </p:stCondLst>
                            <p:childTnLst>
                              <p:par>
                                <p:cTn id="113" presetID="22" presetClass="entr" presetSubtype="2" fill="hold" grpId="0" nodeType="afterEffect">
                                  <p:stCondLst>
                                    <p:cond delay="0"/>
                                  </p:stCondLst>
                                  <p:childTnLst>
                                    <p:set>
                                      <p:cBhvr>
                                        <p:cTn id="114" dur="1" fill="hold">
                                          <p:stCondLst>
                                            <p:cond delay="0"/>
                                          </p:stCondLst>
                                        </p:cTn>
                                        <p:tgtEl>
                                          <p:spTgt spid="118">
                                            <p:txEl>
                                              <p:pRg st="0" end="0"/>
                                            </p:txEl>
                                          </p:spTgt>
                                        </p:tgtEl>
                                        <p:attrNameLst>
                                          <p:attrName>style.visibility</p:attrName>
                                        </p:attrNameLst>
                                      </p:cBhvr>
                                      <p:to>
                                        <p:strVal val="visible"/>
                                      </p:to>
                                    </p:set>
                                    <p:animEffect transition="in" filter="wipe(right)">
                                      <p:cBhvr>
                                        <p:cTn id="115" dur="500"/>
                                        <p:tgtEl>
                                          <p:spTgt spid="118">
                                            <p:txEl>
                                              <p:pRg st="0" end="0"/>
                                            </p:txEl>
                                          </p:spTgt>
                                        </p:tgtEl>
                                      </p:cBhvr>
                                    </p:animEffect>
                                  </p:childTnLst>
                                </p:cTn>
                              </p:par>
                            </p:childTnLst>
                          </p:cTn>
                        </p:par>
                        <p:par>
                          <p:cTn id="116" fill="hold">
                            <p:stCondLst>
                              <p:cond delay="11500"/>
                            </p:stCondLst>
                            <p:childTnLst>
                              <p:par>
                                <p:cTn id="117" presetID="22" presetClass="entr" presetSubtype="2" fill="hold" grpId="0" nodeType="afterEffect">
                                  <p:stCondLst>
                                    <p:cond delay="0"/>
                                  </p:stCondLst>
                                  <p:childTnLst>
                                    <p:set>
                                      <p:cBhvr>
                                        <p:cTn id="118" dur="1" fill="hold">
                                          <p:stCondLst>
                                            <p:cond delay="0"/>
                                          </p:stCondLst>
                                        </p:cTn>
                                        <p:tgtEl>
                                          <p:spTgt spid="119">
                                            <p:txEl>
                                              <p:pRg st="0" end="0"/>
                                            </p:txEl>
                                          </p:spTgt>
                                        </p:tgtEl>
                                        <p:attrNameLst>
                                          <p:attrName>style.visibility</p:attrName>
                                        </p:attrNameLst>
                                      </p:cBhvr>
                                      <p:to>
                                        <p:strVal val="visible"/>
                                      </p:to>
                                    </p:set>
                                    <p:animEffect transition="in" filter="wipe(right)">
                                      <p:cBhvr>
                                        <p:cTn id="119" dur="500"/>
                                        <p:tgtEl>
                                          <p:spTgt spid="1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7" grpId="0" animBg="1"/>
      <p:bldP spid="40" grpId="0" build="p">
        <p:tmplLst>
          <p:tmpl lvl="1">
            <p:tnLst>
              <p:par>
                <p:cTn presetID="22" presetClass="entr" presetSubtype="8"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wipe(left)">
                      <p:cBhvr>
                        <p:cTn dur="500"/>
                        <p:tgtEl>
                          <p:spTgt spid="40"/>
                        </p:tgtEl>
                      </p:cBhvr>
                    </p:animEffect>
                  </p:childTnLst>
                </p:cTn>
              </p:par>
            </p:tnLst>
          </p:tmpl>
        </p:tmplLst>
      </p:bldP>
      <p:bldP spid="43" grpId="0" build="p">
        <p:tmplLst>
          <p:tmpl lvl="1">
            <p:tnLst>
              <p:par>
                <p:cTn presetID="22" presetClass="entr" presetSubtype="8"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left)">
                      <p:cBhvr>
                        <p:cTn dur="500"/>
                        <p:tgtEl>
                          <p:spTgt spid="43"/>
                        </p:tgtEl>
                      </p:cBhvr>
                    </p:animEffect>
                  </p:childTnLst>
                </p:cTn>
              </p:par>
            </p:tnLst>
          </p:tmpl>
        </p:tmplLst>
      </p:bldP>
      <p:bldP spid="44" grpId="0" build="p">
        <p:tmplLst>
          <p:tmpl lvl="1">
            <p:tnLst>
              <p:par>
                <p:cTn presetID="22" presetClass="entr" presetSubtype="8"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wipe(left)">
                      <p:cBhvr>
                        <p:cTn dur="500"/>
                        <p:tgtEl>
                          <p:spTgt spid="44"/>
                        </p:tgtEl>
                      </p:cBhvr>
                    </p:animEffect>
                  </p:childTnLst>
                </p:cTn>
              </p:par>
            </p:tnLst>
          </p:tmpl>
        </p:tmplLst>
      </p:bldP>
      <p:bldP spid="47" grpId="0" animBg="1"/>
      <p:bldP spid="48" grpId="0" animBg="1"/>
      <p:bldP spid="72" grpId="0" animBg="1"/>
      <p:bldP spid="74" grpId="0" build="p">
        <p:tmplLst>
          <p:tmpl lvl="1">
            <p:tnLst>
              <p:par>
                <p:cTn presetID="22" presetClass="entr" presetSubtype="2" fill="hold" nodeType="afterEffect">
                  <p:stCondLst>
                    <p:cond delay="0"/>
                  </p:stCondLst>
                  <p:childTnLst>
                    <p:set>
                      <p:cBhvr>
                        <p:cTn dur="1" fill="hold">
                          <p:stCondLst>
                            <p:cond delay="0"/>
                          </p:stCondLst>
                        </p:cTn>
                        <p:tgtEl>
                          <p:spTgt spid="74"/>
                        </p:tgtEl>
                        <p:attrNameLst>
                          <p:attrName>style.visibility</p:attrName>
                        </p:attrNameLst>
                      </p:cBhvr>
                      <p:to>
                        <p:strVal val="visible"/>
                      </p:to>
                    </p:set>
                    <p:animEffect transition="in" filter="wipe(right)">
                      <p:cBhvr>
                        <p:cTn dur="500"/>
                        <p:tgtEl>
                          <p:spTgt spid="74"/>
                        </p:tgtEl>
                      </p:cBhvr>
                    </p:animEffect>
                  </p:childTnLst>
                </p:cTn>
              </p:par>
            </p:tnLst>
          </p:tmpl>
        </p:tmplLst>
      </p:bldP>
      <p:bldP spid="75" grpId="0" build="p">
        <p:tmplLst>
          <p:tmpl lvl="1">
            <p:tnLst>
              <p:par>
                <p:cTn presetID="22" presetClass="entr" presetSubtype="2" fill="hold" nodeType="afterEffect">
                  <p:stCondLst>
                    <p:cond delay="0"/>
                  </p:stCondLst>
                  <p:childTnLst>
                    <p:set>
                      <p:cBhvr>
                        <p:cTn dur="1" fill="hold">
                          <p:stCondLst>
                            <p:cond delay="0"/>
                          </p:stCondLst>
                        </p:cTn>
                        <p:tgtEl>
                          <p:spTgt spid="75"/>
                        </p:tgtEl>
                        <p:attrNameLst>
                          <p:attrName>style.visibility</p:attrName>
                        </p:attrNameLst>
                      </p:cBhvr>
                      <p:to>
                        <p:strVal val="visible"/>
                      </p:to>
                    </p:set>
                    <p:animEffect transition="in" filter="wipe(right)">
                      <p:cBhvr>
                        <p:cTn dur="500"/>
                        <p:tgtEl>
                          <p:spTgt spid="75"/>
                        </p:tgtEl>
                      </p:cBhvr>
                    </p:animEffect>
                  </p:childTnLst>
                </p:cTn>
              </p:par>
            </p:tnLst>
          </p:tmpl>
        </p:tmplLst>
      </p:bldP>
      <p:bldP spid="76" grpId="0" build="p">
        <p:tmplLst>
          <p:tmpl lvl="1">
            <p:tnLst>
              <p:par>
                <p:cTn presetID="22" presetClass="entr" presetSubtype="2" fill="hold" nodeType="afterEffect">
                  <p:stCondLst>
                    <p:cond delay="0"/>
                  </p:stCondLst>
                  <p:childTnLst>
                    <p:set>
                      <p:cBhvr>
                        <p:cTn dur="1" fill="hold">
                          <p:stCondLst>
                            <p:cond delay="0"/>
                          </p:stCondLst>
                        </p:cTn>
                        <p:tgtEl>
                          <p:spTgt spid="76"/>
                        </p:tgtEl>
                        <p:attrNameLst>
                          <p:attrName>style.visibility</p:attrName>
                        </p:attrNameLst>
                      </p:cBhvr>
                      <p:to>
                        <p:strVal val="visible"/>
                      </p:to>
                    </p:set>
                    <p:animEffect transition="in" filter="wipe(right)">
                      <p:cBhvr>
                        <p:cTn dur="500"/>
                        <p:tgtEl>
                          <p:spTgt spid="76"/>
                        </p:tgtEl>
                      </p:cBhvr>
                    </p:animEffect>
                  </p:childTnLst>
                </p:cTn>
              </p:par>
            </p:tnLst>
          </p:tmpl>
        </p:tmplLst>
      </p:bldP>
      <p:bldP spid="77" grpId="0" animBg="1"/>
      <p:bldP spid="78" grpId="0" animBg="1"/>
      <p:bldP spid="96" grpId="0" animBg="1"/>
      <p:bldP spid="98" grpId="0" build="p">
        <p:tmplLst>
          <p:tmpl lvl="1">
            <p:tnLst>
              <p:par>
                <p:cTn presetID="22" presetClass="entr" presetSubtype="8" fill="hold" nodeType="afterEffect">
                  <p:stCondLst>
                    <p:cond delay="0"/>
                  </p:stCondLst>
                  <p:childTnLst>
                    <p:set>
                      <p:cBhvr>
                        <p:cTn dur="1" fill="hold">
                          <p:stCondLst>
                            <p:cond delay="0"/>
                          </p:stCondLst>
                        </p:cTn>
                        <p:tgtEl>
                          <p:spTgt spid="98"/>
                        </p:tgtEl>
                        <p:attrNameLst>
                          <p:attrName>style.visibility</p:attrName>
                        </p:attrNameLst>
                      </p:cBhvr>
                      <p:to>
                        <p:strVal val="visible"/>
                      </p:to>
                    </p:set>
                    <p:animEffect transition="in" filter="wipe(left)">
                      <p:cBhvr>
                        <p:cTn dur="500"/>
                        <p:tgtEl>
                          <p:spTgt spid="98"/>
                        </p:tgtEl>
                      </p:cBhvr>
                    </p:animEffect>
                  </p:childTnLst>
                </p:cTn>
              </p:par>
            </p:tnLst>
          </p:tmpl>
        </p:tmplLst>
      </p:bldP>
      <p:bldP spid="99" grpId="0" build="p">
        <p:tmplLst>
          <p:tmpl lvl="1">
            <p:tnLst>
              <p:par>
                <p:cTn presetID="22" presetClass="entr" presetSubtype="8" fill="hold" nodeType="afterEffect">
                  <p:stCondLst>
                    <p:cond delay="0"/>
                  </p:stCondLst>
                  <p:childTnLst>
                    <p:set>
                      <p:cBhvr>
                        <p:cTn dur="1" fill="hold">
                          <p:stCondLst>
                            <p:cond delay="0"/>
                          </p:stCondLst>
                        </p:cTn>
                        <p:tgtEl>
                          <p:spTgt spid="99"/>
                        </p:tgtEl>
                        <p:attrNameLst>
                          <p:attrName>style.visibility</p:attrName>
                        </p:attrNameLst>
                      </p:cBhvr>
                      <p:to>
                        <p:strVal val="visible"/>
                      </p:to>
                    </p:set>
                    <p:animEffect transition="in" filter="wipe(left)">
                      <p:cBhvr>
                        <p:cTn dur="500"/>
                        <p:tgtEl>
                          <p:spTgt spid="99"/>
                        </p:tgtEl>
                      </p:cBhvr>
                    </p:animEffect>
                  </p:childTnLst>
                </p:cTn>
              </p:par>
            </p:tnLst>
          </p:tmpl>
        </p:tmplLst>
      </p:bldP>
      <p:bldP spid="100" grpId="0" build="p">
        <p:tmplLst>
          <p:tmpl lvl="1">
            <p:tnLst>
              <p:par>
                <p:cTn presetID="22" presetClass="entr" presetSubtype="8" fill="hold" nodeType="afterEffect">
                  <p:stCondLst>
                    <p:cond delay="0"/>
                  </p:stCondLst>
                  <p:childTnLst>
                    <p:set>
                      <p:cBhvr>
                        <p:cTn dur="1" fill="hold">
                          <p:stCondLst>
                            <p:cond delay="0"/>
                          </p:stCondLst>
                        </p:cTn>
                        <p:tgtEl>
                          <p:spTgt spid="100"/>
                        </p:tgtEl>
                        <p:attrNameLst>
                          <p:attrName>style.visibility</p:attrName>
                        </p:attrNameLst>
                      </p:cBhvr>
                      <p:to>
                        <p:strVal val="visible"/>
                      </p:to>
                    </p:set>
                    <p:animEffect transition="in" filter="wipe(left)">
                      <p:cBhvr>
                        <p:cTn dur="500"/>
                        <p:tgtEl>
                          <p:spTgt spid="100"/>
                        </p:tgtEl>
                      </p:cBhvr>
                    </p:animEffect>
                  </p:childTnLst>
                </p:cTn>
              </p:par>
            </p:tnLst>
          </p:tmpl>
        </p:tmplLst>
      </p:bldP>
      <p:bldP spid="104" grpId="0" animBg="1"/>
      <p:bldP spid="105" grpId="0" animBg="1"/>
      <p:bldP spid="116" grpId="0" animBg="1"/>
      <p:bldP spid="117" grpId="0" build="p">
        <p:tmplLst>
          <p:tmpl lvl="1">
            <p:tnLst>
              <p:par>
                <p:cTn presetID="22" presetClass="entr" presetSubtype="2" fill="hold" nodeType="afterEffect">
                  <p:stCondLst>
                    <p:cond delay="0"/>
                  </p:stCondLst>
                  <p:childTnLst>
                    <p:set>
                      <p:cBhvr>
                        <p:cTn dur="1" fill="hold">
                          <p:stCondLst>
                            <p:cond delay="0"/>
                          </p:stCondLst>
                        </p:cTn>
                        <p:tgtEl>
                          <p:spTgt spid="117"/>
                        </p:tgtEl>
                        <p:attrNameLst>
                          <p:attrName>style.visibility</p:attrName>
                        </p:attrNameLst>
                      </p:cBhvr>
                      <p:to>
                        <p:strVal val="visible"/>
                      </p:to>
                    </p:set>
                    <p:animEffect transition="in" filter="wipe(right)">
                      <p:cBhvr>
                        <p:cTn dur="500"/>
                        <p:tgtEl>
                          <p:spTgt spid="117"/>
                        </p:tgtEl>
                      </p:cBhvr>
                    </p:animEffect>
                  </p:childTnLst>
                </p:cTn>
              </p:par>
            </p:tnLst>
          </p:tmpl>
        </p:tmplLst>
      </p:bldP>
      <p:bldP spid="118" grpId="0" build="p">
        <p:tmplLst>
          <p:tmpl lvl="1">
            <p:tnLst>
              <p:par>
                <p:cTn presetID="22" presetClass="entr" presetSubtype="2" fill="hold" nodeType="afterEffect">
                  <p:stCondLst>
                    <p:cond delay="0"/>
                  </p:stCondLst>
                  <p:childTnLst>
                    <p:set>
                      <p:cBhvr>
                        <p:cTn dur="1" fill="hold">
                          <p:stCondLst>
                            <p:cond delay="0"/>
                          </p:stCondLst>
                        </p:cTn>
                        <p:tgtEl>
                          <p:spTgt spid="118"/>
                        </p:tgtEl>
                        <p:attrNameLst>
                          <p:attrName>style.visibility</p:attrName>
                        </p:attrNameLst>
                      </p:cBhvr>
                      <p:to>
                        <p:strVal val="visible"/>
                      </p:to>
                    </p:set>
                    <p:animEffect transition="in" filter="wipe(right)">
                      <p:cBhvr>
                        <p:cTn dur="500"/>
                        <p:tgtEl>
                          <p:spTgt spid="118"/>
                        </p:tgtEl>
                      </p:cBhvr>
                    </p:animEffect>
                  </p:childTnLst>
                </p:cTn>
              </p:par>
            </p:tnLst>
          </p:tmpl>
        </p:tmplLst>
      </p:bldP>
      <p:bldP spid="119" grpId="0" build="p">
        <p:tmplLst>
          <p:tmpl lvl="1">
            <p:tnLst>
              <p:par>
                <p:cTn presetID="22" presetClass="entr" presetSubtype="2" fill="hold" nodeType="afterEffect">
                  <p:stCondLst>
                    <p:cond delay="0"/>
                  </p:stCondLst>
                  <p:childTnLst>
                    <p:set>
                      <p:cBhvr>
                        <p:cTn dur="1" fill="hold">
                          <p:stCondLst>
                            <p:cond delay="0"/>
                          </p:stCondLst>
                        </p:cTn>
                        <p:tgtEl>
                          <p:spTgt spid="119"/>
                        </p:tgtEl>
                        <p:attrNameLst>
                          <p:attrName>style.visibility</p:attrName>
                        </p:attrNameLst>
                      </p:cBhvr>
                      <p:to>
                        <p:strVal val="visible"/>
                      </p:to>
                    </p:set>
                    <p:animEffect transition="in" filter="wipe(right)">
                      <p:cBhvr>
                        <p:cTn dur="500"/>
                        <p:tgtEl>
                          <p:spTgt spid="119"/>
                        </p:tgtEl>
                      </p:cBhvr>
                    </p:animEffect>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8_Image Layouts">
    <p:spTree>
      <p:nvGrpSpPr>
        <p:cNvPr id="1" name=""/>
        <p:cNvGrpSpPr/>
        <p:nvPr/>
      </p:nvGrpSpPr>
      <p:grpSpPr>
        <a:xfrm>
          <a:off x="0" y="0"/>
          <a:ext cx="0" cy="0"/>
          <a:chOff x="0" y="0"/>
          <a:chExt cx="0" cy="0"/>
        </a:xfrm>
      </p:grpSpPr>
      <p:sp>
        <p:nvSpPr>
          <p:cNvPr id="8" name="Rounded Rectangle 7"/>
          <p:cNvSpPr/>
          <p:nvPr userDrawn="1"/>
        </p:nvSpPr>
        <p:spPr>
          <a:xfrm rot="16200000">
            <a:off x="2302771" y="75455"/>
            <a:ext cx="2123709" cy="5056349"/>
          </a:xfrm>
          <a:prstGeom prst="roundRect">
            <a:avLst>
              <a:gd name="adj" fmla="val 596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ounded Rectangle 8"/>
          <p:cNvSpPr/>
          <p:nvPr userDrawn="1"/>
        </p:nvSpPr>
        <p:spPr>
          <a:xfrm>
            <a:off x="1117063" y="1752462"/>
            <a:ext cx="1702333" cy="1702333"/>
          </a:xfrm>
          <a:prstGeom prst="roundRect">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10" name="Text Placeholder 3"/>
          <p:cNvSpPr>
            <a:spLocks noGrp="1"/>
          </p:cNvSpPr>
          <p:nvPr userDrawn="1">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userDrawn="1">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37" name="Picture Placeholder 7"/>
          <p:cNvSpPr>
            <a:spLocks noGrp="1"/>
          </p:cNvSpPr>
          <p:nvPr>
            <p:ph type="pic" sz="quarter" idx="13" hasCustomPrompt="1"/>
          </p:nvPr>
        </p:nvSpPr>
        <p:spPr>
          <a:xfrm>
            <a:off x="1215977" y="1851376"/>
            <a:ext cx="1504504" cy="1504504"/>
          </a:xfrm>
          <a:prstGeom prst="roundRect">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40" name="Text Placeholder 3"/>
          <p:cNvSpPr>
            <a:spLocks noGrp="1"/>
          </p:cNvSpPr>
          <p:nvPr>
            <p:ph type="body" sz="quarter" idx="17" hasCustomPrompt="1"/>
          </p:nvPr>
        </p:nvSpPr>
        <p:spPr>
          <a:xfrm>
            <a:off x="3047449" y="1861441"/>
            <a:ext cx="2429419" cy="303639"/>
          </a:xfrm>
          <a:prstGeom prst="rect">
            <a:avLst/>
          </a:prstGeom>
        </p:spPr>
        <p:txBody>
          <a:bodyPr lIns="0" tIns="0" rIns="0" bIns="0" anchor="ctr"/>
          <a:lstStyle>
            <a:lvl1pPr marL="0" indent="0" algn="l">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43" name="Text Placeholder 3"/>
          <p:cNvSpPr>
            <a:spLocks noGrp="1"/>
          </p:cNvSpPr>
          <p:nvPr>
            <p:ph type="body" sz="quarter" idx="18" hasCustomPrompt="1"/>
          </p:nvPr>
        </p:nvSpPr>
        <p:spPr>
          <a:xfrm>
            <a:off x="3047449" y="2158346"/>
            <a:ext cx="2429419" cy="252981"/>
          </a:xfrm>
          <a:prstGeom prst="rect">
            <a:avLst/>
          </a:prstGeom>
        </p:spPr>
        <p:txBody>
          <a:bodyPr lIns="0" tIns="0" rIns="0" bIns="0" anchor="ctr"/>
          <a:lstStyle>
            <a:lvl1pPr marL="0" indent="0" algn="l">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44" name="Text Placeholder 3"/>
          <p:cNvSpPr>
            <a:spLocks noGrp="1"/>
          </p:cNvSpPr>
          <p:nvPr>
            <p:ph type="body" sz="half" idx="19" hasCustomPrompt="1"/>
          </p:nvPr>
        </p:nvSpPr>
        <p:spPr>
          <a:xfrm>
            <a:off x="3027683" y="2432953"/>
            <a:ext cx="2458717" cy="774143"/>
          </a:xfrm>
          <a:prstGeom prst="rect">
            <a:avLst/>
          </a:prstGeom>
        </p:spPr>
        <p:txBody>
          <a:bodyPr wrap="square" lIns="0" tIns="0" rIns="0" bIns="0" anchor="t">
            <a:noAutofit/>
          </a:bodyPr>
          <a:lstStyle>
            <a:lvl1pPr marL="0" indent="0" algn="l">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47" name="Rounded Rectangle 46"/>
          <p:cNvSpPr/>
          <p:nvPr userDrawn="1"/>
        </p:nvSpPr>
        <p:spPr>
          <a:xfrm rot="5400000" flipH="1">
            <a:off x="7765520" y="75455"/>
            <a:ext cx="2123709" cy="5056349"/>
          </a:xfrm>
          <a:prstGeom prst="roundRect">
            <a:avLst>
              <a:gd name="adj" fmla="val 596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Rounded Rectangle 47"/>
          <p:cNvSpPr/>
          <p:nvPr userDrawn="1"/>
        </p:nvSpPr>
        <p:spPr>
          <a:xfrm>
            <a:off x="9359367" y="1752462"/>
            <a:ext cx="1702333" cy="1702333"/>
          </a:xfrm>
          <a:prstGeom prst="roundRect">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72" name="Picture Placeholder 7"/>
          <p:cNvSpPr>
            <a:spLocks noGrp="1"/>
          </p:cNvSpPr>
          <p:nvPr>
            <p:ph type="pic" sz="quarter" idx="15" hasCustomPrompt="1"/>
          </p:nvPr>
        </p:nvSpPr>
        <p:spPr>
          <a:xfrm>
            <a:off x="9458281" y="1851376"/>
            <a:ext cx="1504504" cy="1504504"/>
          </a:xfrm>
          <a:prstGeom prst="roundRect">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74" name="Text Placeholder 3"/>
          <p:cNvSpPr>
            <a:spLocks noGrp="1"/>
          </p:cNvSpPr>
          <p:nvPr>
            <p:ph type="body" sz="quarter" idx="20" hasCustomPrompt="1"/>
          </p:nvPr>
        </p:nvSpPr>
        <p:spPr>
          <a:xfrm>
            <a:off x="6699967" y="1861441"/>
            <a:ext cx="2429419" cy="303639"/>
          </a:xfrm>
          <a:prstGeom prst="rect">
            <a:avLst/>
          </a:prstGeom>
        </p:spPr>
        <p:txBody>
          <a:bodyPr lIns="0" tIns="0" rIns="0" bIns="0" anchor="ctr"/>
          <a:lstStyle>
            <a:lvl1pPr marL="0" indent="0" algn="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75" name="Text Placeholder 3"/>
          <p:cNvSpPr>
            <a:spLocks noGrp="1"/>
          </p:cNvSpPr>
          <p:nvPr>
            <p:ph type="body" sz="quarter" idx="21" hasCustomPrompt="1"/>
          </p:nvPr>
        </p:nvSpPr>
        <p:spPr>
          <a:xfrm>
            <a:off x="6699967" y="2158346"/>
            <a:ext cx="2429419" cy="252981"/>
          </a:xfrm>
          <a:prstGeom prst="rect">
            <a:avLst/>
          </a:prstGeom>
        </p:spPr>
        <p:txBody>
          <a:bodyPr lIns="0" tIns="0" rIns="0" bIns="0" anchor="ctr"/>
          <a:lstStyle>
            <a:lvl1pPr marL="0" indent="0" algn="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76" name="Text Placeholder 3"/>
          <p:cNvSpPr>
            <a:spLocks noGrp="1"/>
          </p:cNvSpPr>
          <p:nvPr>
            <p:ph type="body" sz="half" idx="22" hasCustomPrompt="1"/>
          </p:nvPr>
        </p:nvSpPr>
        <p:spPr>
          <a:xfrm>
            <a:off x="6680200" y="2432953"/>
            <a:ext cx="2458717" cy="774143"/>
          </a:xfrm>
          <a:prstGeom prst="rect">
            <a:avLst/>
          </a:prstGeom>
        </p:spPr>
        <p:txBody>
          <a:bodyPr wrap="square" lIns="0" tIns="0" rIns="0" bIns="0" anchor="t">
            <a:noAutofit/>
          </a:bodyPr>
          <a:lstStyle>
            <a:lvl1pPr marL="0" indent="0" algn="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77" name="Rounded Rectangle 76"/>
          <p:cNvSpPr/>
          <p:nvPr userDrawn="1"/>
        </p:nvSpPr>
        <p:spPr>
          <a:xfrm rot="16200000">
            <a:off x="2302771" y="2432580"/>
            <a:ext cx="2123709" cy="5056349"/>
          </a:xfrm>
          <a:prstGeom prst="roundRect">
            <a:avLst>
              <a:gd name="adj" fmla="val 596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8" name="Rounded Rectangle 77"/>
          <p:cNvSpPr/>
          <p:nvPr userDrawn="1"/>
        </p:nvSpPr>
        <p:spPr>
          <a:xfrm>
            <a:off x="1117063" y="4109587"/>
            <a:ext cx="1702333" cy="1702333"/>
          </a:xfrm>
          <a:prstGeom prst="roundRect">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96" name="Picture Placeholder 7"/>
          <p:cNvSpPr>
            <a:spLocks noGrp="1"/>
          </p:cNvSpPr>
          <p:nvPr>
            <p:ph type="pic" sz="quarter" idx="14" hasCustomPrompt="1"/>
          </p:nvPr>
        </p:nvSpPr>
        <p:spPr>
          <a:xfrm>
            <a:off x="1215977" y="4208501"/>
            <a:ext cx="1504504" cy="1504504"/>
          </a:xfrm>
          <a:prstGeom prst="roundRect">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98" name="Text Placeholder 3"/>
          <p:cNvSpPr>
            <a:spLocks noGrp="1"/>
          </p:cNvSpPr>
          <p:nvPr>
            <p:ph type="body" sz="quarter" idx="23" hasCustomPrompt="1"/>
          </p:nvPr>
        </p:nvSpPr>
        <p:spPr>
          <a:xfrm>
            <a:off x="3047449" y="4196022"/>
            <a:ext cx="2429419" cy="303639"/>
          </a:xfrm>
          <a:prstGeom prst="rect">
            <a:avLst/>
          </a:prstGeom>
        </p:spPr>
        <p:txBody>
          <a:bodyPr lIns="0" tIns="0" rIns="0" bIns="0" anchor="ctr"/>
          <a:lstStyle>
            <a:lvl1pPr marL="0" indent="0" algn="l">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99" name="Text Placeholder 3"/>
          <p:cNvSpPr>
            <a:spLocks noGrp="1"/>
          </p:cNvSpPr>
          <p:nvPr>
            <p:ph type="body" sz="quarter" idx="24" hasCustomPrompt="1"/>
          </p:nvPr>
        </p:nvSpPr>
        <p:spPr>
          <a:xfrm>
            <a:off x="3047449" y="4492927"/>
            <a:ext cx="2429419" cy="252981"/>
          </a:xfrm>
          <a:prstGeom prst="rect">
            <a:avLst/>
          </a:prstGeom>
        </p:spPr>
        <p:txBody>
          <a:bodyPr lIns="0" tIns="0" rIns="0" bIns="0" anchor="ctr"/>
          <a:lstStyle>
            <a:lvl1pPr marL="0" indent="0" algn="l">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00" name="Text Placeholder 3"/>
          <p:cNvSpPr>
            <a:spLocks noGrp="1"/>
          </p:cNvSpPr>
          <p:nvPr>
            <p:ph type="body" sz="half" idx="25" hasCustomPrompt="1"/>
          </p:nvPr>
        </p:nvSpPr>
        <p:spPr>
          <a:xfrm>
            <a:off x="3027683" y="4767534"/>
            <a:ext cx="2458717" cy="774143"/>
          </a:xfrm>
          <a:prstGeom prst="rect">
            <a:avLst/>
          </a:prstGeom>
        </p:spPr>
        <p:txBody>
          <a:bodyPr wrap="square" lIns="0" tIns="0" rIns="0" bIns="0" anchor="t">
            <a:noAutofit/>
          </a:bodyPr>
          <a:lstStyle>
            <a:lvl1pPr marL="0" indent="0" algn="l">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104" name="Rounded Rectangle 103"/>
          <p:cNvSpPr/>
          <p:nvPr userDrawn="1"/>
        </p:nvSpPr>
        <p:spPr>
          <a:xfrm rot="5400000" flipH="1">
            <a:off x="7765520" y="2432580"/>
            <a:ext cx="2123709" cy="5056349"/>
          </a:xfrm>
          <a:prstGeom prst="roundRect">
            <a:avLst>
              <a:gd name="adj" fmla="val 596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 name="Rounded Rectangle 104"/>
          <p:cNvSpPr/>
          <p:nvPr userDrawn="1"/>
        </p:nvSpPr>
        <p:spPr>
          <a:xfrm>
            <a:off x="9359367" y="4109587"/>
            <a:ext cx="1702333" cy="1702333"/>
          </a:xfrm>
          <a:prstGeom prst="roundRect">
            <a:avLst/>
          </a:prstGeom>
          <a:noFill/>
          <a:ln w="19050">
            <a:solidFill>
              <a:schemeClr val="accent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rtl="0"/>
            <a:endParaRPr lang="en-US" sz="1867"/>
          </a:p>
        </p:txBody>
      </p:sp>
      <p:sp>
        <p:nvSpPr>
          <p:cNvPr id="116" name="Picture Placeholder 7"/>
          <p:cNvSpPr>
            <a:spLocks noGrp="1"/>
          </p:cNvSpPr>
          <p:nvPr>
            <p:ph type="pic" sz="quarter" idx="16" hasCustomPrompt="1"/>
          </p:nvPr>
        </p:nvSpPr>
        <p:spPr>
          <a:xfrm>
            <a:off x="9458281" y="4208501"/>
            <a:ext cx="1504504" cy="1504504"/>
          </a:xfrm>
          <a:prstGeom prst="roundRect">
            <a:avLst/>
          </a:prstGeom>
          <a:solidFill>
            <a:schemeClr val="tx2">
              <a:lumMod val="10000"/>
              <a:lumOff val="90000"/>
            </a:schemeClr>
          </a:solidFill>
          <a:ln w="19050">
            <a:noFill/>
          </a:ln>
          <a:effectLst/>
        </p:spPr>
        <p:txBody>
          <a:bodyPr lIns="0" tIns="91440" rIns="0" bIns="91440" anchor="b"/>
          <a:lstStyle>
            <a:lvl1pPr algn="ctr" rtl="0">
              <a:buNone/>
              <a:defRPr sz="1067">
                <a:solidFill>
                  <a:schemeClr val="tx1">
                    <a:lumMod val="75000"/>
                    <a:lumOff val="25000"/>
                  </a:schemeClr>
                </a:solidFill>
              </a:defRPr>
            </a:lvl1pPr>
          </a:lstStyle>
          <a:p>
            <a:r>
              <a:rPr lang="en-US"/>
              <a:t>Image Holder</a:t>
            </a:r>
          </a:p>
        </p:txBody>
      </p:sp>
      <p:sp>
        <p:nvSpPr>
          <p:cNvPr id="117" name="Text Placeholder 3"/>
          <p:cNvSpPr>
            <a:spLocks noGrp="1"/>
          </p:cNvSpPr>
          <p:nvPr>
            <p:ph type="body" sz="quarter" idx="26" hasCustomPrompt="1"/>
          </p:nvPr>
        </p:nvSpPr>
        <p:spPr>
          <a:xfrm>
            <a:off x="6699967" y="4196022"/>
            <a:ext cx="2429419" cy="303639"/>
          </a:xfrm>
          <a:prstGeom prst="rect">
            <a:avLst/>
          </a:prstGeom>
        </p:spPr>
        <p:txBody>
          <a:bodyPr lIns="0" tIns="0" rIns="0" bIns="0" anchor="ctr"/>
          <a:lstStyle>
            <a:lvl1pPr marL="0" indent="0" algn="r">
              <a:buFont typeface="Arial" panose="020B0604020202020204" pitchFamily="34" charset="0"/>
              <a:buNone/>
              <a:defRPr sz="1867" b="1">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name here</a:t>
            </a:r>
          </a:p>
        </p:txBody>
      </p:sp>
      <p:sp>
        <p:nvSpPr>
          <p:cNvPr id="118" name="Text Placeholder 3"/>
          <p:cNvSpPr>
            <a:spLocks noGrp="1"/>
          </p:cNvSpPr>
          <p:nvPr>
            <p:ph type="body" sz="quarter" idx="27" hasCustomPrompt="1"/>
          </p:nvPr>
        </p:nvSpPr>
        <p:spPr>
          <a:xfrm>
            <a:off x="6699967" y="4492927"/>
            <a:ext cx="2429419" cy="252981"/>
          </a:xfrm>
          <a:prstGeom prst="rect">
            <a:avLst/>
          </a:prstGeom>
        </p:spPr>
        <p:txBody>
          <a:bodyPr lIns="0" tIns="0" rIns="0" bIns="0" anchor="ctr"/>
          <a:lstStyle>
            <a:lvl1pPr marL="0" indent="0" algn="r">
              <a:buFont typeface="Arial" panose="020B0604020202020204" pitchFamily="34" charset="0"/>
              <a:buNone/>
              <a:defRPr sz="1600" b="0">
                <a:solidFill>
                  <a:schemeClr val="tx1">
                    <a:lumMod val="50000"/>
                    <a:lumOff val="50000"/>
                  </a:schemeClr>
                </a:solidFill>
              </a:defRPr>
            </a:lvl1pPr>
            <a:lvl2pPr marL="609585" indent="0" algn="l">
              <a:buNone/>
              <a:defRPr sz="2133"/>
            </a:lvl2pPr>
            <a:lvl3pPr marL="1219170" indent="0" algn="l">
              <a:buNone/>
              <a:defRPr sz="1867"/>
            </a:lvl3pPr>
            <a:lvl4pPr marL="1828754" indent="0" algn="l">
              <a:buNone/>
              <a:defRPr sz="1600"/>
            </a:lvl4pPr>
            <a:lvl5pPr marL="2438339" indent="0" algn="l">
              <a:buNone/>
              <a:defRPr sz="1600"/>
            </a:lvl5pPr>
          </a:lstStyle>
          <a:p>
            <a:pPr lvl="0"/>
            <a:r>
              <a:rPr lang="en-US"/>
              <a:t>Click to add Text</a:t>
            </a:r>
          </a:p>
        </p:txBody>
      </p:sp>
      <p:sp>
        <p:nvSpPr>
          <p:cNvPr id="119" name="Text Placeholder 3"/>
          <p:cNvSpPr>
            <a:spLocks noGrp="1"/>
          </p:cNvSpPr>
          <p:nvPr>
            <p:ph type="body" sz="half" idx="28" hasCustomPrompt="1"/>
          </p:nvPr>
        </p:nvSpPr>
        <p:spPr>
          <a:xfrm>
            <a:off x="6680200" y="4767534"/>
            <a:ext cx="2458717" cy="774143"/>
          </a:xfrm>
          <a:prstGeom prst="rect">
            <a:avLst/>
          </a:prstGeom>
        </p:spPr>
        <p:txBody>
          <a:bodyPr wrap="square" lIns="0" tIns="0" rIns="0" bIns="0" anchor="t">
            <a:noAutofit/>
          </a:bodyPr>
          <a:lstStyle>
            <a:lvl1pPr marL="0" indent="0" algn="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r>
              <a:rPr lang="en-US" sz="1333">
                <a:solidFill>
                  <a:schemeClr val="tx1">
                    <a:lumMod val="50000"/>
                    <a:lumOff val="50000"/>
                  </a:schemeClr>
                </a:solidFill>
              </a:rPr>
              <a:t>Add your Description here</a:t>
            </a: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a:p>
            <a:pPr algn="ctr"/>
            <a:endParaRPr lang="en-US" sz="1333">
              <a:solidFill>
                <a:schemeClr val="tx1">
                  <a:lumMod val="50000"/>
                  <a:lumOff val="50000"/>
                </a:schemeClr>
              </a:solidFill>
            </a:endParaRPr>
          </a:p>
        </p:txBody>
      </p:sp>
    </p:spTree>
    <p:extLst>
      <p:ext uri="{BB962C8B-B14F-4D97-AF65-F5344CB8AC3E}">
        <p14:creationId xmlns:p14="http://schemas.microsoft.com/office/powerpoint/2010/main" val="321345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40">
                                            <p:txEl>
                                              <p:pRg st="0" end="0"/>
                                            </p:txEl>
                                          </p:spTgt>
                                        </p:tgtEl>
                                        <p:attrNameLst>
                                          <p:attrName>style.visibility</p:attrName>
                                        </p:attrNameLst>
                                      </p:cBhvr>
                                      <p:to>
                                        <p:strVal val="visible"/>
                                      </p:to>
                                    </p:set>
                                    <p:animEffect transition="in" filter="wipe(left)">
                                      <p:cBhvr>
                                        <p:cTn id="24" dur="500"/>
                                        <p:tgtEl>
                                          <p:spTgt spid="40">
                                            <p:txEl>
                                              <p:pRg st="0" end="0"/>
                                            </p:tx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3">
                                            <p:txEl>
                                              <p:pRg st="0" end="0"/>
                                            </p:txEl>
                                          </p:spTgt>
                                        </p:tgtEl>
                                        <p:attrNameLst>
                                          <p:attrName>style.visibility</p:attrName>
                                        </p:attrNameLst>
                                      </p:cBhvr>
                                      <p:to>
                                        <p:strVal val="visible"/>
                                      </p:to>
                                    </p:set>
                                    <p:animEffect transition="in" filter="wipe(left)">
                                      <p:cBhvr>
                                        <p:cTn id="28" dur="500"/>
                                        <p:tgtEl>
                                          <p:spTgt spid="43">
                                            <p:txEl>
                                              <p:pRg st="0" end="0"/>
                                            </p:txEl>
                                          </p:spTgt>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4">
                                            <p:txEl>
                                              <p:pRg st="0" end="0"/>
                                            </p:txEl>
                                          </p:spTgt>
                                        </p:tgtEl>
                                        <p:attrNameLst>
                                          <p:attrName>style.visibility</p:attrName>
                                        </p:attrNameLst>
                                      </p:cBhvr>
                                      <p:to>
                                        <p:strVal val="visible"/>
                                      </p:to>
                                    </p:set>
                                    <p:animEffect transition="in" filter="wipe(left)">
                                      <p:cBhvr>
                                        <p:cTn id="32" dur="500"/>
                                        <p:tgtEl>
                                          <p:spTgt spid="44">
                                            <p:txEl>
                                              <p:pRg st="0" end="0"/>
                                            </p:txEl>
                                          </p:spTgt>
                                        </p:tgtEl>
                                      </p:cBhvr>
                                    </p:animEffect>
                                  </p:childTnLst>
                                </p:cTn>
                              </p:par>
                            </p:childTnLst>
                          </p:cTn>
                        </p:par>
                        <p:par>
                          <p:cTn id="33" fill="hold">
                            <p:stCondLst>
                              <p:cond delay="3000"/>
                            </p:stCondLst>
                            <p:childTnLst>
                              <p:par>
                                <p:cTn id="34" presetID="2" presetClass="entr" presetSubtype="2" accel="50000" decel="5000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53"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ppt_w</p:attrName>
                                        </p:attrNameLst>
                                      </p:cBhvr>
                                      <p:tavLst>
                                        <p:tav tm="0">
                                          <p:val>
                                            <p:fltVal val="0"/>
                                          </p:val>
                                        </p:tav>
                                        <p:tav tm="100000">
                                          <p:val>
                                            <p:strVal val="#ppt_w"/>
                                          </p:val>
                                        </p:tav>
                                      </p:tavLst>
                                    </p:anim>
                                    <p:anim calcmode="lin" valueType="num">
                                      <p:cBhvr>
                                        <p:cTn id="42" dur="500" fill="hold"/>
                                        <p:tgtEl>
                                          <p:spTgt spid="48"/>
                                        </p:tgtEl>
                                        <p:attrNameLst>
                                          <p:attrName>ppt_h</p:attrName>
                                        </p:attrNameLst>
                                      </p:cBhvr>
                                      <p:tavLst>
                                        <p:tav tm="0">
                                          <p:val>
                                            <p:fltVal val="0"/>
                                          </p:val>
                                        </p:tav>
                                        <p:tav tm="100000">
                                          <p:val>
                                            <p:strVal val="#ppt_h"/>
                                          </p:val>
                                        </p:tav>
                                      </p:tavLst>
                                    </p:anim>
                                    <p:animEffect transition="in" filter="fade">
                                      <p:cBhvr>
                                        <p:cTn id="43" dur="500"/>
                                        <p:tgtEl>
                                          <p:spTgt spid="48"/>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ppt_w</p:attrName>
                                        </p:attrNameLst>
                                      </p:cBhvr>
                                      <p:tavLst>
                                        <p:tav tm="0">
                                          <p:val>
                                            <p:fltVal val="0"/>
                                          </p:val>
                                        </p:tav>
                                        <p:tav tm="100000">
                                          <p:val>
                                            <p:strVal val="#ppt_w"/>
                                          </p:val>
                                        </p:tav>
                                      </p:tavLst>
                                    </p:anim>
                                    <p:anim calcmode="lin" valueType="num">
                                      <p:cBhvr>
                                        <p:cTn id="48" dur="500" fill="hold"/>
                                        <p:tgtEl>
                                          <p:spTgt spid="72"/>
                                        </p:tgtEl>
                                        <p:attrNameLst>
                                          <p:attrName>ppt_h</p:attrName>
                                        </p:attrNameLst>
                                      </p:cBhvr>
                                      <p:tavLst>
                                        <p:tav tm="0">
                                          <p:val>
                                            <p:fltVal val="0"/>
                                          </p:val>
                                        </p:tav>
                                        <p:tav tm="100000">
                                          <p:val>
                                            <p:strVal val="#ppt_h"/>
                                          </p:val>
                                        </p:tav>
                                      </p:tavLst>
                                    </p:anim>
                                    <p:animEffect transition="in" filter="fade">
                                      <p:cBhvr>
                                        <p:cTn id="49" dur="500"/>
                                        <p:tgtEl>
                                          <p:spTgt spid="72"/>
                                        </p:tgtEl>
                                      </p:cBhvr>
                                    </p:animEffect>
                                  </p:childTnLst>
                                </p:cTn>
                              </p:par>
                            </p:childTnLst>
                          </p:cTn>
                        </p:par>
                        <p:par>
                          <p:cTn id="50" fill="hold">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74">
                                            <p:txEl>
                                              <p:pRg st="0" end="0"/>
                                            </p:txEl>
                                          </p:spTgt>
                                        </p:tgtEl>
                                        <p:attrNameLst>
                                          <p:attrName>style.visibility</p:attrName>
                                        </p:attrNameLst>
                                      </p:cBhvr>
                                      <p:to>
                                        <p:strVal val="visible"/>
                                      </p:to>
                                    </p:set>
                                    <p:animEffect transition="in" filter="wipe(right)">
                                      <p:cBhvr>
                                        <p:cTn id="53" dur="500"/>
                                        <p:tgtEl>
                                          <p:spTgt spid="74">
                                            <p:txEl>
                                              <p:pRg st="0" end="0"/>
                                            </p:txEl>
                                          </p:spTgt>
                                        </p:tgtEl>
                                      </p:cBhvr>
                                    </p:animEffect>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75">
                                            <p:txEl>
                                              <p:pRg st="0" end="0"/>
                                            </p:txEl>
                                          </p:spTgt>
                                        </p:tgtEl>
                                        <p:attrNameLst>
                                          <p:attrName>style.visibility</p:attrName>
                                        </p:attrNameLst>
                                      </p:cBhvr>
                                      <p:to>
                                        <p:strVal val="visible"/>
                                      </p:to>
                                    </p:set>
                                    <p:animEffect transition="in" filter="wipe(right)">
                                      <p:cBhvr>
                                        <p:cTn id="57" dur="500"/>
                                        <p:tgtEl>
                                          <p:spTgt spid="75">
                                            <p:txEl>
                                              <p:pRg st="0" end="0"/>
                                            </p:txEl>
                                          </p:spTgt>
                                        </p:tgtEl>
                                      </p:cBhvr>
                                    </p:animEffect>
                                  </p:childTnLst>
                                </p:cTn>
                              </p:par>
                            </p:childTnLst>
                          </p:cTn>
                        </p:par>
                        <p:par>
                          <p:cTn id="58" fill="hold">
                            <p:stCondLst>
                              <p:cond delay="5500"/>
                            </p:stCondLst>
                            <p:childTnLst>
                              <p:par>
                                <p:cTn id="59" presetID="22" presetClass="entr" presetSubtype="2" fill="hold" grpId="0" nodeType="afterEffect">
                                  <p:stCondLst>
                                    <p:cond delay="0"/>
                                  </p:stCondLst>
                                  <p:childTnLst>
                                    <p:set>
                                      <p:cBhvr>
                                        <p:cTn id="60" dur="1" fill="hold">
                                          <p:stCondLst>
                                            <p:cond delay="0"/>
                                          </p:stCondLst>
                                        </p:cTn>
                                        <p:tgtEl>
                                          <p:spTgt spid="76">
                                            <p:txEl>
                                              <p:pRg st="0" end="0"/>
                                            </p:txEl>
                                          </p:spTgt>
                                        </p:tgtEl>
                                        <p:attrNameLst>
                                          <p:attrName>style.visibility</p:attrName>
                                        </p:attrNameLst>
                                      </p:cBhvr>
                                      <p:to>
                                        <p:strVal val="visible"/>
                                      </p:to>
                                    </p:set>
                                    <p:animEffect transition="in" filter="wipe(right)">
                                      <p:cBhvr>
                                        <p:cTn id="61" dur="500"/>
                                        <p:tgtEl>
                                          <p:spTgt spid="76">
                                            <p:txEl>
                                              <p:pRg st="0" end="0"/>
                                            </p:txEl>
                                          </p:spTgt>
                                        </p:tgtEl>
                                      </p:cBhvr>
                                    </p:animEffect>
                                  </p:childTnLst>
                                </p:cTn>
                              </p:par>
                            </p:childTnLst>
                          </p:cTn>
                        </p:par>
                        <p:par>
                          <p:cTn id="62" fill="hold">
                            <p:stCondLst>
                              <p:cond delay="6000"/>
                            </p:stCondLst>
                            <p:childTnLst>
                              <p:par>
                                <p:cTn id="63" presetID="2" presetClass="entr" presetSubtype="8" accel="50000" decel="5000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 calcmode="lin" valueType="num">
                                      <p:cBhvr additive="base">
                                        <p:cTn id="65" dur="500" fill="hold"/>
                                        <p:tgtEl>
                                          <p:spTgt spid="77"/>
                                        </p:tgtEl>
                                        <p:attrNameLst>
                                          <p:attrName>ppt_x</p:attrName>
                                        </p:attrNameLst>
                                      </p:cBhvr>
                                      <p:tavLst>
                                        <p:tav tm="0">
                                          <p:val>
                                            <p:strVal val="0-#ppt_w/2"/>
                                          </p:val>
                                        </p:tav>
                                        <p:tav tm="100000">
                                          <p:val>
                                            <p:strVal val="#ppt_x"/>
                                          </p:val>
                                        </p:tav>
                                      </p:tavLst>
                                    </p:anim>
                                    <p:anim calcmode="lin" valueType="num">
                                      <p:cBhvr additive="base">
                                        <p:cTn id="66" dur="500" fill="hold"/>
                                        <p:tgtEl>
                                          <p:spTgt spid="77"/>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53" presetClass="entr" presetSubtype="0"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 calcmode="lin" valueType="num">
                                      <p:cBhvr>
                                        <p:cTn id="70" dur="500" fill="hold"/>
                                        <p:tgtEl>
                                          <p:spTgt spid="78"/>
                                        </p:tgtEl>
                                        <p:attrNameLst>
                                          <p:attrName>ppt_w</p:attrName>
                                        </p:attrNameLst>
                                      </p:cBhvr>
                                      <p:tavLst>
                                        <p:tav tm="0">
                                          <p:val>
                                            <p:fltVal val="0"/>
                                          </p:val>
                                        </p:tav>
                                        <p:tav tm="100000">
                                          <p:val>
                                            <p:strVal val="#ppt_w"/>
                                          </p:val>
                                        </p:tav>
                                      </p:tavLst>
                                    </p:anim>
                                    <p:anim calcmode="lin" valueType="num">
                                      <p:cBhvr>
                                        <p:cTn id="71" dur="500" fill="hold"/>
                                        <p:tgtEl>
                                          <p:spTgt spid="78"/>
                                        </p:tgtEl>
                                        <p:attrNameLst>
                                          <p:attrName>ppt_h</p:attrName>
                                        </p:attrNameLst>
                                      </p:cBhvr>
                                      <p:tavLst>
                                        <p:tav tm="0">
                                          <p:val>
                                            <p:fltVal val="0"/>
                                          </p:val>
                                        </p:tav>
                                        <p:tav tm="100000">
                                          <p:val>
                                            <p:strVal val="#ppt_h"/>
                                          </p:val>
                                        </p:tav>
                                      </p:tavLst>
                                    </p:anim>
                                    <p:animEffect transition="in" filter="fade">
                                      <p:cBhvr>
                                        <p:cTn id="72" dur="500"/>
                                        <p:tgtEl>
                                          <p:spTgt spid="78"/>
                                        </p:tgtEl>
                                      </p:cBhvr>
                                    </p:animEffect>
                                  </p:childTnLst>
                                </p:cTn>
                              </p:par>
                            </p:childTnLst>
                          </p:cTn>
                        </p:par>
                        <p:par>
                          <p:cTn id="73" fill="hold">
                            <p:stCondLst>
                              <p:cond delay="7000"/>
                            </p:stCondLst>
                            <p:childTnLst>
                              <p:par>
                                <p:cTn id="74" presetID="53" presetClass="entr" presetSubtype="16" fill="hold" grpId="0" nodeType="afterEffect">
                                  <p:stCondLst>
                                    <p:cond delay="0"/>
                                  </p:stCondLst>
                                  <p:childTnLst>
                                    <p:set>
                                      <p:cBhvr>
                                        <p:cTn id="75" dur="1" fill="hold">
                                          <p:stCondLst>
                                            <p:cond delay="0"/>
                                          </p:stCondLst>
                                        </p:cTn>
                                        <p:tgtEl>
                                          <p:spTgt spid="96"/>
                                        </p:tgtEl>
                                        <p:attrNameLst>
                                          <p:attrName>style.visibility</p:attrName>
                                        </p:attrNameLst>
                                      </p:cBhvr>
                                      <p:to>
                                        <p:strVal val="visible"/>
                                      </p:to>
                                    </p:set>
                                    <p:anim calcmode="lin" valueType="num">
                                      <p:cBhvr>
                                        <p:cTn id="76" dur="500" fill="hold"/>
                                        <p:tgtEl>
                                          <p:spTgt spid="96"/>
                                        </p:tgtEl>
                                        <p:attrNameLst>
                                          <p:attrName>ppt_w</p:attrName>
                                        </p:attrNameLst>
                                      </p:cBhvr>
                                      <p:tavLst>
                                        <p:tav tm="0">
                                          <p:val>
                                            <p:fltVal val="0"/>
                                          </p:val>
                                        </p:tav>
                                        <p:tav tm="100000">
                                          <p:val>
                                            <p:strVal val="#ppt_w"/>
                                          </p:val>
                                        </p:tav>
                                      </p:tavLst>
                                    </p:anim>
                                    <p:anim calcmode="lin" valueType="num">
                                      <p:cBhvr>
                                        <p:cTn id="77" dur="500" fill="hold"/>
                                        <p:tgtEl>
                                          <p:spTgt spid="96"/>
                                        </p:tgtEl>
                                        <p:attrNameLst>
                                          <p:attrName>ppt_h</p:attrName>
                                        </p:attrNameLst>
                                      </p:cBhvr>
                                      <p:tavLst>
                                        <p:tav tm="0">
                                          <p:val>
                                            <p:fltVal val="0"/>
                                          </p:val>
                                        </p:tav>
                                        <p:tav tm="100000">
                                          <p:val>
                                            <p:strVal val="#ppt_h"/>
                                          </p:val>
                                        </p:tav>
                                      </p:tavLst>
                                    </p:anim>
                                    <p:animEffect transition="in" filter="fade">
                                      <p:cBhvr>
                                        <p:cTn id="78" dur="500"/>
                                        <p:tgtEl>
                                          <p:spTgt spid="96"/>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8">
                                            <p:txEl>
                                              <p:pRg st="0" end="0"/>
                                            </p:txEl>
                                          </p:spTgt>
                                        </p:tgtEl>
                                        <p:attrNameLst>
                                          <p:attrName>style.visibility</p:attrName>
                                        </p:attrNameLst>
                                      </p:cBhvr>
                                      <p:to>
                                        <p:strVal val="visible"/>
                                      </p:to>
                                    </p:set>
                                    <p:animEffect transition="in" filter="wipe(left)">
                                      <p:cBhvr>
                                        <p:cTn id="82" dur="500"/>
                                        <p:tgtEl>
                                          <p:spTgt spid="98">
                                            <p:txEl>
                                              <p:pRg st="0" end="0"/>
                                            </p:txEl>
                                          </p:spTgt>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9">
                                            <p:txEl>
                                              <p:pRg st="0" end="0"/>
                                            </p:txEl>
                                          </p:spTgt>
                                        </p:tgtEl>
                                        <p:attrNameLst>
                                          <p:attrName>style.visibility</p:attrName>
                                        </p:attrNameLst>
                                      </p:cBhvr>
                                      <p:to>
                                        <p:strVal val="visible"/>
                                      </p:to>
                                    </p:set>
                                    <p:animEffect transition="in" filter="wipe(left)">
                                      <p:cBhvr>
                                        <p:cTn id="86" dur="500"/>
                                        <p:tgtEl>
                                          <p:spTgt spid="99">
                                            <p:txEl>
                                              <p:pRg st="0" end="0"/>
                                            </p:txEl>
                                          </p:spTgt>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00">
                                            <p:txEl>
                                              <p:pRg st="0" end="0"/>
                                            </p:txEl>
                                          </p:spTgt>
                                        </p:tgtEl>
                                        <p:attrNameLst>
                                          <p:attrName>style.visibility</p:attrName>
                                        </p:attrNameLst>
                                      </p:cBhvr>
                                      <p:to>
                                        <p:strVal val="visible"/>
                                      </p:to>
                                    </p:set>
                                    <p:animEffect transition="in" filter="wipe(left)">
                                      <p:cBhvr>
                                        <p:cTn id="90" dur="500"/>
                                        <p:tgtEl>
                                          <p:spTgt spid="100">
                                            <p:txEl>
                                              <p:pRg st="0" end="0"/>
                                            </p:txEl>
                                          </p:spTgt>
                                        </p:tgtEl>
                                      </p:cBhvr>
                                    </p:animEffect>
                                  </p:childTnLst>
                                </p:cTn>
                              </p:par>
                            </p:childTnLst>
                          </p:cTn>
                        </p:par>
                        <p:par>
                          <p:cTn id="91" fill="hold">
                            <p:stCondLst>
                              <p:cond delay="9000"/>
                            </p:stCondLst>
                            <p:childTnLst>
                              <p:par>
                                <p:cTn id="92" presetID="2" presetClass="entr" presetSubtype="2" accel="50000" decel="50000" fill="hold" grpId="0" nodeType="afterEffect">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cBhvr additive="base">
                                        <p:cTn id="94" dur="500" fill="hold"/>
                                        <p:tgtEl>
                                          <p:spTgt spid="104"/>
                                        </p:tgtEl>
                                        <p:attrNameLst>
                                          <p:attrName>ppt_x</p:attrName>
                                        </p:attrNameLst>
                                      </p:cBhvr>
                                      <p:tavLst>
                                        <p:tav tm="0">
                                          <p:val>
                                            <p:strVal val="1+#ppt_w/2"/>
                                          </p:val>
                                        </p:tav>
                                        <p:tav tm="100000">
                                          <p:val>
                                            <p:strVal val="#ppt_x"/>
                                          </p:val>
                                        </p:tav>
                                      </p:tavLst>
                                    </p:anim>
                                    <p:anim calcmode="lin" valueType="num">
                                      <p:cBhvr additive="base">
                                        <p:cTn id="95" dur="500" fill="hold"/>
                                        <p:tgtEl>
                                          <p:spTgt spid="104"/>
                                        </p:tgtEl>
                                        <p:attrNameLst>
                                          <p:attrName>ppt_y</p:attrName>
                                        </p:attrNameLst>
                                      </p:cBhvr>
                                      <p:tavLst>
                                        <p:tav tm="0">
                                          <p:val>
                                            <p:strVal val="#ppt_y"/>
                                          </p:val>
                                        </p:tav>
                                        <p:tav tm="100000">
                                          <p:val>
                                            <p:strVal val="#ppt_y"/>
                                          </p:val>
                                        </p:tav>
                                      </p:tavLst>
                                    </p:anim>
                                  </p:childTnLst>
                                </p:cTn>
                              </p:par>
                            </p:childTnLst>
                          </p:cTn>
                        </p:par>
                        <p:par>
                          <p:cTn id="96" fill="hold">
                            <p:stCondLst>
                              <p:cond delay="9500"/>
                            </p:stCondLst>
                            <p:childTnLst>
                              <p:par>
                                <p:cTn id="97" presetID="53" presetClass="entr" presetSubtype="0" fill="hold" grpId="0" nodeType="afterEffect">
                                  <p:stCondLst>
                                    <p:cond delay="0"/>
                                  </p:stCondLst>
                                  <p:childTnLst>
                                    <p:set>
                                      <p:cBhvr>
                                        <p:cTn id="98" dur="1" fill="hold">
                                          <p:stCondLst>
                                            <p:cond delay="0"/>
                                          </p:stCondLst>
                                        </p:cTn>
                                        <p:tgtEl>
                                          <p:spTgt spid="105"/>
                                        </p:tgtEl>
                                        <p:attrNameLst>
                                          <p:attrName>style.visibility</p:attrName>
                                        </p:attrNameLst>
                                      </p:cBhvr>
                                      <p:to>
                                        <p:strVal val="visible"/>
                                      </p:to>
                                    </p:set>
                                    <p:anim calcmode="lin" valueType="num">
                                      <p:cBhvr>
                                        <p:cTn id="99" dur="500" fill="hold"/>
                                        <p:tgtEl>
                                          <p:spTgt spid="105"/>
                                        </p:tgtEl>
                                        <p:attrNameLst>
                                          <p:attrName>ppt_w</p:attrName>
                                        </p:attrNameLst>
                                      </p:cBhvr>
                                      <p:tavLst>
                                        <p:tav tm="0">
                                          <p:val>
                                            <p:fltVal val="0"/>
                                          </p:val>
                                        </p:tav>
                                        <p:tav tm="100000">
                                          <p:val>
                                            <p:strVal val="#ppt_w"/>
                                          </p:val>
                                        </p:tav>
                                      </p:tavLst>
                                    </p:anim>
                                    <p:anim calcmode="lin" valueType="num">
                                      <p:cBhvr>
                                        <p:cTn id="100" dur="500" fill="hold"/>
                                        <p:tgtEl>
                                          <p:spTgt spid="105"/>
                                        </p:tgtEl>
                                        <p:attrNameLst>
                                          <p:attrName>ppt_h</p:attrName>
                                        </p:attrNameLst>
                                      </p:cBhvr>
                                      <p:tavLst>
                                        <p:tav tm="0">
                                          <p:val>
                                            <p:fltVal val="0"/>
                                          </p:val>
                                        </p:tav>
                                        <p:tav tm="100000">
                                          <p:val>
                                            <p:strVal val="#ppt_h"/>
                                          </p:val>
                                        </p:tav>
                                      </p:tavLst>
                                    </p:anim>
                                    <p:animEffect transition="in" filter="fade">
                                      <p:cBhvr>
                                        <p:cTn id="101" dur="500"/>
                                        <p:tgtEl>
                                          <p:spTgt spid="105"/>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116"/>
                                        </p:tgtEl>
                                        <p:attrNameLst>
                                          <p:attrName>style.visibility</p:attrName>
                                        </p:attrNameLst>
                                      </p:cBhvr>
                                      <p:to>
                                        <p:strVal val="visible"/>
                                      </p:to>
                                    </p:set>
                                    <p:anim calcmode="lin" valueType="num">
                                      <p:cBhvr>
                                        <p:cTn id="105" dur="500" fill="hold"/>
                                        <p:tgtEl>
                                          <p:spTgt spid="116"/>
                                        </p:tgtEl>
                                        <p:attrNameLst>
                                          <p:attrName>ppt_w</p:attrName>
                                        </p:attrNameLst>
                                      </p:cBhvr>
                                      <p:tavLst>
                                        <p:tav tm="0">
                                          <p:val>
                                            <p:fltVal val="0"/>
                                          </p:val>
                                        </p:tav>
                                        <p:tav tm="100000">
                                          <p:val>
                                            <p:strVal val="#ppt_w"/>
                                          </p:val>
                                        </p:tav>
                                      </p:tavLst>
                                    </p:anim>
                                    <p:anim calcmode="lin" valueType="num">
                                      <p:cBhvr>
                                        <p:cTn id="106" dur="500" fill="hold"/>
                                        <p:tgtEl>
                                          <p:spTgt spid="116"/>
                                        </p:tgtEl>
                                        <p:attrNameLst>
                                          <p:attrName>ppt_h</p:attrName>
                                        </p:attrNameLst>
                                      </p:cBhvr>
                                      <p:tavLst>
                                        <p:tav tm="0">
                                          <p:val>
                                            <p:fltVal val="0"/>
                                          </p:val>
                                        </p:tav>
                                        <p:tav tm="100000">
                                          <p:val>
                                            <p:strVal val="#ppt_h"/>
                                          </p:val>
                                        </p:tav>
                                      </p:tavLst>
                                    </p:anim>
                                    <p:animEffect transition="in" filter="fade">
                                      <p:cBhvr>
                                        <p:cTn id="107" dur="500"/>
                                        <p:tgtEl>
                                          <p:spTgt spid="116"/>
                                        </p:tgtEl>
                                      </p:cBhvr>
                                    </p:animEffect>
                                  </p:childTnLst>
                                </p:cTn>
                              </p:par>
                            </p:childTnLst>
                          </p:cTn>
                        </p:par>
                        <p:par>
                          <p:cTn id="108" fill="hold">
                            <p:stCondLst>
                              <p:cond delay="10500"/>
                            </p:stCondLst>
                            <p:childTnLst>
                              <p:par>
                                <p:cTn id="109" presetID="22" presetClass="entr" presetSubtype="2" fill="hold" grpId="0" nodeType="afterEffect">
                                  <p:stCondLst>
                                    <p:cond delay="0"/>
                                  </p:stCondLst>
                                  <p:childTnLst>
                                    <p:set>
                                      <p:cBhvr>
                                        <p:cTn id="110" dur="1" fill="hold">
                                          <p:stCondLst>
                                            <p:cond delay="0"/>
                                          </p:stCondLst>
                                        </p:cTn>
                                        <p:tgtEl>
                                          <p:spTgt spid="117">
                                            <p:txEl>
                                              <p:pRg st="0" end="0"/>
                                            </p:txEl>
                                          </p:spTgt>
                                        </p:tgtEl>
                                        <p:attrNameLst>
                                          <p:attrName>style.visibility</p:attrName>
                                        </p:attrNameLst>
                                      </p:cBhvr>
                                      <p:to>
                                        <p:strVal val="visible"/>
                                      </p:to>
                                    </p:set>
                                    <p:animEffect transition="in" filter="wipe(right)">
                                      <p:cBhvr>
                                        <p:cTn id="111" dur="500"/>
                                        <p:tgtEl>
                                          <p:spTgt spid="117">
                                            <p:txEl>
                                              <p:pRg st="0" end="0"/>
                                            </p:txEl>
                                          </p:spTgt>
                                        </p:tgtEl>
                                      </p:cBhvr>
                                    </p:animEffect>
                                  </p:childTnLst>
                                </p:cTn>
                              </p:par>
                            </p:childTnLst>
                          </p:cTn>
                        </p:par>
                        <p:par>
                          <p:cTn id="112" fill="hold">
                            <p:stCondLst>
                              <p:cond delay="11000"/>
                            </p:stCondLst>
                            <p:childTnLst>
                              <p:par>
                                <p:cTn id="113" presetID="22" presetClass="entr" presetSubtype="2" fill="hold" grpId="0" nodeType="afterEffect">
                                  <p:stCondLst>
                                    <p:cond delay="0"/>
                                  </p:stCondLst>
                                  <p:childTnLst>
                                    <p:set>
                                      <p:cBhvr>
                                        <p:cTn id="114" dur="1" fill="hold">
                                          <p:stCondLst>
                                            <p:cond delay="0"/>
                                          </p:stCondLst>
                                        </p:cTn>
                                        <p:tgtEl>
                                          <p:spTgt spid="118">
                                            <p:txEl>
                                              <p:pRg st="0" end="0"/>
                                            </p:txEl>
                                          </p:spTgt>
                                        </p:tgtEl>
                                        <p:attrNameLst>
                                          <p:attrName>style.visibility</p:attrName>
                                        </p:attrNameLst>
                                      </p:cBhvr>
                                      <p:to>
                                        <p:strVal val="visible"/>
                                      </p:to>
                                    </p:set>
                                    <p:animEffect transition="in" filter="wipe(right)">
                                      <p:cBhvr>
                                        <p:cTn id="115" dur="500"/>
                                        <p:tgtEl>
                                          <p:spTgt spid="118">
                                            <p:txEl>
                                              <p:pRg st="0" end="0"/>
                                            </p:txEl>
                                          </p:spTgt>
                                        </p:tgtEl>
                                      </p:cBhvr>
                                    </p:animEffect>
                                  </p:childTnLst>
                                </p:cTn>
                              </p:par>
                            </p:childTnLst>
                          </p:cTn>
                        </p:par>
                        <p:par>
                          <p:cTn id="116" fill="hold">
                            <p:stCondLst>
                              <p:cond delay="11500"/>
                            </p:stCondLst>
                            <p:childTnLst>
                              <p:par>
                                <p:cTn id="117" presetID="22" presetClass="entr" presetSubtype="2" fill="hold" grpId="0" nodeType="afterEffect">
                                  <p:stCondLst>
                                    <p:cond delay="0"/>
                                  </p:stCondLst>
                                  <p:childTnLst>
                                    <p:set>
                                      <p:cBhvr>
                                        <p:cTn id="118" dur="1" fill="hold">
                                          <p:stCondLst>
                                            <p:cond delay="0"/>
                                          </p:stCondLst>
                                        </p:cTn>
                                        <p:tgtEl>
                                          <p:spTgt spid="119">
                                            <p:txEl>
                                              <p:pRg st="0" end="0"/>
                                            </p:txEl>
                                          </p:spTgt>
                                        </p:tgtEl>
                                        <p:attrNameLst>
                                          <p:attrName>style.visibility</p:attrName>
                                        </p:attrNameLst>
                                      </p:cBhvr>
                                      <p:to>
                                        <p:strVal val="visible"/>
                                      </p:to>
                                    </p:set>
                                    <p:animEffect transition="in" filter="wipe(right)">
                                      <p:cBhvr>
                                        <p:cTn id="119" dur="500"/>
                                        <p:tgtEl>
                                          <p:spTgt spid="1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7" grpId="0" animBg="1"/>
      <p:bldP spid="40" grpId="0" build="p">
        <p:tmplLst>
          <p:tmpl lvl="1">
            <p:tnLst>
              <p:par>
                <p:cTn presetID="22" presetClass="entr" presetSubtype="8"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wipe(left)">
                      <p:cBhvr>
                        <p:cTn dur="500"/>
                        <p:tgtEl>
                          <p:spTgt spid="40"/>
                        </p:tgtEl>
                      </p:cBhvr>
                    </p:animEffect>
                  </p:childTnLst>
                </p:cTn>
              </p:par>
            </p:tnLst>
          </p:tmpl>
        </p:tmplLst>
      </p:bldP>
      <p:bldP spid="43" grpId="0" build="p">
        <p:tmplLst>
          <p:tmpl lvl="1">
            <p:tnLst>
              <p:par>
                <p:cTn presetID="22" presetClass="entr" presetSubtype="8"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left)">
                      <p:cBhvr>
                        <p:cTn dur="500"/>
                        <p:tgtEl>
                          <p:spTgt spid="43"/>
                        </p:tgtEl>
                      </p:cBhvr>
                    </p:animEffect>
                  </p:childTnLst>
                </p:cTn>
              </p:par>
            </p:tnLst>
          </p:tmpl>
        </p:tmplLst>
      </p:bldP>
      <p:bldP spid="44" grpId="0" build="p">
        <p:tmplLst>
          <p:tmpl lvl="1">
            <p:tnLst>
              <p:par>
                <p:cTn presetID="22" presetClass="entr" presetSubtype="8"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wipe(left)">
                      <p:cBhvr>
                        <p:cTn dur="500"/>
                        <p:tgtEl>
                          <p:spTgt spid="44"/>
                        </p:tgtEl>
                      </p:cBhvr>
                    </p:animEffect>
                  </p:childTnLst>
                </p:cTn>
              </p:par>
            </p:tnLst>
          </p:tmpl>
        </p:tmplLst>
      </p:bldP>
      <p:bldP spid="47" grpId="0" animBg="1"/>
      <p:bldP spid="48" grpId="0" animBg="1"/>
      <p:bldP spid="72" grpId="0" animBg="1"/>
      <p:bldP spid="74" grpId="0" build="p">
        <p:tmplLst>
          <p:tmpl lvl="1">
            <p:tnLst>
              <p:par>
                <p:cTn presetID="22" presetClass="entr" presetSubtype="2" fill="hold" nodeType="afterEffect">
                  <p:stCondLst>
                    <p:cond delay="0"/>
                  </p:stCondLst>
                  <p:childTnLst>
                    <p:set>
                      <p:cBhvr>
                        <p:cTn dur="1" fill="hold">
                          <p:stCondLst>
                            <p:cond delay="0"/>
                          </p:stCondLst>
                        </p:cTn>
                        <p:tgtEl>
                          <p:spTgt spid="74"/>
                        </p:tgtEl>
                        <p:attrNameLst>
                          <p:attrName>style.visibility</p:attrName>
                        </p:attrNameLst>
                      </p:cBhvr>
                      <p:to>
                        <p:strVal val="visible"/>
                      </p:to>
                    </p:set>
                    <p:animEffect transition="in" filter="wipe(right)">
                      <p:cBhvr>
                        <p:cTn dur="500"/>
                        <p:tgtEl>
                          <p:spTgt spid="74"/>
                        </p:tgtEl>
                      </p:cBhvr>
                    </p:animEffect>
                  </p:childTnLst>
                </p:cTn>
              </p:par>
            </p:tnLst>
          </p:tmpl>
        </p:tmplLst>
      </p:bldP>
      <p:bldP spid="75" grpId="0" build="p">
        <p:tmplLst>
          <p:tmpl lvl="1">
            <p:tnLst>
              <p:par>
                <p:cTn presetID="22" presetClass="entr" presetSubtype="2" fill="hold" nodeType="afterEffect">
                  <p:stCondLst>
                    <p:cond delay="0"/>
                  </p:stCondLst>
                  <p:childTnLst>
                    <p:set>
                      <p:cBhvr>
                        <p:cTn dur="1" fill="hold">
                          <p:stCondLst>
                            <p:cond delay="0"/>
                          </p:stCondLst>
                        </p:cTn>
                        <p:tgtEl>
                          <p:spTgt spid="75"/>
                        </p:tgtEl>
                        <p:attrNameLst>
                          <p:attrName>style.visibility</p:attrName>
                        </p:attrNameLst>
                      </p:cBhvr>
                      <p:to>
                        <p:strVal val="visible"/>
                      </p:to>
                    </p:set>
                    <p:animEffect transition="in" filter="wipe(right)">
                      <p:cBhvr>
                        <p:cTn dur="500"/>
                        <p:tgtEl>
                          <p:spTgt spid="75"/>
                        </p:tgtEl>
                      </p:cBhvr>
                    </p:animEffect>
                  </p:childTnLst>
                </p:cTn>
              </p:par>
            </p:tnLst>
          </p:tmpl>
        </p:tmplLst>
      </p:bldP>
      <p:bldP spid="76" grpId="0" build="p">
        <p:tmplLst>
          <p:tmpl lvl="1">
            <p:tnLst>
              <p:par>
                <p:cTn presetID="22" presetClass="entr" presetSubtype="2" fill="hold" nodeType="afterEffect">
                  <p:stCondLst>
                    <p:cond delay="0"/>
                  </p:stCondLst>
                  <p:childTnLst>
                    <p:set>
                      <p:cBhvr>
                        <p:cTn dur="1" fill="hold">
                          <p:stCondLst>
                            <p:cond delay="0"/>
                          </p:stCondLst>
                        </p:cTn>
                        <p:tgtEl>
                          <p:spTgt spid="76"/>
                        </p:tgtEl>
                        <p:attrNameLst>
                          <p:attrName>style.visibility</p:attrName>
                        </p:attrNameLst>
                      </p:cBhvr>
                      <p:to>
                        <p:strVal val="visible"/>
                      </p:to>
                    </p:set>
                    <p:animEffect transition="in" filter="wipe(right)">
                      <p:cBhvr>
                        <p:cTn dur="500"/>
                        <p:tgtEl>
                          <p:spTgt spid="76"/>
                        </p:tgtEl>
                      </p:cBhvr>
                    </p:animEffect>
                  </p:childTnLst>
                </p:cTn>
              </p:par>
            </p:tnLst>
          </p:tmpl>
        </p:tmplLst>
      </p:bldP>
      <p:bldP spid="77" grpId="0" animBg="1"/>
      <p:bldP spid="78" grpId="0" animBg="1"/>
      <p:bldP spid="96" grpId="0" animBg="1"/>
      <p:bldP spid="98" grpId="0" build="p">
        <p:tmplLst>
          <p:tmpl lvl="1">
            <p:tnLst>
              <p:par>
                <p:cTn presetID="22" presetClass="entr" presetSubtype="8" fill="hold" nodeType="afterEffect">
                  <p:stCondLst>
                    <p:cond delay="0"/>
                  </p:stCondLst>
                  <p:childTnLst>
                    <p:set>
                      <p:cBhvr>
                        <p:cTn dur="1" fill="hold">
                          <p:stCondLst>
                            <p:cond delay="0"/>
                          </p:stCondLst>
                        </p:cTn>
                        <p:tgtEl>
                          <p:spTgt spid="98"/>
                        </p:tgtEl>
                        <p:attrNameLst>
                          <p:attrName>style.visibility</p:attrName>
                        </p:attrNameLst>
                      </p:cBhvr>
                      <p:to>
                        <p:strVal val="visible"/>
                      </p:to>
                    </p:set>
                    <p:animEffect transition="in" filter="wipe(left)">
                      <p:cBhvr>
                        <p:cTn dur="500"/>
                        <p:tgtEl>
                          <p:spTgt spid="98"/>
                        </p:tgtEl>
                      </p:cBhvr>
                    </p:animEffect>
                  </p:childTnLst>
                </p:cTn>
              </p:par>
            </p:tnLst>
          </p:tmpl>
        </p:tmplLst>
      </p:bldP>
      <p:bldP spid="99" grpId="0" build="p">
        <p:tmplLst>
          <p:tmpl lvl="1">
            <p:tnLst>
              <p:par>
                <p:cTn presetID="22" presetClass="entr" presetSubtype="8" fill="hold" nodeType="afterEffect">
                  <p:stCondLst>
                    <p:cond delay="0"/>
                  </p:stCondLst>
                  <p:childTnLst>
                    <p:set>
                      <p:cBhvr>
                        <p:cTn dur="1" fill="hold">
                          <p:stCondLst>
                            <p:cond delay="0"/>
                          </p:stCondLst>
                        </p:cTn>
                        <p:tgtEl>
                          <p:spTgt spid="99"/>
                        </p:tgtEl>
                        <p:attrNameLst>
                          <p:attrName>style.visibility</p:attrName>
                        </p:attrNameLst>
                      </p:cBhvr>
                      <p:to>
                        <p:strVal val="visible"/>
                      </p:to>
                    </p:set>
                    <p:animEffect transition="in" filter="wipe(left)">
                      <p:cBhvr>
                        <p:cTn dur="500"/>
                        <p:tgtEl>
                          <p:spTgt spid="99"/>
                        </p:tgtEl>
                      </p:cBhvr>
                    </p:animEffect>
                  </p:childTnLst>
                </p:cTn>
              </p:par>
            </p:tnLst>
          </p:tmpl>
        </p:tmplLst>
      </p:bldP>
      <p:bldP spid="100" grpId="0" build="p">
        <p:tmplLst>
          <p:tmpl lvl="1">
            <p:tnLst>
              <p:par>
                <p:cTn presetID="22" presetClass="entr" presetSubtype="8" fill="hold" nodeType="afterEffect">
                  <p:stCondLst>
                    <p:cond delay="0"/>
                  </p:stCondLst>
                  <p:childTnLst>
                    <p:set>
                      <p:cBhvr>
                        <p:cTn dur="1" fill="hold">
                          <p:stCondLst>
                            <p:cond delay="0"/>
                          </p:stCondLst>
                        </p:cTn>
                        <p:tgtEl>
                          <p:spTgt spid="100"/>
                        </p:tgtEl>
                        <p:attrNameLst>
                          <p:attrName>style.visibility</p:attrName>
                        </p:attrNameLst>
                      </p:cBhvr>
                      <p:to>
                        <p:strVal val="visible"/>
                      </p:to>
                    </p:set>
                    <p:animEffect transition="in" filter="wipe(left)">
                      <p:cBhvr>
                        <p:cTn dur="500"/>
                        <p:tgtEl>
                          <p:spTgt spid="100"/>
                        </p:tgtEl>
                      </p:cBhvr>
                    </p:animEffect>
                  </p:childTnLst>
                </p:cTn>
              </p:par>
            </p:tnLst>
          </p:tmpl>
        </p:tmplLst>
      </p:bldP>
      <p:bldP spid="104" grpId="0" animBg="1"/>
      <p:bldP spid="105" grpId="0" animBg="1"/>
      <p:bldP spid="116" grpId="0" animBg="1"/>
      <p:bldP spid="117" grpId="0" build="p">
        <p:tmplLst>
          <p:tmpl lvl="1">
            <p:tnLst>
              <p:par>
                <p:cTn presetID="22" presetClass="entr" presetSubtype="2" fill="hold" nodeType="afterEffect">
                  <p:stCondLst>
                    <p:cond delay="0"/>
                  </p:stCondLst>
                  <p:childTnLst>
                    <p:set>
                      <p:cBhvr>
                        <p:cTn dur="1" fill="hold">
                          <p:stCondLst>
                            <p:cond delay="0"/>
                          </p:stCondLst>
                        </p:cTn>
                        <p:tgtEl>
                          <p:spTgt spid="117"/>
                        </p:tgtEl>
                        <p:attrNameLst>
                          <p:attrName>style.visibility</p:attrName>
                        </p:attrNameLst>
                      </p:cBhvr>
                      <p:to>
                        <p:strVal val="visible"/>
                      </p:to>
                    </p:set>
                    <p:animEffect transition="in" filter="wipe(right)">
                      <p:cBhvr>
                        <p:cTn dur="500"/>
                        <p:tgtEl>
                          <p:spTgt spid="117"/>
                        </p:tgtEl>
                      </p:cBhvr>
                    </p:animEffect>
                  </p:childTnLst>
                </p:cTn>
              </p:par>
            </p:tnLst>
          </p:tmpl>
        </p:tmplLst>
      </p:bldP>
      <p:bldP spid="118" grpId="0" build="p">
        <p:tmplLst>
          <p:tmpl lvl="1">
            <p:tnLst>
              <p:par>
                <p:cTn presetID="22" presetClass="entr" presetSubtype="2" fill="hold" nodeType="afterEffect">
                  <p:stCondLst>
                    <p:cond delay="0"/>
                  </p:stCondLst>
                  <p:childTnLst>
                    <p:set>
                      <p:cBhvr>
                        <p:cTn dur="1" fill="hold">
                          <p:stCondLst>
                            <p:cond delay="0"/>
                          </p:stCondLst>
                        </p:cTn>
                        <p:tgtEl>
                          <p:spTgt spid="118"/>
                        </p:tgtEl>
                        <p:attrNameLst>
                          <p:attrName>style.visibility</p:attrName>
                        </p:attrNameLst>
                      </p:cBhvr>
                      <p:to>
                        <p:strVal val="visible"/>
                      </p:to>
                    </p:set>
                    <p:animEffect transition="in" filter="wipe(right)">
                      <p:cBhvr>
                        <p:cTn dur="500"/>
                        <p:tgtEl>
                          <p:spTgt spid="118"/>
                        </p:tgtEl>
                      </p:cBhvr>
                    </p:animEffect>
                  </p:childTnLst>
                </p:cTn>
              </p:par>
            </p:tnLst>
          </p:tmpl>
        </p:tmplLst>
      </p:bldP>
      <p:bldP spid="119" grpId="0" build="p">
        <p:tmplLst>
          <p:tmpl lvl="1">
            <p:tnLst>
              <p:par>
                <p:cTn presetID="22" presetClass="entr" presetSubtype="2" fill="hold" nodeType="afterEffect">
                  <p:stCondLst>
                    <p:cond delay="0"/>
                  </p:stCondLst>
                  <p:childTnLst>
                    <p:set>
                      <p:cBhvr>
                        <p:cTn dur="1" fill="hold">
                          <p:stCondLst>
                            <p:cond delay="0"/>
                          </p:stCondLst>
                        </p:cTn>
                        <p:tgtEl>
                          <p:spTgt spid="119"/>
                        </p:tgtEl>
                        <p:attrNameLst>
                          <p:attrName>style.visibility</p:attrName>
                        </p:attrNameLst>
                      </p:cBhvr>
                      <p:to>
                        <p:strVal val="visible"/>
                      </p:to>
                    </p:set>
                    <p:animEffect transition="in" filter="wipe(right)">
                      <p:cBhvr>
                        <p:cTn dur="500"/>
                        <p:tgtEl>
                          <p:spTgt spid="119"/>
                        </p:tgtEl>
                      </p:cBhvr>
                    </p:animEffect>
                  </p:childTnLst>
                </p:cTn>
              </p:par>
            </p:tnLst>
          </p:tmpl>
        </p:tmplLst>
      </p:bldP>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MockUp02">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rtl="0">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grpSp>
        <p:nvGrpSpPr>
          <p:cNvPr id="7" name="Group 6"/>
          <p:cNvGrpSpPr/>
          <p:nvPr userDrawn="1"/>
        </p:nvGrpSpPr>
        <p:grpSpPr>
          <a:xfrm>
            <a:off x="0" y="1818015"/>
            <a:ext cx="7083397" cy="3608943"/>
            <a:chOff x="0" y="1363511"/>
            <a:chExt cx="5312548" cy="2706707"/>
          </a:xfrm>
        </p:grpSpPr>
        <p:sp>
          <p:nvSpPr>
            <p:cNvPr id="17" name="Rectangle 16"/>
            <p:cNvSpPr/>
            <p:nvPr userDrawn="1"/>
          </p:nvSpPr>
          <p:spPr>
            <a:xfrm>
              <a:off x="0" y="3159936"/>
              <a:ext cx="2620817" cy="3833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 name="Group 5"/>
            <p:cNvGrpSpPr/>
            <p:nvPr userDrawn="1"/>
          </p:nvGrpSpPr>
          <p:grpSpPr>
            <a:xfrm>
              <a:off x="0" y="1363511"/>
              <a:ext cx="5312548" cy="2706707"/>
              <a:chOff x="0" y="1363511"/>
              <a:chExt cx="5312548" cy="2706707"/>
            </a:xfrm>
          </p:grpSpPr>
          <p:grpSp>
            <p:nvGrpSpPr>
              <p:cNvPr id="3" name="Group 2"/>
              <p:cNvGrpSpPr/>
              <p:nvPr userDrawn="1"/>
            </p:nvGrpSpPr>
            <p:grpSpPr>
              <a:xfrm>
                <a:off x="0" y="1363511"/>
                <a:ext cx="4690917" cy="1150090"/>
                <a:chOff x="0" y="1363511"/>
                <a:chExt cx="4690917" cy="1828800"/>
              </a:xfrm>
            </p:grpSpPr>
            <p:sp>
              <p:nvSpPr>
                <p:cNvPr id="2" name="Rectangle 1"/>
                <p:cNvSpPr/>
                <p:nvPr userDrawn="1"/>
              </p:nvSpPr>
              <p:spPr>
                <a:xfrm>
                  <a:off x="0" y="2582711"/>
                  <a:ext cx="2620817" cy="60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Pentagon 9"/>
                <p:cNvSpPr/>
                <p:nvPr userDrawn="1"/>
              </p:nvSpPr>
              <p:spPr>
                <a:xfrm>
                  <a:off x="2620817" y="1363511"/>
                  <a:ext cx="2070100" cy="1828800"/>
                </a:xfrm>
                <a:custGeom>
                  <a:avLst/>
                  <a:gdLst>
                    <a:gd name="connsiteX0" fmla="*/ 0 w 1981200"/>
                    <a:gd name="connsiteY0" fmla="*/ 0 h 609600"/>
                    <a:gd name="connsiteX1" fmla="*/ 1676400 w 1981200"/>
                    <a:gd name="connsiteY1" fmla="*/ 0 h 609600"/>
                    <a:gd name="connsiteX2" fmla="*/ 1981200 w 1981200"/>
                    <a:gd name="connsiteY2" fmla="*/ 304800 h 609600"/>
                    <a:gd name="connsiteX3" fmla="*/ 1676400 w 1981200"/>
                    <a:gd name="connsiteY3" fmla="*/ 609600 h 609600"/>
                    <a:gd name="connsiteX4" fmla="*/ 0 w 1981200"/>
                    <a:gd name="connsiteY4" fmla="*/ 609600 h 609600"/>
                    <a:gd name="connsiteX5" fmla="*/ 0 w 1981200"/>
                    <a:gd name="connsiteY5" fmla="*/ 0 h 609600"/>
                    <a:gd name="connsiteX0" fmla="*/ 0 w 1981200"/>
                    <a:gd name="connsiteY0" fmla="*/ 1219200 h 1828800"/>
                    <a:gd name="connsiteX1" fmla="*/ 1587500 w 1981200"/>
                    <a:gd name="connsiteY1" fmla="*/ 0 h 1828800"/>
                    <a:gd name="connsiteX2" fmla="*/ 1981200 w 1981200"/>
                    <a:gd name="connsiteY2" fmla="*/ 1524000 h 1828800"/>
                    <a:gd name="connsiteX3" fmla="*/ 1676400 w 1981200"/>
                    <a:gd name="connsiteY3" fmla="*/ 1828800 h 1828800"/>
                    <a:gd name="connsiteX4" fmla="*/ 0 w 1981200"/>
                    <a:gd name="connsiteY4" fmla="*/ 1828800 h 1828800"/>
                    <a:gd name="connsiteX5" fmla="*/ 0 w 19812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676400 w 2070100"/>
                    <a:gd name="connsiteY3" fmla="*/ 1828800 h 1828800"/>
                    <a:gd name="connsiteX4" fmla="*/ 0 w 2070100"/>
                    <a:gd name="connsiteY4" fmla="*/ 1828800 h 1828800"/>
                    <a:gd name="connsiteX5" fmla="*/ 0 w 20701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955800 w 2070100"/>
                    <a:gd name="connsiteY3" fmla="*/ 609600 h 1828800"/>
                    <a:gd name="connsiteX4" fmla="*/ 0 w 2070100"/>
                    <a:gd name="connsiteY4" fmla="*/ 1828800 h 1828800"/>
                    <a:gd name="connsiteX5" fmla="*/ 0 w 2070100"/>
                    <a:gd name="connsiteY5" fmla="*/ 12192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0100" h="1828800">
                      <a:moveTo>
                        <a:pt x="0" y="1219200"/>
                      </a:moveTo>
                      <a:lnTo>
                        <a:pt x="1587500" y="0"/>
                      </a:lnTo>
                      <a:lnTo>
                        <a:pt x="2070100" y="127000"/>
                      </a:lnTo>
                      <a:lnTo>
                        <a:pt x="1955800" y="609600"/>
                      </a:lnTo>
                      <a:lnTo>
                        <a:pt x="0" y="1828800"/>
                      </a:lnTo>
                      <a:lnTo>
                        <a:pt x="0" y="12192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 name="Group 3"/>
              <p:cNvGrpSpPr/>
              <p:nvPr userDrawn="1"/>
            </p:nvGrpSpPr>
            <p:grpSpPr>
              <a:xfrm>
                <a:off x="0" y="1842991"/>
                <a:ext cx="5071917" cy="1181276"/>
                <a:chOff x="0" y="1949301"/>
                <a:chExt cx="5071917" cy="1443189"/>
              </a:xfrm>
            </p:grpSpPr>
            <p:sp>
              <p:nvSpPr>
                <p:cNvPr id="12" name="Rectangle 11"/>
                <p:cNvSpPr/>
                <p:nvPr userDrawn="1"/>
              </p:nvSpPr>
              <p:spPr>
                <a:xfrm>
                  <a:off x="0" y="2924127"/>
                  <a:ext cx="2620817" cy="4683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Pentagon 9"/>
                <p:cNvSpPr/>
                <p:nvPr userDrawn="1"/>
              </p:nvSpPr>
              <p:spPr>
                <a:xfrm>
                  <a:off x="2620817" y="1949301"/>
                  <a:ext cx="2451100" cy="1443189"/>
                </a:xfrm>
                <a:custGeom>
                  <a:avLst/>
                  <a:gdLst>
                    <a:gd name="connsiteX0" fmla="*/ 0 w 1981200"/>
                    <a:gd name="connsiteY0" fmla="*/ 0 h 609600"/>
                    <a:gd name="connsiteX1" fmla="*/ 1676400 w 1981200"/>
                    <a:gd name="connsiteY1" fmla="*/ 0 h 609600"/>
                    <a:gd name="connsiteX2" fmla="*/ 1981200 w 1981200"/>
                    <a:gd name="connsiteY2" fmla="*/ 304800 h 609600"/>
                    <a:gd name="connsiteX3" fmla="*/ 1676400 w 1981200"/>
                    <a:gd name="connsiteY3" fmla="*/ 609600 h 609600"/>
                    <a:gd name="connsiteX4" fmla="*/ 0 w 1981200"/>
                    <a:gd name="connsiteY4" fmla="*/ 609600 h 609600"/>
                    <a:gd name="connsiteX5" fmla="*/ 0 w 1981200"/>
                    <a:gd name="connsiteY5" fmla="*/ 0 h 609600"/>
                    <a:gd name="connsiteX0" fmla="*/ 0 w 1981200"/>
                    <a:gd name="connsiteY0" fmla="*/ 1219200 h 1828800"/>
                    <a:gd name="connsiteX1" fmla="*/ 1587500 w 1981200"/>
                    <a:gd name="connsiteY1" fmla="*/ 0 h 1828800"/>
                    <a:gd name="connsiteX2" fmla="*/ 1981200 w 1981200"/>
                    <a:gd name="connsiteY2" fmla="*/ 1524000 h 1828800"/>
                    <a:gd name="connsiteX3" fmla="*/ 1676400 w 1981200"/>
                    <a:gd name="connsiteY3" fmla="*/ 1828800 h 1828800"/>
                    <a:gd name="connsiteX4" fmla="*/ 0 w 1981200"/>
                    <a:gd name="connsiteY4" fmla="*/ 1828800 h 1828800"/>
                    <a:gd name="connsiteX5" fmla="*/ 0 w 19812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676400 w 2070100"/>
                    <a:gd name="connsiteY3" fmla="*/ 1828800 h 1828800"/>
                    <a:gd name="connsiteX4" fmla="*/ 0 w 2070100"/>
                    <a:gd name="connsiteY4" fmla="*/ 1828800 h 1828800"/>
                    <a:gd name="connsiteX5" fmla="*/ 0 w 20701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955800 w 2070100"/>
                    <a:gd name="connsiteY3" fmla="*/ 609600 h 1828800"/>
                    <a:gd name="connsiteX4" fmla="*/ 0 w 2070100"/>
                    <a:gd name="connsiteY4" fmla="*/ 1828800 h 1828800"/>
                    <a:gd name="connsiteX5" fmla="*/ 0 w 2070100"/>
                    <a:gd name="connsiteY5" fmla="*/ 1219200 h 1828800"/>
                    <a:gd name="connsiteX0" fmla="*/ 0 w 2451100"/>
                    <a:gd name="connsiteY0" fmla="*/ 1219200 h 1828800"/>
                    <a:gd name="connsiteX1" fmla="*/ 1587500 w 2451100"/>
                    <a:gd name="connsiteY1" fmla="*/ 0 h 1828800"/>
                    <a:gd name="connsiteX2" fmla="*/ 2451100 w 2451100"/>
                    <a:gd name="connsiteY2" fmla="*/ 93941 h 1828800"/>
                    <a:gd name="connsiteX3" fmla="*/ 1955800 w 2451100"/>
                    <a:gd name="connsiteY3" fmla="*/ 609600 h 1828800"/>
                    <a:gd name="connsiteX4" fmla="*/ 0 w 2451100"/>
                    <a:gd name="connsiteY4" fmla="*/ 1828800 h 1828800"/>
                    <a:gd name="connsiteX5" fmla="*/ 0 w 2451100"/>
                    <a:gd name="connsiteY5" fmla="*/ 1219200 h 1828800"/>
                    <a:gd name="connsiteX0" fmla="*/ 0 w 2451100"/>
                    <a:gd name="connsiteY0" fmla="*/ 1367968 h 1977568"/>
                    <a:gd name="connsiteX1" fmla="*/ 1993900 w 2451100"/>
                    <a:gd name="connsiteY1" fmla="*/ 0 h 1977568"/>
                    <a:gd name="connsiteX2" fmla="*/ 2451100 w 2451100"/>
                    <a:gd name="connsiteY2" fmla="*/ 242709 h 1977568"/>
                    <a:gd name="connsiteX3" fmla="*/ 1955800 w 2451100"/>
                    <a:gd name="connsiteY3" fmla="*/ 758368 h 1977568"/>
                    <a:gd name="connsiteX4" fmla="*/ 0 w 2451100"/>
                    <a:gd name="connsiteY4" fmla="*/ 1977568 h 1977568"/>
                    <a:gd name="connsiteX5" fmla="*/ 0 w 2451100"/>
                    <a:gd name="connsiteY5" fmla="*/ 1367968 h 1977568"/>
                    <a:gd name="connsiteX0" fmla="*/ 0 w 2451100"/>
                    <a:gd name="connsiteY0" fmla="*/ 1367968 h 1977568"/>
                    <a:gd name="connsiteX1" fmla="*/ 1993900 w 2451100"/>
                    <a:gd name="connsiteY1" fmla="*/ 0 h 1977568"/>
                    <a:gd name="connsiteX2" fmla="*/ 2451100 w 2451100"/>
                    <a:gd name="connsiteY2" fmla="*/ 242709 h 1977568"/>
                    <a:gd name="connsiteX3" fmla="*/ 2247900 w 2451100"/>
                    <a:gd name="connsiteY3" fmla="*/ 741838 h 1977568"/>
                    <a:gd name="connsiteX4" fmla="*/ 0 w 2451100"/>
                    <a:gd name="connsiteY4" fmla="*/ 1977568 h 1977568"/>
                    <a:gd name="connsiteX5" fmla="*/ 0 w 2451100"/>
                    <a:gd name="connsiteY5" fmla="*/ 1367968 h 1977568"/>
                    <a:gd name="connsiteX0" fmla="*/ 0 w 2451100"/>
                    <a:gd name="connsiteY0" fmla="*/ 1268790 h 1878390"/>
                    <a:gd name="connsiteX1" fmla="*/ 1993900 w 2451100"/>
                    <a:gd name="connsiteY1" fmla="*/ 0 h 1878390"/>
                    <a:gd name="connsiteX2" fmla="*/ 2451100 w 2451100"/>
                    <a:gd name="connsiteY2" fmla="*/ 143531 h 1878390"/>
                    <a:gd name="connsiteX3" fmla="*/ 2247900 w 2451100"/>
                    <a:gd name="connsiteY3" fmla="*/ 642660 h 1878390"/>
                    <a:gd name="connsiteX4" fmla="*/ 0 w 2451100"/>
                    <a:gd name="connsiteY4" fmla="*/ 1878390 h 1878390"/>
                    <a:gd name="connsiteX5" fmla="*/ 0 w 2451100"/>
                    <a:gd name="connsiteY5" fmla="*/ 1268790 h 1878390"/>
                    <a:gd name="connsiteX0" fmla="*/ 0 w 2451100"/>
                    <a:gd name="connsiteY0" fmla="*/ 1268790 h 1878390"/>
                    <a:gd name="connsiteX1" fmla="*/ 1993900 w 2451100"/>
                    <a:gd name="connsiteY1" fmla="*/ 0 h 1878390"/>
                    <a:gd name="connsiteX2" fmla="*/ 2451100 w 2451100"/>
                    <a:gd name="connsiteY2" fmla="*/ 143531 h 1878390"/>
                    <a:gd name="connsiteX3" fmla="*/ 2181225 w 2451100"/>
                    <a:gd name="connsiteY3" fmla="*/ 803825 h 1878390"/>
                    <a:gd name="connsiteX4" fmla="*/ 0 w 2451100"/>
                    <a:gd name="connsiteY4" fmla="*/ 1878390 h 1878390"/>
                    <a:gd name="connsiteX5" fmla="*/ 0 w 2451100"/>
                    <a:gd name="connsiteY5" fmla="*/ 1268790 h 18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51100" h="1878390">
                      <a:moveTo>
                        <a:pt x="0" y="1268790"/>
                      </a:moveTo>
                      <a:lnTo>
                        <a:pt x="1993900" y="0"/>
                      </a:lnTo>
                      <a:lnTo>
                        <a:pt x="2451100" y="143531"/>
                      </a:lnTo>
                      <a:lnTo>
                        <a:pt x="2181225" y="803825"/>
                      </a:lnTo>
                      <a:lnTo>
                        <a:pt x="0" y="1878390"/>
                      </a:lnTo>
                      <a:lnTo>
                        <a:pt x="0" y="126879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9" name="Pentagon 9"/>
              <p:cNvSpPr/>
              <p:nvPr userDrawn="1"/>
            </p:nvSpPr>
            <p:spPr>
              <a:xfrm>
                <a:off x="2620816" y="2456566"/>
                <a:ext cx="2691732" cy="1086734"/>
              </a:xfrm>
              <a:custGeom>
                <a:avLst/>
                <a:gdLst>
                  <a:gd name="connsiteX0" fmla="*/ 0 w 1981200"/>
                  <a:gd name="connsiteY0" fmla="*/ 0 h 609600"/>
                  <a:gd name="connsiteX1" fmla="*/ 1676400 w 1981200"/>
                  <a:gd name="connsiteY1" fmla="*/ 0 h 609600"/>
                  <a:gd name="connsiteX2" fmla="*/ 1981200 w 1981200"/>
                  <a:gd name="connsiteY2" fmla="*/ 304800 h 609600"/>
                  <a:gd name="connsiteX3" fmla="*/ 1676400 w 1981200"/>
                  <a:gd name="connsiteY3" fmla="*/ 609600 h 609600"/>
                  <a:gd name="connsiteX4" fmla="*/ 0 w 1981200"/>
                  <a:gd name="connsiteY4" fmla="*/ 609600 h 609600"/>
                  <a:gd name="connsiteX5" fmla="*/ 0 w 1981200"/>
                  <a:gd name="connsiteY5" fmla="*/ 0 h 609600"/>
                  <a:gd name="connsiteX0" fmla="*/ 0 w 1981200"/>
                  <a:gd name="connsiteY0" fmla="*/ 1219200 h 1828800"/>
                  <a:gd name="connsiteX1" fmla="*/ 1587500 w 1981200"/>
                  <a:gd name="connsiteY1" fmla="*/ 0 h 1828800"/>
                  <a:gd name="connsiteX2" fmla="*/ 1981200 w 1981200"/>
                  <a:gd name="connsiteY2" fmla="*/ 1524000 h 1828800"/>
                  <a:gd name="connsiteX3" fmla="*/ 1676400 w 1981200"/>
                  <a:gd name="connsiteY3" fmla="*/ 1828800 h 1828800"/>
                  <a:gd name="connsiteX4" fmla="*/ 0 w 1981200"/>
                  <a:gd name="connsiteY4" fmla="*/ 1828800 h 1828800"/>
                  <a:gd name="connsiteX5" fmla="*/ 0 w 19812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676400 w 2070100"/>
                  <a:gd name="connsiteY3" fmla="*/ 1828800 h 1828800"/>
                  <a:gd name="connsiteX4" fmla="*/ 0 w 2070100"/>
                  <a:gd name="connsiteY4" fmla="*/ 1828800 h 1828800"/>
                  <a:gd name="connsiteX5" fmla="*/ 0 w 20701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955800 w 2070100"/>
                  <a:gd name="connsiteY3" fmla="*/ 609600 h 1828800"/>
                  <a:gd name="connsiteX4" fmla="*/ 0 w 2070100"/>
                  <a:gd name="connsiteY4" fmla="*/ 1828800 h 1828800"/>
                  <a:gd name="connsiteX5" fmla="*/ 0 w 2070100"/>
                  <a:gd name="connsiteY5" fmla="*/ 1219200 h 1828800"/>
                  <a:gd name="connsiteX0" fmla="*/ 0 w 2451100"/>
                  <a:gd name="connsiteY0" fmla="*/ 1219200 h 1828800"/>
                  <a:gd name="connsiteX1" fmla="*/ 1587500 w 2451100"/>
                  <a:gd name="connsiteY1" fmla="*/ 0 h 1828800"/>
                  <a:gd name="connsiteX2" fmla="*/ 2451100 w 2451100"/>
                  <a:gd name="connsiteY2" fmla="*/ 93941 h 1828800"/>
                  <a:gd name="connsiteX3" fmla="*/ 1955800 w 2451100"/>
                  <a:gd name="connsiteY3" fmla="*/ 609600 h 1828800"/>
                  <a:gd name="connsiteX4" fmla="*/ 0 w 2451100"/>
                  <a:gd name="connsiteY4" fmla="*/ 1828800 h 1828800"/>
                  <a:gd name="connsiteX5" fmla="*/ 0 w 2451100"/>
                  <a:gd name="connsiteY5" fmla="*/ 1219200 h 1828800"/>
                  <a:gd name="connsiteX0" fmla="*/ 0 w 2451100"/>
                  <a:gd name="connsiteY0" fmla="*/ 1367968 h 1977568"/>
                  <a:gd name="connsiteX1" fmla="*/ 1993900 w 2451100"/>
                  <a:gd name="connsiteY1" fmla="*/ 0 h 1977568"/>
                  <a:gd name="connsiteX2" fmla="*/ 2451100 w 2451100"/>
                  <a:gd name="connsiteY2" fmla="*/ 242709 h 1977568"/>
                  <a:gd name="connsiteX3" fmla="*/ 1955800 w 2451100"/>
                  <a:gd name="connsiteY3" fmla="*/ 758368 h 1977568"/>
                  <a:gd name="connsiteX4" fmla="*/ 0 w 2451100"/>
                  <a:gd name="connsiteY4" fmla="*/ 1977568 h 1977568"/>
                  <a:gd name="connsiteX5" fmla="*/ 0 w 2451100"/>
                  <a:gd name="connsiteY5" fmla="*/ 1367968 h 1977568"/>
                  <a:gd name="connsiteX0" fmla="*/ 0 w 2451100"/>
                  <a:gd name="connsiteY0" fmla="*/ 1367968 h 1977568"/>
                  <a:gd name="connsiteX1" fmla="*/ 1993900 w 2451100"/>
                  <a:gd name="connsiteY1" fmla="*/ 0 h 1977568"/>
                  <a:gd name="connsiteX2" fmla="*/ 2451100 w 2451100"/>
                  <a:gd name="connsiteY2" fmla="*/ 242709 h 1977568"/>
                  <a:gd name="connsiteX3" fmla="*/ 2247900 w 2451100"/>
                  <a:gd name="connsiteY3" fmla="*/ 741838 h 1977568"/>
                  <a:gd name="connsiteX4" fmla="*/ 0 w 2451100"/>
                  <a:gd name="connsiteY4" fmla="*/ 1977568 h 1977568"/>
                  <a:gd name="connsiteX5" fmla="*/ 0 w 2451100"/>
                  <a:gd name="connsiteY5" fmla="*/ 1367968 h 1977568"/>
                  <a:gd name="connsiteX0" fmla="*/ 0 w 2451100"/>
                  <a:gd name="connsiteY0" fmla="*/ 1268790 h 1878390"/>
                  <a:gd name="connsiteX1" fmla="*/ 1993900 w 2451100"/>
                  <a:gd name="connsiteY1" fmla="*/ 0 h 1878390"/>
                  <a:gd name="connsiteX2" fmla="*/ 2451100 w 2451100"/>
                  <a:gd name="connsiteY2" fmla="*/ 143531 h 1878390"/>
                  <a:gd name="connsiteX3" fmla="*/ 2247900 w 2451100"/>
                  <a:gd name="connsiteY3" fmla="*/ 642660 h 1878390"/>
                  <a:gd name="connsiteX4" fmla="*/ 0 w 2451100"/>
                  <a:gd name="connsiteY4" fmla="*/ 1878390 h 1878390"/>
                  <a:gd name="connsiteX5" fmla="*/ 0 w 2451100"/>
                  <a:gd name="connsiteY5" fmla="*/ 1268790 h 1878390"/>
                  <a:gd name="connsiteX0" fmla="*/ 0 w 2451100"/>
                  <a:gd name="connsiteY0" fmla="*/ 1268790 h 1878390"/>
                  <a:gd name="connsiteX1" fmla="*/ 1993900 w 2451100"/>
                  <a:gd name="connsiteY1" fmla="*/ 0 h 1878390"/>
                  <a:gd name="connsiteX2" fmla="*/ 2451100 w 2451100"/>
                  <a:gd name="connsiteY2" fmla="*/ 143531 h 1878390"/>
                  <a:gd name="connsiteX3" fmla="*/ 2181225 w 2451100"/>
                  <a:gd name="connsiteY3" fmla="*/ 803825 h 1878390"/>
                  <a:gd name="connsiteX4" fmla="*/ 0 w 2451100"/>
                  <a:gd name="connsiteY4" fmla="*/ 1878390 h 1878390"/>
                  <a:gd name="connsiteX5" fmla="*/ 0 w 2451100"/>
                  <a:gd name="connsiteY5" fmla="*/ 1268790 h 1878390"/>
                  <a:gd name="connsiteX0" fmla="*/ 0 w 3192246"/>
                  <a:gd name="connsiteY0" fmla="*/ 1268790 h 1878390"/>
                  <a:gd name="connsiteX1" fmla="*/ 1993900 w 3192246"/>
                  <a:gd name="connsiteY1" fmla="*/ 0 h 1878390"/>
                  <a:gd name="connsiteX2" fmla="*/ 3192246 w 3192246"/>
                  <a:gd name="connsiteY2" fmla="*/ 43309 h 1878390"/>
                  <a:gd name="connsiteX3" fmla="*/ 2181225 w 3192246"/>
                  <a:gd name="connsiteY3" fmla="*/ 803825 h 1878390"/>
                  <a:gd name="connsiteX4" fmla="*/ 0 w 3192246"/>
                  <a:gd name="connsiteY4" fmla="*/ 1878390 h 1878390"/>
                  <a:gd name="connsiteX5" fmla="*/ 0 w 3192246"/>
                  <a:gd name="connsiteY5" fmla="*/ 1268790 h 1878390"/>
                  <a:gd name="connsiteX0" fmla="*/ 0 w 3192246"/>
                  <a:gd name="connsiteY0" fmla="*/ 1225481 h 1835081"/>
                  <a:gd name="connsiteX1" fmla="*/ 2253782 w 3192246"/>
                  <a:gd name="connsiteY1" fmla="*/ 107025 h 1835081"/>
                  <a:gd name="connsiteX2" fmla="*/ 3192246 w 3192246"/>
                  <a:gd name="connsiteY2" fmla="*/ 0 h 1835081"/>
                  <a:gd name="connsiteX3" fmla="*/ 2181225 w 3192246"/>
                  <a:gd name="connsiteY3" fmla="*/ 760516 h 1835081"/>
                  <a:gd name="connsiteX4" fmla="*/ 0 w 3192246"/>
                  <a:gd name="connsiteY4" fmla="*/ 1835081 h 1835081"/>
                  <a:gd name="connsiteX5" fmla="*/ 0 w 3192246"/>
                  <a:gd name="connsiteY5" fmla="*/ 1225481 h 1835081"/>
                  <a:gd name="connsiteX0" fmla="*/ 0 w 3192246"/>
                  <a:gd name="connsiteY0" fmla="*/ 1225481 h 1835081"/>
                  <a:gd name="connsiteX1" fmla="*/ 2253782 w 3192246"/>
                  <a:gd name="connsiteY1" fmla="*/ 107025 h 1835081"/>
                  <a:gd name="connsiteX2" fmla="*/ 3192246 w 3192246"/>
                  <a:gd name="connsiteY2" fmla="*/ 0 h 1835081"/>
                  <a:gd name="connsiteX3" fmla="*/ 2777991 w 3192246"/>
                  <a:gd name="connsiteY3" fmla="*/ 823156 h 1835081"/>
                  <a:gd name="connsiteX4" fmla="*/ 0 w 3192246"/>
                  <a:gd name="connsiteY4" fmla="*/ 1835081 h 1835081"/>
                  <a:gd name="connsiteX5" fmla="*/ 0 w 3192246"/>
                  <a:gd name="connsiteY5" fmla="*/ 1225481 h 1835081"/>
                  <a:gd name="connsiteX0" fmla="*/ 0 w 3192246"/>
                  <a:gd name="connsiteY0" fmla="*/ 1225481 h 1835081"/>
                  <a:gd name="connsiteX1" fmla="*/ 2253782 w 3192246"/>
                  <a:gd name="connsiteY1" fmla="*/ 107025 h 1835081"/>
                  <a:gd name="connsiteX2" fmla="*/ 3192246 w 3192246"/>
                  <a:gd name="connsiteY2" fmla="*/ 0 h 1835081"/>
                  <a:gd name="connsiteX3" fmla="*/ 2575860 w 3192246"/>
                  <a:gd name="connsiteY3" fmla="*/ 885794 h 1835081"/>
                  <a:gd name="connsiteX4" fmla="*/ 0 w 3192246"/>
                  <a:gd name="connsiteY4" fmla="*/ 1835081 h 1835081"/>
                  <a:gd name="connsiteX5" fmla="*/ 0 w 3192246"/>
                  <a:gd name="connsiteY5" fmla="*/ 1225481 h 1835081"/>
                  <a:gd name="connsiteX0" fmla="*/ 0 w 2941989"/>
                  <a:gd name="connsiteY0" fmla="*/ 1125259 h 1734859"/>
                  <a:gd name="connsiteX1" fmla="*/ 2253782 w 2941989"/>
                  <a:gd name="connsiteY1" fmla="*/ 6803 h 1734859"/>
                  <a:gd name="connsiteX2" fmla="*/ 2941989 w 2941989"/>
                  <a:gd name="connsiteY2" fmla="*/ 0 h 1734859"/>
                  <a:gd name="connsiteX3" fmla="*/ 2575860 w 2941989"/>
                  <a:gd name="connsiteY3" fmla="*/ 785572 h 1734859"/>
                  <a:gd name="connsiteX4" fmla="*/ 0 w 2941989"/>
                  <a:gd name="connsiteY4" fmla="*/ 1734859 h 1734859"/>
                  <a:gd name="connsiteX5" fmla="*/ 0 w 2941989"/>
                  <a:gd name="connsiteY5" fmla="*/ 1125259 h 1734859"/>
                  <a:gd name="connsiteX0" fmla="*/ 0 w 2941989"/>
                  <a:gd name="connsiteY0" fmla="*/ 1125259 h 1734859"/>
                  <a:gd name="connsiteX1" fmla="*/ 2253782 w 2941989"/>
                  <a:gd name="connsiteY1" fmla="*/ 6803 h 1734859"/>
                  <a:gd name="connsiteX2" fmla="*/ 2941989 w 2941989"/>
                  <a:gd name="connsiteY2" fmla="*/ 0 h 1734859"/>
                  <a:gd name="connsiteX3" fmla="*/ 2441106 w 2941989"/>
                  <a:gd name="connsiteY3" fmla="*/ 877406 h 1734859"/>
                  <a:gd name="connsiteX4" fmla="*/ 0 w 2941989"/>
                  <a:gd name="connsiteY4" fmla="*/ 1734859 h 1734859"/>
                  <a:gd name="connsiteX5" fmla="*/ 0 w 2941989"/>
                  <a:gd name="connsiteY5" fmla="*/ 1125259 h 1734859"/>
                  <a:gd name="connsiteX0" fmla="*/ 0 w 2797610"/>
                  <a:gd name="connsiteY0" fmla="*/ 1118456 h 1728056"/>
                  <a:gd name="connsiteX1" fmla="*/ 2253782 w 2797610"/>
                  <a:gd name="connsiteY1" fmla="*/ 0 h 1728056"/>
                  <a:gd name="connsiteX2" fmla="*/ 2797610 w 2797610"/>
                  <a:gd name="connsiteY2" fmla="*/ 100336 h 1728056"/>
                  <a:gd name="connsiteX3" fmla="*/ 2441106 w 2797610"/>
                  <a:gd name="connsiteY3" fmla="*/ 870603 h 1728056"/>
                  <a:gd name="connsiteX4" fmla="*/ 0 w 2797610"/>
                  <a:gd name="connsiteY4" fmla="*/ 1728056 h 1728056"/>
                  <a:gd name="connsiteX5" fmla="*/ 0 w 2797610"/>
                  <a:gd name="connsiteY5" fmla="*/ 1118456 h 1728056"/>
                  <a:gd name="connsiteX0" fmla="*/ 0 w 2691732"/>
                  <a:gd name="connsiteY0" fmla="*/ 1118456 h 1728056"/>
                  <a:gd name="connsiteX1" fmla="*/ 2253782 w 2691732"/>
                  <a:gd name="connsiteY1" fmla="*/ 0 h 1728056"/>
                  <a:gd name="connsiteX2" fmla="*/ 2691732 w 2691732"/>
                  <a:gd name="connsiteY2" fmla="*/ 253392 h 1728056"/>
                  <a:gd name="connsiteX3" fmla="*/ 2441106 w 2691732"/>
                  <a:gd name="connsiteY3" fmla="*/ 870603 h 1728056"/>
                  <a:gd name="connsiteX4" fmla="*/ 0 w 2691732"/>
                  <a:gd name="connsiteY4" fmla="*/ 1728056 h 1728056"/>
                  <a:gd name="connsiteX5" fmla="*/ 0 w 2691732"/>
                  <a:gd name="connsiteY5" fmla="*/ 1118456 h 1728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1732" h="1728056">
                    <a:moveTo>
                      <a:pt x="0" y="1118456"/>
                    </a:moveTo>
                    <a:lnTo>
                      <a:pt x="2253782" y="0"/>
                    </a:lnTo>
                    <a:lnTo>
                      <a:pt x="2691732" y="253392"/>
                    </a:lnTo>
                    <a:lnTo>
                      <a:pt x="2441106" y="870603"/>
                    </a:lnTo>
                    <a:lnTo>
                      <a:pt x="0" y="1728056"/>
                    </a:lnTo>
                    <a:lnTo>
                      <a:pt x="0" y="1118456"/>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1" name="Group 20"/>
              <p:cNvGrpSpPr/>
              <p:nvPr userDrawn="1"/>
            </p:nvGrpSpPr>
            <p:grpSpPr>
              <a:xfrm>
                <a:off x="0" y="3208886"/>
                <a:ext cx="5181807" cy="861332"/>
                <a:chOff x="0" y="1822675"/>
                <a:chExt cx="5181807" cy="1369636"/>
              </a:xfrm>
            </p:grpSpPr>
            <p:sp>
              <p:nvSpPr>
                <p:cNvPr id="22" name="Rectangle 21"/>
                <p:cNvSpPr/>
                <p:nvPr userDrawn="1"/>
              </p:nvSpPr>
              <p:spPr>
                <a:xfrm>
                  <a:off x="0" y="2582711"/>
                  <a:ext cx="2620817" cy="609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Pentagon 9"/>
                <p:cNvSpPr/>
                <p:nvPr userDrawn="1"/>
              </p:nvSpPr>
              <p:spPr>
                <a:xfrm>
                  <a:off x="2620818" y="1822675"/>
                  <a:ext cx="2560989" cy="1369636"/>
                </a:xfrm>
                <a:custGeom>
                  <a:avLst/>
                  <a:gdLst>
                    <a:gd name="connsiteX0" fmla="*/ 0 w 1981200"/>
                    <a:gd name="connsiteY0" fmla="*/ 0 h 609600"/>
                    <a:gd name="connsiteX1" fmla="*/ 1676400 w 1981200"/>
                    <a:gd name="connsiteY1" fmla="*/ 0 h 609600"/>
                    <a:gd name="connsiteX2" fmla="*/ 1981200 w 1981200"/>
                    <a:gd name="connsiteY2" fmla="*/ 304800 h 609600"/>
                    <a:gd name="connsiteX3" fmla="*/ 1676400 w 1981200"/>
                    <a:gd name="connsiteY3" fmla="*/ 609600 h 609600"/>
                    <a:gd name="connsiteX4" fmla="*/ 0 w 1981200"/>
                    <a:gd name="connsiteY4" fmla="*/ 609600 h 609600"/>
                    <a:gd name="connsiteX5" fmla="*/ 0 w 1981200"/>
                    <a:gd name="connsiteY5" fmla="*/ 0 h 609600"/>
                    <a:gd name="connsiteX0" fmla="*/ 0 w 1981200"/>
                    <a:gd name="connsiteY0" fmla="*/ 1219200 h 1828800"/>
                    <a:gd name="connsiteX1" fmla="*/ 1587500 w 1981200"/>
                    <a:gd name="connsiteY1" fmla="*/ 0 h 1828800"/>
                    <a:gd name="connsiteX2" fmla="*/ 1981200 w 1981200"/>
                    <a:gd name="connsiteY2" fmla="*/ 1524000 h 1828800"/>
                    <a:gd name="connsiteX3" fmla="*/ 1676400 w 1981200"/>
                    <a:gd name="connsiteY3" fmla="*/ 1828800 h 1828800"/>
                    <a:gd name="connsiteX4" fmla="*/ 0 w 1981200"/>
                    <a:gd name="connsiteY4" fmla="*/ 1828800 h 1828800"/>
                    <a:gd name="connsiteX5" fmla="*/ 0 w 19812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676400 w 2070100"/>
                    <a:gd name="connsiteY3" fmla="*/ 1828800 h 1828800"/>
                    <a:gd name="connsiteX4" fmla="*/ 0 w 2070100"/>
                    <a:gd name="connsiteY4" fmla="*/ 1828800 h 1828800"/>
                    <a:gd name="connsiteX5" fmla="*/ 0 w 2070100"/>
                    <a:gd name="connsiteY5" fmla="*/ 1219200 h 1828800"/>
                    <a:gd name="connsiteX0" fmla="*/ 0 w 2070100"/>
                    <a:gd name="connsiteY0" fmla="*/ 1219200 h 1828800"/>
                    <a:gd name="connsiteX1" fmla="*/ 1587500 w 2070100"/>
                    <a:gd name="connsiteY1" fmla="*/ 0 h 1828800"/>
                    <a:gd name="connsiteX2" fmla="*/ 2070100 w 2070100"/>
                    <a:gd name="connsiteY2" fmla="*/ 127000 h 1828800"/>
                    <a:gd name="connsiteX3" fmla="*/ 1955800 w 2070100"/>
                    <a:gd name="connsiteY3" fmla="*/ 609600 h 1828800"/>
                    <a:gd name="connsiteX4" fmla="*/ 0 w 2070100"/>
                    <a:gd name="connsiteY4" fmla="*/ 1828800 h 1828800"/>
                    <a:gd name="connsiteX5" fmla="*/ 0 w 2070100"/>
                    <a:gd name="connsiteY5" fmla="*/ 1219200 h 1828800"/>
                    <a:gd name="connsiteX0" fmla="*/ 0 w 2349233"/>
                    <a:gd name="connsiteY0" fmla="*/ 1219200 h 1828800"/>
                    <a:gd name="connsiteX1" fmla="*/ 1587500 w 2349233"/>
                    <a:gd name="connsiteY1" fmla="*/ 0 h 1828800"/>
                    <a:gd name="connsiteX2" fmla="*/ 2349233 w 2349233"/>
                    <a:gd name="connsiteY2" fmla="*/ 647386 h 1828800"/>
                    <a:gd name="connsiteX3" fmla="*/ 1955800 w 2349233"/>
                    <a:gd name="connsiteY3" fmla="*/ 609600 h 1828800"/>
                    <a:gd name="connsiteX4" fmla="*/ 0 w 2349233"/>
                    <a:gd name="connsiteY4" fmla="*/ 1828800 h 1828800"/>
                    <a:gd name="connsiteX5" fmla="*/ 0 w 2349233"/>
                    <a:gd name="connsiteY5" fmla="*/ 1219200 h 1828800"/>
                    <a:gd name="connsiteX0" fmla="*/ 0 w 2349233"/>
                    <a:gd name="connsiteY0" fmla="*/ 1219200 h 1828800"/>
                    <a:gd name="connsiteX1" fmla="*/ 1587500 w 2349233"/>
                    <a:gd name="connsiteY1" fmla="*/ 0 h 1828800"/>
                    <a:gd name="connsiteX2" fmla="*/ 2349233 w 2349233"/>
                    <a:gd name="connsiteY2" fmla="*/ 647386 h 1828800"/>
                    <a:gd name="connsiteX3" fmla="*/ 2254183 w 2349233"/>
                    <a:gd name="connsiteY3" fmla="*/ 1267736 h 1828800"/>
                    <a:gd name="connsiteX4" fmla="*/ 0 w 2349233"/>
                    <a:gd name="connsiteY4" fmla="*/ 1828800 h 1828800"/>
                    <a:gd name="connsiteX5" fmla="*/ 0 w 2349233"/>
                    <a:gd name="connsiteY5" fmla="*/ 1219200 h 1828800"/>
                    <a:gd name="connsiteX0" fmla="*/ 0 w 2349233"/>
                    <a:gd name="connsiteY0" fmla="*/ 698814 h 1308414"/>
                    <a:gd name="connsiteX1" fmla="*/ 1991761 w 2349233"/>
                    <a:gd name="connsiteY1" fmla="*/ 0 h 1308414"/>
                    <a:gd name="connsiteX2" fmla="*/ 2349233 w 2349233"/>
                    <a:gd name="connsiteY2" fmla="*/ 127000 h 1308414"/>
                    <a:gd name="connsiteX3" fmla="*/ 2254183 w 2349233"/>
                    <a:gd name="connsiteY3" fmla="*/ 747350 h 1308414"/>
                    <a:gd name="connsiteX4" fmla="*/ 0 w 2349233"/>
                    <a:gd name="connsiteY4" fmla="*/ 1308414 h 1308414"/>
                    <a:gd name="connsiteX5" fmla="*/ 0 w 2349233"/>
                    <a:gd name="connsiteY5" fmla="*/ 698814 h 1308414"/>
                    <a:gd name="connsiteX0" fmla="*/ 0 w 2551364"/>
                    <a:gd name="connsiteY0" fmla="*/ 698814 h 1308414"/>
                    <a:gd name="connsiteX1" fmla="*/ 1991761 w 2551364"/>
                    <a:gd name="connsiteY1" fmla="*/ 0 h 1308414"/>
                    <a:gd name="connsiteX2" fmla="*/ 2551364 w 2551364"/>
                    <a:gd name="connsiteY2" fmla="*/ 234138 h 1308414"/>
                    <a:gd name="connsiteX3" fmla="*/ 2254183 w 2551364"/>
                    <a:gd name="connsiteY3" fmla="*/ 747350 h 1308414"/>
                    <a:gd name="connsiteX4" fmla="*/ 0 w 2551364"/>
                    <a:gd name="connsiteY4" fmla="*/ 1308414 h 1308414"/>
                    <a:gd name="connsiteX5" fmla="*/ 0 w 2551364"/>
                    <a:gd name="connsiteY5" fmla="*/ 698814 h 1308414"/>
                    <a:gd name="connsiteX0" fmla="*/ 0 w 2551364"/>
                    <a:gd name="connsiteY0" fmla="*/ 698814 h 1308414"/>
                    <a:gd name="connsiteX1" fmla="*/ 1991761 w 2551364"/>
                    <a:gd name="connsiteY1" fmla="*/ 0 h 1308414"/>
                    <a:gd name="connsiteX2" fmla="*/ 2551364 w 2551364"/>
                    <a:gd name="connsiteY2" fmla="*/ 234138 h 1308414"/>
                    <a:gd name="connsiteX3" fmla="*/ 2129055 w 2551364"/>
                    <a:gd name="connsiteY3" fmla="*/ 823877 h 1308414"/>
                    <a:gd name="connsiteX4" fmla="*/ 0 w 2551364"/>
                    <a:gd name="connsiteY4" fmla="*/ 1308414 h 1308414"/>
                    <a:gd name="connsiteX5" fmla="*/ 0 w 2551364"/>
                    <a:gd name="connsiteY5" fmla="*/ 698814 h 1308414"/>
                    <a:gd name="connsiteX0" fmla="*/ 0 w 2551364"/>
                    <a:gd name="connsiteY0" fmla="*/ 760036 h 1369636"/>
                    <a:gd name="connsiteX1" fmla="*/ 2136140 w 2551364"/>
                    <a:gd name="connsiteY1" fmla="*/ 0 h 1369636"/>
                    <a:gd name="connsiteX2" fmla="*/ 2551364 w 2551364"/>
                    <a:gd name="connsiteY2" fmla="*/ 295360 h 1369636"/>
                    <a:gd name="connsiteX3" fmla="*/ 2129055 w 2551364"/>
                    <a:gd name="connsiteY3" fmla="*/ 885099 h 1369636"/>
                    <a:gd name="connsiteX4" fmla="*/ 0 w 2551364"/>
                    <a:gd name="connsiteY4" fmla="*/ 1369636 h 1369636"/>
                    <a:gd name="connsiteX5" fmla="*/ 0 w 2551364"/>
                    <a:gd name="connsiteY5" fmla="*/ 760036 h 1369636"/>
                    <a:gd name="connsiteX0" fmla="*/ 0 w 2618741"/>
                    <a:gd name="connsiteY0" fmla="*/ 760036 h 1369636"/>
                    <a:gd name="connsiteX1" fmla="*/ 2136140 w 2618741"/>
                    <a:gd name="connsiteY1" fmla="*/ 0 h 1369636"/>
                    <a:gd name="connsiteX2" fmla="*/ 2618741 w 2618741"/>
                    <a:gd name="connsiteY2" fmla="*/ 280053 h 1369636"/>
                    <a:gd name="connsiteX3" fmla="*/ 2129055 w 2618741"/>
                    <a:gd name="connsiteY3" fmla="*/ 885099 h 1369636"/>
                    <a:gd name="connsiteX4" fmla="*/ 0 w 2618741"/>
                    <a:gd name="connsiteY4" fmla="*/ 1369636 h 1369636"/>
                    <a:gd name="connsiteX5" fmla="*/ 0 w 2618741"/>
                    <a:gd name="connsiteY5" fmla="*/ 760036 h 1369636"/>
                    <a:gd name="connsiteX0" fmla="*/ 0 w 2618741"/>
                    <a:gd name="connsiteY0" fmla="*/ 760036 h 1369636"/>
                    <a:gd name="connsiteX1" fmla="*/ 2136140 w 2618741"/>
                    <a:gd name="connsiteY1" fmla="*/ 0 h 1369636"/>
                    <a:gd name="connsiteX2" fmla="*/ 2618741 w 2618741"/>
                    <a:gd name="connsiteY2" fmla="*/ 280053 h 1369636"/>
                    <a:gd name="connsiteX3" fmla="*/ 2196432 w 2618741"/>
                    <a:gd name="connsiteY3" fmla="*/ 885099 h 1369636"/>
                    <a:gd name="connsiteX4" fmla="*/ 0 w 2618741"/>
                    <a:gd name="connsiteY4" fmla="*/ 1369636 h 1369636"/>
                    <a:gd name="connsiteX5" fmla="*/ 0 w 2618741"/>
                    <a:gd name="connsiteY5" fmla="*/ 760036 h 1369636"/>
                    <a:gd name="connsiteX0" fmla="*/ 0 w 2560989"/>
                    <a:gd name="connsiteY0" fmla="*/ 760036 h 1369636"/>
                    <a:gd name="connsiteX1" fmla="*/ 2136140 w 2560989"/>
                    <a:gd name="connsiteY1" fmla="*/ 0 h 1369636"/>
                    <a:gd name="connsiteX2" fmla="*/ 2560989 w 2560989"/>
                    <a:gd name="connsiteY2" fmla="*/ 310664 h 1369636"/>
                    <a:gd name="connsiteX3" fmla="*/ 2196432 w 2560989"/>
                    <a:gd name="connsiteY3" fmla="*/ 885099 h 1369636"/>
                    <a:gd name="connsiteX4" fmla="*/ 0 w 2560989"/>
                    <a:gd name="connsiteY4" fmla="*/ 1369636 h 1369636"/>
                    <a:gd name="connsiteX5" fmla="*/ 0 w 2560989"/>
                    <a:gd name="connsiteY5" fmla="*/ 760036 h 136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0989" h="1369636">
                      <a:moveTo>
                        <a:pt x="0" y="760036"/>
                      </a:moveTo>
                      <a:lnTo>
                        <a:pt x="2136140" y="0"/>
                      </a:lnTo>
                      <a:lnTo>
                        <a:pt x="2560989" y="310664"/>
                      </a:lnTo>
                      <a:lnTo>
                        <a:pt x="2196432" y="885099"/>
                      </a:lnTo>
                      <a:lnTo>
                        <a:pt x="0" y="1369636"/>
                      </a:lnTo>
                      <a:lnTo>
                        <a:pt x="0" y="760036"/>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grpSp>
      <p:grpSp>
        <p:nvGrpSpPr>
          <p:cNvPr id="24" name="Group 23"/>
          <p:cNvGrpSpPr/>
          <p:nvPr userDrawn="1"/>
        </p:nvGrpSpPr>
        <p:grpSpPr>
          <a:xfrm rot="20331427">
            <a:off x="1477741" y="1655769"/>
            <a:ext cx="2457683" cy="4577149"/>
            <a:chOff x="6140449" y="1116114"/>
            <a:chExt cx="1927226" cy="3589236"/>
          </a:xfrm>
        </p:grpSpPr>
        <p:sp>
          <p:nvSpPr>
            <p:cNvPr id="25" name="Rectangle 24"/>
            <p:cNvSpPr/>
            <p:nvPr userDrawn="1"/>
          </p:nvSpPr>
          <p:spPr>
            <a:xfrm>
              <a:off x="6211887" y="1630479"/>
              <a:ext cx="1784351" cy="25398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2400"/>
            </a:p>
          </p:txBody>
        </p:sp>
        <p:sp>
          <p:nvSpPr>
            <p:cNvPr id="26" name="Freeform 5"/>
            <p:cNvSpPr>
              <a:spLocks noEditPoints="1"/>
            </p:cNvSpPr>
            <p:nvPr userDrawn="1"/>
          </p:nvSpPr>
          <p:spPr bwMode="auto">
            <a:xfrm>
              <a:off x="6140449" y="1116114"/>
              <a:ext cx="1927226" cy="3589236"/>
            </a:xfrm>
            <a:custGeom>
              <a:avLst/>
              <a:gdLst/>
              <a:ahLst/>
              <a:cxnLst>
                <a:cxn ang="0">
                  <a:pos x="440" y="1690"/>
                </a:cxn>
                <a:cxn ang="0">
                  <a:pos x="440" y="1690"/>
                </a:cxn>
                <a:cxn ang="0">
                  <a:pos x="494" y="1636"/>
                </a:cxn>
                <a:cxn ang="0">
                  <a:pos x="547" y="1690"/>
                </a:cxn>
                <a:cxn ang="0">
                  <a:pos x="547" y="1690"/>
                </a:cxn>
                <a:cxn ang="0">
                  <a:pos x="547" y="1690"/>
                </a:cxn>
                <a:cxn ang="0">
                  <a:pos x="494" y="1743"/>
                </a:cxn>
                <a:cxn ang="0">
                  <a:pos x="440" y="1690"/>
                </a:cxn>
                <a:cxn ang="0">
                  <a:pos x="440" y="1690"/>
                </a:cxn>
                <a:cxn ang="0">
                  <a:pos x="65" y="274"/>
                </a:cxn>
                <a:cxn ang="0">
                  <a:pos x="65" y="274"/>
                </a:cxn>
                <a:cxn ang="0">
                  <a:pos x="922" y="274"/>
                </a:cxn>
                <a:cxn ang="0">
                  <a:pos x="922" y="1543"/>
                </a:cxn>
                <a:cxn ang="0">
                  <a:pos x="65" y="1543"/>
                </a:cxn>
                <a:cxn ang="0">
                  <a:pos x="65" y="274"/>
                </a:cxn>
                <a:cxn ang="0">
                  <a:pos x="355" y="143"/>
                </a:cxn>
                <a:cxn ang="0">
                  <a:pos x="355" y="143"/>
                </a:cxn>
                <a:cxn ang="0">
                  <a:pos x="632" y="143"/>
                </a:cxn>
                <a:cxn ang="0">
                  <a:pos x="632" y="163"/>
                </a:cxn>
                <a:cxn ang="0">
                  <a:pos x="355" y="163"/>
                </a:cxn>
                <a:cxn ang="0">
                  <a:pos x="355" y="143"/>
                </a:cxn>
                <a:cxn ang="0">
                  <a:pos x="891" y="0"/>
                </a:cxn>
                <a:cxn ang="0">
                  <a:pos x="96" y="0"/>
                </a:cxn>
                <a:cxn ang="0">
                  <a:pos x="0" y="92"/>
                </a:cxn>
                <a:cxn ang="0">
                  <a:pos x="0" y="1748"/>
                </a:cxn>
                <a:cxn ang="0">
                  <a:pos x="96" y="1840"/>
                </a:cxn>
                <a:cxn ang="0">
                  <a:pos x="891" y="1840"/>
                </a:cxn>
                <a:cxn ang="0">
                  <a:pos x="987" y="1748"/>
                </a:cxn>
                <a:cxn ang="0">
                  <a:pos x="987" y="92"/>
                </a:cxn>
                <a:cxn ang="0">
                  <a:pos x="891" y="0"/>
                </a:cxn>
              </a:cxnLst>
              <a:rect l="0" t="0" r="r" b="b"/>
              <a:pathLst>
                <a:path w="987" h="1840">
                  <a:moveTo>
                    <a:pt x="440" y="1690"/>
                  </a:moveTo>
                  <a:cubicBezTo>
                    <a:pt x="440" y="1690"/>
                    <a:pt x="440" y="1690"/>
                    <a:pt x="440" y="1690"/>
                  </a:cubicBezTo>
                  <a:cubicBezTo>
                    <a:pt x="440" y="1660"/>
                    <a:pt x="464" y="1636"/>
                    <a:pt x="494" y="1636"/>
                  </a:cubicBezTo>
                  <a:cubicBezTo>
                    <a:pt x="523" y="1636"/>
                    <a:pt x="547" y="1660"/>
                    <a:pt x="547" y="1690"/>
                  </a:cubicBezTo>
                  <a:cubicBezTo>
                    <a:pt x="547" y="1690"/>
                    <a:pt x="547" y="1690"/>
                    <a:pt x="547" y="1690"/>
                  </a:cubicBezTo>
                  <a:cubicBezTo>
                    <a:pt x="547" y="1690"/>
                    <a:pt x="547" y="1690"/>
                    <a:pt x="547" y="1690"/>
                  </a:cubicBezTo>
                  <a:cubicBezTo>
                    <a:pt x="547" y="1719"/>
                    <a:pt x="523" y="1743"/>
                    <a:pt x="494" y="1743"/>
                  </a:cubicBezTo>
                  <a:cubicBezTo>
                    <a:pt x="464" y="1743"/>
                    <a:pt x="440" y="1719"/>
                    <a:pt x="440" y="1690"/>
                  </a:cubicBezTo>
                  <a:cubicBezTo>
                    <a:pt x="440" y="1690"/>
                    <a:pt x="440" y="1690"/>
                    <a:pt x="440" y="1690"/>
                  </a:cubicBezTo>
                  <a:moveTo>
                    <a:pt x="65" y="274"/>
                  </a:moveTo>
                  <a:cubicBezTo>
                    <a:pt x="65" y="274"/>
                    <a:pt x="65" y="274"/>
                    <a:pt x="65" y="274"/>
                  </a:cubicBezTo>
                  <a:cubicBezTo>
                    <a:pt x="922" y="274"/>
                    <a:pt x="922" y="274"/>
                    <a:pt x="922" y="274"/>
                  </a:cubicBezTo>
                  <a:cubicBezTo>
                    <a:pt x="922" y="1543"/>
                    <a:pt x="922" y="1543"/>
                    <a:pt x="922" y="1543"/>
                  </a:cubicBezTo>
                  <a:cubicBezTo>
                    <a:pt x="65" y="1543"/>
                    <a:pt x="65" y="1543"/>
                    <a:pt x="65" y="1543"/>
                  </a:cubicBezTo>
                  <a:cubicBezTo>
                    <a:pt x="65" y="274"/>
                    <a:pt x="65" y="274"/>
                    <a:pt x="65" y="274"/>
                  </a:cubicBezTo>
                  <a:moveTo>
                    <a:pt x="355" y="143"/>
                  </a:moveTo>
                  <a:cubicBezTo>
                    <a:pt x="355" y="143"/>
                    <a:pt x="355" y="143"/>
                    <a:pt x="355" y="143"/>
                  </a:cubicBezTo>
                  <a:cubicBezTo>
                    <a:pt x="632" y="143"/>
                    <a:pt x="632" y="143"/>
                    <a:pt x="632" y="143"/>
                  </a:cubicBezTo>
                  <a:cubicBezTo>
                    <a:pt x="632" y="163"/>
                    <a:pt x="632" y="163"/>
                    <a:pt x="632" y="163"/>
                  </a:cubicBezTo>
                  <a:cubicBezTo>
                    <a:pt x="355" y="163"/>
                    <a:pt x="355" y="163"/>
                    <a:pt x="355" y="163"/>
                  </a:cubicBezTo>
                  <a:cubicBezTo>
                    <a:pt x="355" y="143"/>
                    <a:pt x="355" y="143"/>
                    <a:pt x="355" y="143"/>
                  </a:cubicBezTo>
                  <a:moveTo>
                    <a:pt x="891" y="0"/>
                  </a:moveTo>
                  <a:cubicBezTo>
                    <a:pt x="96" y="0"/>
                    <a:pt x="96" y="0"/>
                    <a:pt x="96" y="0"/>
                  </a:cubicBezTo>
                  <a:cubicBezTo>
                    <a:pt x="43" y="0"/>
                    <a:pt x="0" y="42"/>
                    <a:pt x="0" y="92"/>
                  </a:cubicBezTo>
                  <a:cubicBezTo>
                    <a:pt x="0" y="1748"/>
                    <a:pt x="0" y="1748"/>
                    <a:pt x="0" y="1748"/>
                  </a:cubicBezTo>
                  <a:cubicBezTo>
                    <a:pt x="0" y="1798"/>
                    <a:pt x="43" y="1840"/>
                    <a:pt x="96" y="1840"/>
                  </a:cubicBezTo>
                  <a:cubicBezTo>
                    <a:pt x="891" y="1840"/>
                    <a:pt x="891" y="1840"/>
                    <a:pt x="891" y="1840"/>
                  </a:cubicBezTo>
                  <a:cubicBezTo>
                    <a:pt x="944" y="1840"/>
                    <a:pt x="987" y="1798"/>
                    <a:pt x="987" y="1748"/>
                  </a:cubicBezTo>
                  <a:cubicBezTo>
                    <a:pt x="987" y="92"/>
                    <a:pt x="987" y="92"/>
                    <a:pt x="987" y="92"/>
                  </a:cubicBezTo>
                  <a:cubicBezTo>
                    <a:pt x="987" y="41"/>
                    <a:pt x="944" y="0"/>
                    <a:pt x="891" y="0"/>
                  </a:cubicBezTo>
                </a:path>
              </a:pathLst>
            </a:custGeom>
            <a:solidFill>
              <a:srgbClr val="7F8183"/>
            </a:solidFill>
            <a:ln w="9525">
              <a:noFill/>
              <a:round/>
              <a:headEnd/>
              <a:tailEnd/>
            </a:ln>
          </p:spPr>
          <p:txBody>
            <a:bodyPr vert="horz" wrap="square" lIns="91440" tIns="45720" rIns="91440" bIns="45720" numCol="1" anchor="t" anchorCtr="0" compatLnSpc="1">
              <a:prstTxWarp prst="textNoShape">
                <a:avLst/>
              </a:prstTxWarp>
            </a:bodyPr>
            <a:lstStyle/>
            <a:p>
              <a:pPr rtl="0"/>
              <a:endParaRPr lang="en-US" sz="2400"/>
            </a:p>
          </p:txBody>
        </p:sp>
      </p:grpSp>
      <p:sp>
        <p:nvSpPr>
          <p:cNvPr id="27" name="Picture Placeholder 7"/>
          <p:cNvSpPr>
            <a:spLocks noGrp="1"/>
          </p:cNvSpPr>
          <p:nvPr>
            <p:ph type="pic" sz="quarter" idx="10" hasCustomPrompt="1"/>
          </p:nvPr>
        </p:nvSpPr>
        <p:spPr>
          <a:xfrm rot="20331427">
            <a:off x="1637673" y="2308242"/>
            <a:ext cx="2137819" cy="3212805"/>
          </a:xfrm>
          <a:prstGeom prst="rect">
            <a:avLst/>
          </a:prstGeom>
          <a:ln>
            <a:noFill/>
          </a:ln>
        </p:spPr>
        <p:txBody>
          <a:bodyPr bIns="457200" anchor="b"/>
          <a:lstStyle>
            <a:lvl1pPr algn="ctr" rtl="0">
              <a:buNone/>
              <a:defRPr sz="1467">
                <a:solidFill>
                  <a:schemeClr val="tx1">
                    <a:lumMod val="50000"/>
                    <a:lumOff val="50000"/>
                  </a:schemeClr>
                </a:solidFill>
              </a:defRPr>
            </a:lvl1pPr>
          </a:lstStyle>
          <a:p>
            <a:r>
              <a:rPr lang="en-US"/>
              <a:t>Image Holder</a:t>
            </a:r>
          </a:p>
        </p:txBody>
      </p:sp>
    </p:spTree>
    <p:extLst>
      <p:ext uri="{BB962C8B-B14F-4D97-AF65-F5344CB8AC3E}">
        <p14:creationId xmlns:p14="http://schemas.microsoft.com/office/powerpoint/2010/main" val="303224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MockUp5">
    <p:spTree>
      <p:nvGrpSpPr>
        <p:cNvPr id="1" name=""/>
        <p:cNvGrpSpPr/>
        <p:nvPr/>
      </p:nvGrpSpPr>
      <p:grpSpPr>
        <a:xfrm>
          <a:off x="0" y="0"/>
          <a:ext cx="0" cy="0"/>
          <a:chOff x="0" y="0"/>
          <a:chExt cx="0" cy="0"/>
        </a:xfrm>
      </p:grpSpPr>
      <p:sp>
        <p:nvSpPr>
          <p:cNvPr id="11"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rtl="0">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2"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grpSp>
        <p:nvGrpSpPr>
          <p:cNvPr id="13" name="Group 20"/>
          <p:cNvGrpSpPr/>
          <p:nvPr userDrawn="1"/>
        </p:nvGrpSpPr>
        <p:grpSpPr>
          <a:xfrm>
            <a:off x="3985542" y="1701800"/>
            <a:ext cx="4220917" cy="3358381"/>
            <a:chOff x="2094899" y="1081795"/>
            <a:chExt cx="4400683" cy="3501414"/>
          </a:xfrm>
        </p:grpSpPr>
        <p:sp>
          <p:nvSpPr>
            <p:cNvPr id="14" name="Rectangle 13"/>
            <p:cNvSpPr/>
            <p:nvPr/>
          </p:nvSpPr>
          <p:spPr>
            <a:xfrm>
              <a:off x="2261198" y="1247618"/>
              <a:ext cx="4081379" cy="22598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Freeform 5"/>
            <p:cNvSpPr>
              <a:spLocks noEditPoints="1"/>
            </p:cNvSpPr>
            <p:nvPr/>
          </p:nvSpPr>
          <p:spPr bwMode="auto">
            <a:xfrm>
              <a:off x="2094899" y="1081795"/>
              <a:ext cx="4400683" cy="2608522"/>
            </a:xfrm>
            <a:custGeom>
              <a:avLst/>
              <a:gdLst/>
              <a:ahLst/>
              <a:cxnLst>
                <a:cxn ang="0">
                  <a:pos x="1757" y="0"/>
                </a:cxn>
                <a:cxn ang="0">
                  <a:pos x="921" y="0"/>
                </a:cxn>
                <a:cxn ang="0">
                  <a:pos x="893" y="0"/>
                </a:cxn>
                <a:cxn ang="0">
                  <a:pos x="56" y="0"/>
                </a:cxn>
                <a:cxn ang="0">
                  <a:pos x="0" y="47"/>
                </a:cxn>
                <a:cxn ang="0">
                  <a:pos x="0" y="1076"/>
                </a:cxn>
                <a:cxn ang="0">
                  <a:pos x="1816" y="1076"/>
                </a:cxn>
                <a:cxn ang="0">
                  <a:pos x="1816" y="47"/>
                </a:cxn>
                <a:cxn ang="0">
                  <a:pos x="1757" y="0"/>
                </a:cxn>
                <a:cxn ang="0">
                  <a:pos x="1732" y="1000"/>
                </a:cxn>
                <a:cxn ang="0">
                  <a:pos x="76" y="1000"/>
                </a:cxn>
                <a:cxn ang="0">
                  <a:pos x="76" y="68"/>
                </a:cxn>
                <a:cxn ang="0">
                  <a:pos x="1732" y="68"/>
                </a:cxn>
                <a:cxn ang="0">
                  <a:pos x="1732" y="1000"/>
                </a:cxn>
              </a:cxnLst>
              <a:rect l="0" t="0" r="r" b="b"/>
              <a:pathLst>
                <a:path w="1816" h="1076">
                  <a:moveTo>
                    <a:pt x="1757" y="0"/>
                  </a:moveTo>
                  <a:cubicBezTo>
                    <a:pt x="921" y="0"/>
                    <a:pt x="921" y="0"/>
                    <a:pt x="921" y="0"/>
                  </a:cubicBezTo>
                  <a:cubicBezTo>
                    <a:pt x="893" y="0"/>
                    <a:pt x="893" y="0"/>
                    <a:pt x="893" y="0"/>
                  </a:cubicBezTo>
                  <a:cubicBezTo>
                    <a:pt x="56" y="0"/>
                    <a:pt x="56" y="0"/>
                    <a:pt x="56" y="0"/>
                  </a:cubicBezTo>
                  <a:cubicBezTo>
                    <a:pt x="27" y="0"/>
                    <a:pt x="0" y="17"/>
                    <a:pt x="0" y="47"/>
                  </a:cubicBezTo>
                  <a:cubicBezTo>
                    <a:pt x="0" y="1076"/>
                    <a:pt x="0" y="1076"/>
                    <a:pt x="0" y="1076"/>
                  </a:cubicBezTo>
                  <a:cubicBezTo>
                    <a:pt x="1816" y="1076"/>
                    <a:pt x="1816" y="1076"/>
                    <a:pt x="1816" y="1076"/>
                  </a:cubicBezTo>
                  <a:cubicBezTo>
                    <a:pt x="1816" y="47"/>
                    <a:pt x="1816" y="47"/>
                    <a:pt x="1816" y="47"/>
                  </a:cubicBezTo>
                  <a:cubicBezTo>
                    <a:pt x="1816" y="17"/>
                    <a:pt x="1787" y="0"/>
                    <a:pt x="1757" y="0"/>
                  </a:cubicBezTo>
                  <a:moveTo>
                    <a:pt x="1732" y="1000"/>
                  </a:moveTo>
                  <a:cubicBezTo>
                    <a:pt x="76" y="1000"/>
                    <a:pt x="76" y="1000"/>
                    <a:pt x="76" y="1000"/>
                  </a:cubicBezTo>
                  <a:cubicBezTo>
                    <a:pt x="76" y="68"/>
                    <a:pt x="76" y="68"/>
                    <a:pt x="76" y="68"/>
                  </a:cubicBezTo>
                  <a:cubicBezTo>
                    <a:pt x="1732" y="68"/>
                    <a:pt x="1732" y="68"/>
                    <a:pt x="1732" y="68"/>
                  </a:cubicBezTo>
                  <a:cubicBezTo>
                    <a:pt x="1732" y="1000"/>
                    <a:pt x="1732" y="1000"/>
                    <a:pt x="1732" y="1000"/>
                  </a:cubicBezTo>
                </a:path>
              </a:pathLst>
            </a:custGeom>
            <a:solidFill>
              <a:schemeClr val="bg1">
                <a:lumMod val="6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7" name="Freeform 16"/>
            <p:cNvSpPr>
              <a:spLocks/>
            </p:cNvSpPr>
            <p:nvPr/>
          </p:nvSpPr>
          <p:spPr bwMode="auto">
            <a:xfrm>
              <a:off x="2311744" y="1247618"/>
              <a:ext cx="3979748" cy="2259869"/>
            </a:xfrm>
            <a:custGeom>
              <a:avLst/>
              <a:gdLst/>
              <a:ahLst/>
              <a:cxnLst>
                <a:cxn ang="0">
                  <a:pos x="1872" y="0"/>
                </a:cxn>
                <a:cxn ang="0">
                  <a:pos x="0" y="0"/>
                </a:cxn>
                <a:cxn ang="0">
                  <a:pos x="1872" y="1063"/>
                </a:cxn>
                <a:cxn ang="0">
                  <a:pos x="1872" y="0"/>
                </a:cxn>
              </a:cxnLst>
              <a:rect l="0" t="0" r="r" b="b"/>
              <a:pathLst>
                <a:path w="1872" h="1063">
                  <a:moveTo>
                    <a:pt x="1872" y="0"/>
                  </a:moveTo>
                  <a:lnTo>
                    <a:pt x="0" y="0"/>
                  </a:lnTo>
                  <a:lnTo>
                    <a:pt x="1872" y="1063"/>
                  </a:lnTo>
                  <a:lnTo>
                    <a:pt x="1872" y="0"/>
                  </a:lnTo>
                  <a:close/>
                </a:path>
              </a:pathLst>
            </a:custGeom>
            <a:solidFill>
              <a:srgbClr val="FFFFFF">
                <a:alpha val="16000"/>
              </a:srgbClr>
            </a:soli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22" name="Freeform 27"/>
            <p:cNvSpPr>
              <a:spLocks/>
            </p:cNvSpPr>
            <p:nvPr/>
          </p:nvSpPr>
          <p:spPr bwMode="auto">
            <a:xfrm>
              <a:off x="2094899" y="3690315"/>
              <a:ext cx="4400683"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gradFill>
              <a:gsLst>
                <a:gs pos="83000">
                  <a:schemeClr val="bg1">
                    <a:lumMod val="75000"/>
                  </a:schemeClr>
                </a:gs>
                <a:gs pos="54000">
                  <a:schemeClr val="bg1">
                    <a:lumMod val="85000"/>
                  </a:schemeClr>
                </a:gs>
              </a:gsLst>
              <a:lin ang="1800000" scaled="0"/>
            </a:gradFill>
            <a:ln w="9525">
              <a:noFill/>
              <a:round/>
              <a:headEnd/>
              <a:tailEnd/>
            </a:ln>
          </p:spPr>
          <p:txBody>
            <a:bodyPr vert="horz" wrap="square" lIns="91440" tIns="45720" rIns="91440" bIns="45720" numCol="1" anchor="t" anchorCtr="0" compatLnSpc="1">
              <a:prstTxWarp prst="textNoShape">
                <a:avLst/>
              </a:prstTxWarp>
            </a:bodyPr>
            <a:lstStyle/>
            <a:p>
              <a:r>
                <a:rPr lang="en-US" sz="2400"/>
                <a:t> </a:t>
              </a:r>
            </a:p>
          </p:txBody>
        </p:sp>
        <p:sp>
          <p:nvSpPr>
            <p:cNvPr id="23" name="Freeform 29"/>
            <p:cNvSpPr>
              <a:spLocks/>
            </p:cNvSpPr>
            <p:nvPr/>
          </p:nvSpPr>
          <p:spPr bwMode="auto">
            <a:xfrm>
              <a:off x="3506519"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sz="2400"/>
            </a:p>
          </p:txBody>
        </p:sp>
      </p:grpSp>
      <p:sp>
        <p:nvSpPr>
          <p:cNvPr id="24" name="Picture Placeholder 7"/>
          <p:cNvSpPr>
            <a:spLocks noGrp="1"/>
          </p:cNvSpPr>
          <p:nvPr>
            <p:ph type="pic" sz="quarter" idx="10" hasCustomPrompt="1"/>
          </p:nvPr>
        </p:nvSpPr>
        <p:spPr>
          <a:xfrm>
            <a:off x="4173566" y="1860848"/>
            <a:ext cx="3844869" cy="2167552"/>
          </a:xfrm>
          <a:prstGeom prst="rect">
            <a:avLst/>
          </a:prstGeom>
          <a:ln>
            <a:noFill/>
          </a:ln>
        </p:spPr>
        <p:txBody>
          <a:bodyPr bIns="457200" anchor="b"/>
          <a:lstStyle>
            <a:lvl1pPr algn="ctr">
              <a:buNone/>
              <a:defRPr sz="1467">
                <a:solidFill>
                  <a:schemeClr val="tx1">
                    <a:lumMod val="50000"/>
                    <a:lumOff val="50000"/>
                  </a:schemeClr>
                </a:solidFill>
              </a:defRPr>
            </a:lvl1pPr>
          </a:lstStyle>
          <a:p>
            <a:r>
              <a:rPr lang="en-US"/>
              <a:t>Image Holder</a:t>
            </a:r>
          </a:p>
        </p:txBody>
      </p:sp>
    </p:spTree>
    <p:extLst>
      <p:ext uri="{BB962C8B-B14F-4D97-AF65-F5344CB8AC3E}">
        <p14:creationId xmlns:p14="http://schemas.microsoft.com/office/powerpoint/2010/main" val="147351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2_mockup">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57819"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57819"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MASTER TITLE STYLE</a:t>
            </a:r>
          </a:p>
        </p:txBody>
      </p:sp>
      <p:grpSp>
        <p:nvGrpSpPr>
          <p:cNvPr id="5" name="Group 4"/>
          <p:cNvGrpSpPr/>
          <p:nvPr userDrawn="1"/>
        </p:nvGrpSpPr>
        <p:grpSpPr>
          <a:xfrm>
            <a:off x="6173443" y="1766180"/>
            <a:ext cx="5466709" cy="4014867"/>
            <a:chOff x="-228600" y="1301750"/>
            <a:chExt cx="4279900" cy="3143250"/>
          </a:xfrm>
        </p:grpSpPr>
        <p:grpSp>
          <p:nvGrpSpPr>
            <p:cNvPr id="6" name="Group 5"/>
            <p:cNvGrpSpPr/>
            <p:nvPr/>
          </p:nvGrpSpPr>
          <p:grpSpPr>
            <a:xfrm>
              <a:off x="-228600" y="1301750"/>
              <a:ext cx="4279900" cy="3143250"/>
              <a:chOff x="-228600" y="1301750"/>
              <a:chExt cx="4279900" cy="3143250"/>
            </a:xfrm>
          </p:grpSpPr>
          <p:sp>
            <p:nvSpPr>
              <p:cNvPr id="12" name="Rounded Rectangle 11"/>
              <p:cNvSpPr/>
              <p:nvPr/>
            </p:nvSpPr>
            <p:spPr>
              <a:xfrm>
                <a:off x="-228600" y="1301750"/>
                <a:ext cx="4279900" cy="3143250"/>
              </a:xfrm>
              <a:prstGeom prst="roundRect">
                <a:avLst>
                  <a:gd name="adj" fmla="val 5354"/>
                </a:avLst>
              </a:prstGeom>
              <a:solidFill>
                <a:schemeClr val="tx2">
                  <a:lumMod val="50000"/>
                  <a:lumOff val="50000"/>
                  <a:shade val="30000"/>
                  <a:satMod val="1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3" name="Rectangle 12"/>
              <p:cNvSpPr/>
              <p:nvPr/>
            </p:nvSpPr>
            <p:spPr>
              <a:xfrm>
                <a:off x="253307" y="1499394"/>
                <a:ext cx="3419475" cy="2747962"/>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8" name="Rounded Rectangle 7"/>
            <p:cNvSpPr/>
            <p:nvPr/>
          </p:nvSpPr>
          <p:spPr>
            <a:xfrm>
              <a:off x="3839184" y="2540000"/>
              <a:ext cx="92075" cy="666750"/>
            </a:xfrm>
            <a:prstGeom prst="roundRect">
              <a:avLst>
                <a:gd name="adj" fmla="val 5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9" name="Oval 8"/>
            <p:cNvSpPr/>
            <p:nvPr/>
          </p:nvSpPr>
          <p:spPr>
            <a:xfrm>
              <a:off x="-132063" y="2723356"/>
              <a:ext cx="300038" cy="300038"/>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11" name="Right Triangle 10"/>
            <p:cNvSpPr/>
            <p:nvPr/>
          </p:nvSpPr>
          <p:spPr>
            <a:xfrm flipH="1" flipV="1">
              <a:off x="253307" y="1499394"/>
              <a:ext cx="3419856" cy="2747962"/>
            </a:xfrm>
            <a:prstGeom prst="r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grpSp>
      <p:sp>
        <p:nvSpPr>
          <p:cNvPr id="7" name="Picture Placeholder 7"/>
          <p:cNvSpPr>
            <a:spLocks noGrp="1"/>
          </p:cNvSpPr>
          <p:nvPr>
            <p:ph type="pic" sz="quarter" idx="11" hasCustomPrompt="1"/>
          </p:nvPr>
        </p:nvSpPr>
        <p:spPr>
          <a:xfrm>
            <a:off x="6776936" y="2018629"/>
            <a:ext cx="4368176" cy="3509968"/>
          </a:xfrm>
          <a:prstGeom prst="rect">
            <a:avLst/>
          </a:prstGeom>
          <a:solidFill>
            <a:schemeClr val="tx2">
              <a:lumMod val="10000"/>
              <a:lumOff val="90000"/>
            </a:schemeClr>
          </a:solidFill>
          <a:ln w="19050">
            <a:noFill/>
          </a:ln>
        </p:spPr>
        <p:txBody>
          <a:bodyPr lIns="0" tIns="0" rIns="0" bIns="274320" anchor="b"/>
          <a:lstStyle>
            <a:lvl1pPr algn="ctr" rtl="0">
              <a:buNone/>
              <a:defRPr sz="14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261550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4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53_Image Layouts">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11" name="Picture Placeholder 7"/>
          <p:cNvSpPr>
            <a:spLocks noGrp="1"/>
          </p:cNvSpPr>
          <p:nvPr>
            <p:ph type="pic" sz="quarter" idx="13" hasCustomPrompt="1"/>
          </p:nvPr>
        </p:nvSpPr>
        <p:spPr>
          <a:xfrm>
            <a:off x="533665" y="2258729"/>
            <a:ext cx="5437632" cy="3862939"/>
          </a:xfrm>
          <a:prstGeom prst="flowChartDocument">
            <a:avLst/>
          </a:prstGeom>
          <a:solidFill>
            <a:schemeClr val="tx2">
              <a:lumMod val="10000"/>
              <a:lumOff val="90000"/>
            </a:schemeClr>
          </a:solidFill>
          <a:ln w="19050">
            <a:noFill/>
          </a:ln>
        </p:spPr>
        <p:txBody>
          <a:bodyPr lIns="0" tIns="91440" rIns="0" bIns="365760" anchor="b"/>
          <a:lstStyle>
            <a:lvl1pPr algn="ctr" rtl="0">
              <a:buNone/>
              <a:defRPr sz="1867">
                <a:solidFill>
                  <a:schemeClr val="tx1">
                    <a:lumMod val="75000"/>
                    <a:lumOff val="25000"/>
                  </a:schemeClr>
                </a:solidFill>
              </a:defRPr>
            </a:lvl1pPr>
          </a:lstStyle>
          <a:p>
            <a:r>
              <a:rPr lang="en-US"/>
              <a:t>Image Holder</a:t>
            </a:r>
          </a:p>
        </p:txBody>
      </p:sp>
      <p:sp>
        <p:nvSpPr>
          <p:cNvPr id="13" name="Picture Placeholder 7"/>
          <p:cNvSpPr>
            <a:spLocks noGrp="1"/>
          </p:cNvSpPr>
          <p:nvPr>
            <p:ph type="pic" sz="quarter" idx="15" hasCustomPrompt="1"/>
          </p:nvPr>
        </p:nvSpPr>
        <p:spPr>
          <a:xfrm>
            <a:off x="6208933" y="2258729"/>
            <a:ext cx="5437632" cy="3862939"/>
          </a:xfrm>
          <a:prstGeom prst="flowChartDocument">
            <a:avLst/>
          </a:prstGeom>
          <a:solidFill>
            <a:schemeClr val="tx2">
              <a:lumMod val="10000"/>
              <a:lumOff val="90000"/>
            </a:schemeClr>
          </a:solidFill>
          <a:ln w="19050">
            <a:noFill/>
          </a:ln>
        </p:spPr>
        <p:txBody>
          <a:bodyPr lIns="0" tIns="91440" rIns="0" bIns="365760" anchor="b"/>
          <a:lstStyle>
            <a:lvl1pPr algn="ctr" rtl="0">
              <a:buNone/>
              <a:defRPr sz="1867">
                <a:solidFill>
                  <a:schemeClr val="tx1">
                    <a:lumMod val="75000"/>
                    <a:lumOff val="25000"/>
                  </a:schemeClr>
                </a:solidFill>
              </a:defRPr>
            </a:lvl1pPr>
          </a:lstStyle>
          <a:p>
            <a:r>
              <a:rPr lang="en-US"/>
              <a:t>Image Holder</a:t>
            </a:r>
          </a:p>
        </p:txBody>
      </p:sp>
      <p:sp>
        <p:nvSpPr>
          <p:cNvPr id="6" name="Rectangle 5"/>
          <p:cNvSpPr/>
          <p:nvPr userDrawn="1"/>
        </p:nvSpPr>
        <p:spPr>
          <a:xfrm>
            <a:off x="533665" y="1527209"/>
            <a:ext cx="5437632"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tIns="243840" rIns="243840" bIns="243840" rtlCol="0" anchor="ctr"/>
          <a:lstStyle/>
          <a:p>
            <a:endParaRPr lang="en-US" sz="1867" b="1">
              <a:solidFill>
                <a:schemeClr val="bg1"/>
              </a:solidFill>
            </a:endParaRPr>
          </a:p>
        </p:txBody>
      </p:sp>
      <p:sp>
        <p:nvSpPr>
          <p:cNvPr id="7" name="Rectangle 6"/>
          <p:cNvSpPr/>
          <p:nvPr userDrawn="1"/>
        </p:nvSpPr>
        <p:spPr>
          <a:xfrm>
            <a:off x="6212140" y="1527209"/>
            <a:ext cx="5431219"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tIns="243840" rIns="243840" bIns="243840" rtlCol="0" anchor="ctr"/>
          <a:lstStyle/>
          <a:p>
            <a:endParaRPr lang="en-US" sz="1867" b="1">
              <a:solidFill>
                <a:schemeClr val="bg1"/>
              </a:solidFill>
            </a:endParaRPr>
          </a:p>
        </p:txBody>
      </p:sp>
      <p:sp>
        <p:nvSpPr>
          <p:cNvPr id="8" name="Text Placeholder 3"/>
          <p:cNvSpPr>
            <a:spLocks noGrp="1"/>
          </p:cNvSpPr>
          <p:nvPr>
            <p:ph type="body" sz="half" idx="16" hasCustomPrompt="1"/>
          </p:nvPr>
        </p:nvSpPr>
        <p:spPr>
          <a:xfrm>
            <a:off x="742361" y="1697646"/>
            <a:ext cx="5020244" cy="390649"/>
          </a:xfrm>
          <a:prstGeom prst="rect">
            <a:avLst/>
          </a:prstGeom>
        </p:spPr>
        <p:txBody>
          <a:bodyPr wrap="square" lIns="0" tIns="0" rIns="0" bIns="0" anchor="ctr">
            <a:noAutofit/>
          </a:bodyPr>
          <a:lstStyle>
            <a:lvl1pPr marL="0" indent="0" algn="ctr">
              <a:buNone/>
              <a:defRPr sz="1867" b="1" baseline="0">
                <a:solidFill>
                  <a:schemeClr val="bg1"/>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TITLE GOES HERE</a:t>
            </a:r>
          </a:p>
        </p:txBody>
      </p:sp>
      <p:sp>
        <p:nvSpPr>
          <p:cNvPr id="9" name="Text Placeholder 3"/>
          <p:cNvSpPr>
            <a:spLocks noGrp="1"/>
          </p:cNvSpPr>
          <p:nvPr>
            <p:ph type="body" sz="half" idx="19" hasCustomPrompt="1"/>
          </p:nvPr>
        </p:nvSpPr>
        <p:spPr>
          <a:xfrm>
            <a:off x="6417629" y="1697646"/>
            <a:ext cx="5020244" cy="390649"/>
          </a:xfrm>
          <a:prstGeom prst="rect">
            <a:avLst/>
          </a:prstGeom>
        </p:spPr>
        <p:txBody>
          <a:bodyPr wrap="square" lIns="0" tIns="0" rIns="0" bIns="0" anchor="ctr">
            <a:noAutofit/>
          </a:bodyPr>
          <a:lstStyle>
            <a:lvl1pPr marL="0" indent="0" algn="ctr">
              <a:buNone/>
              <a:defRPr sz="1867" b="1" baseline="0">
                <a:solidFill>
                  <a:schemeClr val="bg1"/>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TITLE GOES HERE</a:t>
            </a:r>
          </a:p>
        </p:txBody>
      </p:sp>
    </p:spTree>
    <p:extLst>
      <p:ext uri="{BB962C8B-B14F-4D97-AF65-F5344CB8AC3E}">
        <p14:creationId xmlns:p14="http://schemas.microsoft.com/office/powerpoint/2010/main" val="91279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left)">
                                      <p:cBhvr>
                                        <p:cTn id="14" dur="500"/>
                                        <p:tgtEl>
                                          <p:spTgt spid="8">
                                            <p:txEl>
                                              <p:pRg st="0" end="0"/>
                                            </p:txEl>
                                          </p:spTgt>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wipe(left)">
                                      <p:cBhvr>
                                        <p:cTn id="2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6" grpId="0" animBg="1"/>
      <p:bldP spid="6" grpId="1" animBg="1"/>
      <p:bldP spid="7" grpId="0" animBg="1"/>
      <p:bldP spid="7" grpId="1" animBg="1"/>
      <p:bldP spid="8" grpId="0" build="p">
        <p:tmplLst>
          <p:tmpl lvl="1">
            <p:tnLst>
              <p:par>
                <p:cTn presetID="22" presetClass="entr" presetSubtype="8"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wipe(left)">
                      <p:cBhvr>
                        <p:cTn dur="500"/>
                        <p:tgtEl>
                          <p:spTgt spid="8"/>
                        </p:tgtEl>
                      </p:cBhvr>
                    </p:animEffect>
                  </p:childTnLst>
                </p:cTn>
              </p:par>
            </p:tnLst>
          </p:tmpl>
        </p:tmplLst>
      </p:bldP>
      <p:bldP spid="9" grpId="0" build="p">
        <p:tmplLst>
          <p:tmpl lvl="1">
            <p:tnLst>
              <p:par>
                <p:cTn presetID="22" presetClass="entr" presetSubtype="8"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Pic03">
    <p:spTree>
      <p:nvGrpSpPr>
        <p:cNvPr id="1" name=""/>
        <p:cNvGrpSpPr/>
        <p:nvPr/>
      </p:nvGrpSpPr>
      <p:grpSpPr>
        <a:xfrm>
          <a:off x="0" y="0"/>
          <a:ext cx="0" cy="0"/>
          <a:chOff x="0" y="0"/>
          <a:chExt cx="0" cy="0"/>
        </a:xfrm>
      </p:grpSpPr>
      <p:sp>
        <p:nvSpPr>
          <p:cNvPr id="46" name="Rectangle 45"/>
          <p:cNvSpPr/>
          <p:nvPr userDrawn="1"/>
        </p:nvSpPr>
        <p:spPr>
          <a:xfrm>
            <a:off x="6554550" y="1639643"/>
            <a:ext cx="2332383" cy="2148776"/>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9" name="Right Arrow Callout 48"/>
          <p:cNvSpPr/>
          <p:nvPr userDrawn="1"/>
        </p:nvSpPr>
        <p:spPr>
          <a:xfrm rot="16200000" flipV="1">
            <a:off x="6568324" y="3595137"/>
            <a:ext cx="2304832" cy="2360379"/>
          </a:xfrm>
          <a:prstGeom prst="rightArrowCallout">
            <a:avLst>
              <a:gd name="adj1" fmla="val 18792"/>
              <a:gd name="adj2" fmla="val 9396"/>
              <a:gd name="adj3" fmla="val 7361"/>
              <a:gd name="adj4" fmla="val 926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Picture Placeholder 7"/>
          <p:cNvSpPr>
            <a:spLocks noGrp="1"/>
          </p:cNvSpPr>
          <p:nvPr>
            <p:ph type="pic" sz="quarter" idx="40" hasCustomPrompt="1"/>
          </p:nvPr>
        </p:nvSpPr>
        <p:spPr>
          <a:xfrm>
            <a:off x="6631413" y="3874977"/>
            <a:ext cx="2178657" cy="1945032"/>
          </a:xfrm>
          <a:prstGeom prst="rect">
            <a:avLst/>
          </a:prstGeom>
          <a:solidFill>
            <a:schemeClr val="tx2">
              <a:lumMod val="10000"/>
              <a:lumOff val="90000"/>
            </a:schemeClr>
          </a:solidFill>
          <a:ln w="19050">
            <a:noFill/>
          </a:ln>
        </p:spPr>
        <p:txBody>
          <a:bodyPr tIns="0" bIns="182880" anchor="b"/>
          <a:lstStyle>
            <a:lvl1pPr algn="ctr">
              <a:buNone/>
              <a:defRPr sz="1200" baseline="0">
                <a:solidFill>
                  <a:schemeClr val="tx1">
                    <a:lumMod val="75000"/>
                    <a:lumOff val="25000"/>
                  </a:schemeClr>
                </a:solidFill>
              </a:defRPr>
            </a:lvl1pPr>
          </a:lstStyle>
          <a:p>
            <a:r>
              <a:rPr lang="en-US"/>
              <a:t>Click Icon To Add Image</a:t>
            </a:r>
          </a:p>
        </p:txBody>
      </p:sp>
      <p:sp>
        <p:nvSpPr>
          <p:cNvPr id="43" name="Rectangle 42"/>
          <p:cNvSpPr/>
          <p:nvPr userDrawn="1"/>
        </p:nvSpPr>
        <p:spPr>
          <a:xfrm>
            <a:off x="3867161" y="3737209"/>
            <a:ext cx="2332383" cy="2148776"/>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4" name="Text Placeholder 3"/>
          <p:cNvSpPr>
            <a:spLocks noGrp="1"/>
          </p:cNvSpPr>
          <p:nvPr>
            <p:ph type="body" sz="half" idx="36"/>
          </p:nvPr>
        </p:nvSpPr>
        <p:spPr>
          <a:xfrm>
            <a:off x="3983342" y="4343937"/>
            <a:ext cx="2100020" cy="1338848"/>
          </a:xfrm>
          <a:prstGeom prst="rect">
            <a:avLst/>
          </a:prstGeom>
        </p:spPr>
        <p:txBody>
          <a:bodyPr wrap="square" lIns="0" tIns="0" rIns="0" bIns="0" anchor="t">
            <a:noAutofit/>
          </a:bodyPr>
          <a:lstStyle>
            <a:lvl1pPr marL="0" indent="0" algn="ct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endParaRPr lang="ar-SY" sz="1333">
              <a:solidFill>
                <a:schemeClr val="tx1">
                  <a:lumMod val="50000"/>
                  <a:lumOff val="50000"/>
                </a:schemeClr>
              </a:solidFill>
            </a:endParaRPr>
          </a:p>
          <a:p>
            <a:pPr algn="ctr"/>
            <a:endParaRPr lang="ar-SY" sz="1333">
              <a:solidFill>
                <a:schemeClr val="tx1">
                  <a:lumMod val="50000"/>
                  <a:lumOff val="50000"/>
                </a:schemeClr>
              </a:solidFill>
            </a:endParaRPr>
          </a:p>
          <a:p>
            <a:pPr algn="ctr"/>
            <a:endParaRPr lang="ar-SY"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45" name="Text Placeholder 3"/>
          <p:cNvSpPr>
            <a:spLocks noGrp="1"/>
          </p:cNvSpPr>
          <p:nvPr>
            <p:ph type="body" sz="half" idx="37" hasCustomPrompt="1"/>
          </p:nvPr>
        </p:nvSpPr>
        <p:spPr>
          <a:xfrm>
            <a:off x="3983342" y="3953288"/>
            <a:ext cx="2100020" cy="390649"/>
          </a:xfrm>
          <a:prstGeom prst="rect">
            <a:avLst/>
          </a:prstGeom>
        </p:spPr>
        <p:txBody>
          <a:bodyPr wrap="square" lIns="0" tIns="0" rIns="0" bIns="0" anchor="ctr">
            <a:noAutofit/>
          </a:bodyPr>
          <a:lstStyle>
            <a:lvl1pPr marL="0" indent="0" algn="ctr">
              <a:buNone/>
              <a:defRPr sz="1600" b="1"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Title Goes Here</a:t>
            </a:r>
          </a:p>
        </p:txBody>
      </p:sp>
      <p:sp>
        <p:nvSpPr>
          <p:cNvPr id="27" name="Picture Placeholder 7"/>
          <p:cNvSpPr>
            <a:spLocks noGrp="1"/>
          </p:cNvSpPr>
          <p:nvPr>
            <p:ph type="pic" sz="quarter" idx="15" hasCustomPrompt="1"/>
          </p:nvPr>
        </p:nvSpPr>
        <p:spPr>
          <a:xfrm>
            <a:off x="533668" y="1614100"/>
            <a:ext cx="3052648" cy="4271885"/>
          </a:xfrm>
          <a:prstGeom prst="rect">
            <a:avLst/>
          </a:prstGeom>
          <a:ln>
            <a:noFill/>
          </a:ln>
        </p:spPr>
        <p:txBody>
          <a:bodyPr bIns="274320" anchor="b"/>
          <a:lstStyle>
            <a:lvl1pPr algn="ctr">
              <a:buNone/>
              <a:defRPr sz="1600">
                <a:solidFill>
                  <a:schemeClr val="tx1">
                    <a:lumMod val="50000"/>
                    <a:lumOff val="50000"/>
                  </a:schemeClr>
                </a:solidFill>
              </a:defRPr>
            </a:lvl1pPr>
          </a:lstStyle>
          <a:p>
            <a:r>
              <a:rPr lang="en-US"/>
              <a:t>Image Holder</a:t>
            </a:r>
          </a:p>
        </p:txBody>
      </p:sp>
      <p:sp>
        <p:nvSpPr>
          <p:cNvPr id="24" name="Right Arrow Callout 23"/>
          <p:cNvSpPr/>
          <p:nvPr userDrawn="1"/>
        </p:nvSpPr>
        <p:spPr>
          <a:xfrm rot="5400000">
            <a:off x="3894933" y="1575289"/>
            <a:ext cx="2304832" cy="2360379"/>
          </a:xfrm>
          <a:prstGeom prst="rightArrowCallout">
            <a:avLst>
              <a:gd name="adj1" fmla="val 18792"/>
              <a:gd name="adj2" fmla="val 9396"/>
              <a:gd name="adj3" fmla="val 7361"/>
              <a:gd name="adj4" fmla="val 9263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Picture Placeholder 7"/>
          <p:cNvSpPr>
            <a:spLocks noGrp="1"/>
          </p:cNvSpPr>
          <p:nvPr>
            <p:ph type="pic" sz="quarter" idx="32" hasCustomPrompt="1"/>
          </p:nvPr>
        </p:nvSpPr>
        <p:spPr>
          <a:xfrm>
            <a:off x="3958022" y="1698575"/>
            <a:ext cx="2178657" cy="1945032"/>
          </a:xfrm>
          <a:prstGeom prst="rect">
            <a:avLst/>
          </a:prstGeom>
          <a:solidFill>
            <a:schemeClr val="tx2">
              <a:lumMod val="10000"/>
              <a:lumOff val="90000"/>
            </a:schemeClr>
          </a:solidFill>
          <a:ln w="19050">
            <a:noFill/>
          </a:ln>
        </p:spPr>
        <p:txBody>
          <a:bodyPr tIns="0" bIns="182880" anchor="b"/>
          <a:lstStyle>
            <a:lvl1pPr algn="ctr">
              <a:buNone/>
              <a:defRPr sz="1200" baseline="0">
                <a:solidFill>
                  <a:schemeClr val="tx1">
                    <a:lumMod val="75000"/>
                    <a:lumOff val="25000"/>
                  </a:schemeClr>
                </a:solidFill>
              </a:defRPr>
            </a:lvl1pPr>
          </a:lstStyle>
          <a:p>
            <a:r>
              <a:rPr lang="en-US"/>
              <a:t>Click Icon To Add Image</a:t>
            </a:r>
          </a:p>
        </p:txBody>
      </p:sp>
      <p:sp>
        <p:nvSpPr>
          <p:cNvPr id="47" name="Text Placeholder 3"/>
          <p:cNvSpPr>
            <a:spLocks noGrp="1"/>
          </p:cNvSpPr>
          <p:nvPr>
            <p:ph type="body" sz="half" idx="38"/>
          </p:nvPr>
        </p:nvSpPr>
        <p:spPr>
          <a:xfrm>
            <a:off x="6670731" y="2235561"/>
            <a:ext cx="2100020" cy="1224548"/>
          </a:xfrm>
          <a:prstGeom prst="rect">
            <a:avLst/>
          </a:prstGeom>
        </p:spPr>
        <p:txBody>
          <a:bodyPr wrap="square" lIns="0" tIns="0" rIns="0" bIns="0" anchor="t">
            <a:noAutofit/>
          </a:bodyPr>
          <a:lstStyle>
            <a:lvl1pPr marL="0" indent="0" algn="ct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endParaRPr lang="ar-SY" sz="1333">
              <a:solidFill>
                <a:schemeClr val="tx1">
                  <a:lumMod val="50000"/>
                  <a:lumOff val="50000"/>
                </a:schemeClr>
              </a:solidFill>
            </a:endParaRPr>
          </a:p>
          <a:p>
            <a:pPr algn="ctr"/>
            <a:endParaRPr lang="ar-SY" sz="1333">
              <a:solidFill>
                <a:schemeClr val="tx1">
                  <a:lumMod val="50000"/>
                  <a:lumOff val="50000"/>
                </a:schemeClr>
              </a:solidFill>
            </a:endParaRPr>
          </a:p>
          <a:p>
            <a:pPr algn="ctr"/>
            <a:endParaRPr lang="ar-SY"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48" name="Text Placeholder 3"/>
          <p:cNvSpPr>
            <a:spLocks noGrp="1"/>
          </p:cNvSpPr>
          <p:nvPr>
            <p:ph type="body" sz="half" idx="39" hasCustomPrompt="1"/>
          </p:nvPr>
        </p:nvSpPr>
        <p:spPr>
          <a:xfrm>
            <a:off x="6670731" y="1844910"/>
            <a:ext cx="2100020" cy="390649"/>
          </a:xfrm>
          <a:prstGeom prst="rect">
            <a:avLst/>
          </a:prstGeom>
        </p:spPr>
        <p:txBody>
          <a:bodyPr wrap="square" lIns="0" tIns="0" rIns="0" bIns="0" anchor="ctr">
            <a:noAutofit/>
          </a:bodyPr>
          <a:lstStyle>
            <a:lvl1pPr marL="0" indent="0" algn="ctr">
              <a:buNone/>
              <a:defRPr sz="1600" b="1"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Title Goes Here</a:t>
            </a:r>
          </a:p>
        </p:txBody>
      </p:sp>
      <p:sp>
        <p:nvSpPr>
          <p:cNvPr id="51" name="Rectangle 50"/>
          <p:cNvSpPr/>
          <p:nvPr userDrawn="1"/>
        </p:nvSpPr>
        <p:spPr>
          <a:xfrm>
            <a:off x="9297955" y="3737209"/>
            <a:ext cx="2332383" cy="2148776"/>
          </a:xfrm>
          <a:prstGeom prst="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Text Placeholder 3"/>
          <p:cNvSpPr>
            <a:spLocks noGrp="1"/>
          </p:cNvSpPr>
          <p:nvPr>
            <p:ph type="body" sz="half" idx="41"/>
          </p:nvPr>
        </p:nvSpPr>
        <p:spPr>
          <a:xfrm>
            <a:off x="9414137" y="4343937"/>
            <a:ext cx="2100020" cy="1338848"/>
          </a:xfrm>
          <a:prstGeom prst="rect">
            <a:avLst/>
          </a:prstGeom>
        </p:spPr>
        <p:txBody>
          <a:bodyPr wrap="square" lIns="0" tIns="0" rIns="0" bIns="0" anchor="t">
            <a:noAutofit/>
          </a:bodyPr>
          <a:lstStyle>
            <a:lvl1pPr marL="0" indent="0" algn="ctr">
              <a:buNone/>
              <a:defRPr sz="1467" b="0"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algn="ctr"/>
            <a:endParaRPr lang="ar-SY" sz="1333">
              <a:solidFill>
                <a:schemeClr val="tx1">
                  <a:lumMod val="50000"/>
                  <a:lumOff val="50000"/>
                </a:schemeClr>
              </a:solidFill>
            </a:endParaRPr>
          </a:p>
          <a:p>
            <a:pPr algn="ctr"/>
            <a:endParaRPr lang="ar-SY" sz="1333">
              <a:solidFill>
                <a:schemeClr val="tx1">
                  <a:lumMod val="50000"/>
                  <a:lumOff val="50000"/>
                </a:schemeClr>
              </a:solidFill>
            </a:endParaRPr>
          </a:p>
          <a:p>
            <a:pPr algn="ctr"/>
            <a:endParaRPr lang="ar-SY" sz="1333">
              <a:solidFill>
                <a:schemeClr val="tx1">
                  <a:lumMod val="50000"/>
                  <a:lumOff val="50000"/>
                </a:schemeClr>
              </a:solidFill>
            </a:endParaRPr>
          </a:p>
          <a:p>
            <a:pPr algn="ctr"/>
            <a:endParaRPr lang="en-US" sz="1333">
              <a:solidFill>
                <a:schemeClr val="tx1">
                  <a:lumMod val="50000"/>
                  <a:lumOff val="50000"/>
                </a:schemeClr>
              </a:solidFill>
            </a:endParaRPr>
          </a:p>
        </p:txBody>
      </p:sp>
      <p:sp>
        <p:nvSpPr>
          <p:cNvPr id="53" name="Text Placeholder 3"/>
          <p:cNvSpPr>
            <a:spLocks noGrp="1"/>
          </p:cNvSpPr>
          <p:nvPr>
            <p:ph type="body" sz="half" idx="42" hasCustomPrompt="1"/>
          </p:nvPr>
        </p:nvSpPr>
        <p:spPr>
          <a:xfrm>
            <a:off x="9414137" y="3953288"/>
            <a:ext cx="2100020" cy="390649"/>
          </a:xfrm>
          <a:prstGeom prst="rect">
            <a:avLst/>
          </a:prstGeom>
        </p:spPr>
        <p:txBody>
          <a:bodyPr wrap="square" lIns="0" tIns="0" rIns="0" bIns="0" anchor="ctr">
            <a:noAutofit/>
          </a:bodyPr>
          <a:lstStyle>
            <a:lvl1pPr marL="0" indent="0" algn="ctr">
              <a:buNone/>
              <a:defRPr sz="1600" b="1" baseline="0">
                <a:solidFill>
                  <a:schemeClr val="tx1">
                    <a:lumMod val="50000"/>
                    <a:lumOff val="50000"/>
                  </a:schemeClr>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Title Goes Here</a:t>
            </a:r>
          </a:p>
        </p:txBody>
      </p:sp>
      <p:sp>
        <p:nvSpPr>
          <p:cNvPr id="54" name="Right Arrow Callout 53"/>
          <p:cNvSpPr/>
          <p:nvPr userDrawn="1"/>
        </p:nvSpPr>
        <p:spPr>
          <a:xfrm rot="5400000">
            <a:off x="9325728" y="1575289"/>
            <a:ext cx="2304832" cy="2360379"/>
          </a:xfrm>
          <a:prstGeom prst="rightArrowCallout">
            <a:avLst>
              <a:gd name="adj1" fmla="val 18792"/>
              <a:gd name="adj2" fmla="val 9396"/>
              <a:gd name="adj3" fmla="val 7361"/>
              <a:gd name="adj4" fmla="val 9263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Picture Placeholder 7"/>
          <p:cNvSpPr>
            <a:spLocks noGrp="1"/>
          </p:cNvSpPr>
          <p:nvPr>
            <p:ph type="pic" sz="quarter" idx="43" hasCustomPrompt="1"/>
          </p:nvPr>
        </p:nvSpPr>
        <p:spPr>
          <a:xfrm>
            <a:off x="9388817" y="1698575"/>
            <a:ext cx="2178657" cy="1945032"/>
          </a:xfrm>
          <a:prstGeom prst="rect">
            <a:avLst/>
          </a:prstGeom>
          <a:solidFill>
            <a:schemeClr val="tx2">
              <a:lumMod val="10000"/>
              <a:lumOff val="90000"/>
            </a:schemeClr>
          </a:solidFill>
          <a:ln w="19050">
            <a:noFill/>
          </a:ln>
        </p:spPr>
        <p:txBody>
          <a:bodyPr tIns="0" bIns="182880" anchor="b"/>
          <a:lstStyle>
            <a:lvl1pPr algn="ctr">
              <a:buNone/>
              <a:defRPr sz="1200" baseline="0">
                <a:solidFill>
                  <a:schemeClr val="tx1">
                    <a:lumMod val="75000"/>
                    <a:lumOff val="25000"/>
                  </a:schemeClr>
                </a:solidFill>
              </a:defRPr>
            </a:lvl1pPr>
          </a:lstStyle>
          <a:p>
            <a:r>
              <a:rPr lang="en-US"/>
              <a:t>Click Icon To Add Image</a:t>
            </a:r>
          </a:p>
        </p:txBody>
      </p:sp>
      <p:sp>
        <p:nvSpPr>
          <p:cNvPr id="20" name="Text Placeholder 3"/>
          <p:cNvSpPr>
            <a:spLocks noGrp="1"/>
          </p:cNvSpPr>
          <p:nvPr>
            <p:ph type="body" sz="half" idx="2" hasCustomPrompt="1"/>
          </p:nvPr>
        </p:nvSpPr>
        <p:spPr>
          <a:xfrm>
            <a:off x="508000" y="1026695"/>
            <a:ext cx="11132152"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21" name="Title 13"/>
          <p:cNvSpPr>
            <a:spLocks noGrp="1"/>
          </p:cNvSpPr>
          <p:nvPr>
            <p:ph type="title" hasCustomPrompt="1"/>
          </p:nvPr>
        </p:nvSpPr>
        <p:spPr>
          <a:xfrm>
            <a:off x="508000" y="450250"/>
            <a:ext cx="11132152"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Tree>
    <p:extLst>
      <p:ext uri="{BB962C8B-B14F-4D97-AF65-F5344CB8AC3E}">
        <p14:creationId xmlns:p14="http://schemas.microsoft.com/office/powerpoint/2010/main" val="426823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par>
                          <p:cTn id="8" fill="hold">
                            <p:stCondLst>
                              <p:cond delay="500"/>
                            </p:stCondLst>
                            <p:childTnLst>
                              <p:par>
                                <p:cTn id="9" presetID="2" presetClass="entr" presetSubtype="1" accel="50000" decel="5000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down)">
                                      <p:cBhvr>
                                        <p:cTn id="21" dur="500"/>
                                        <p:tgtEl>
                                          <p:spTgt spid="43"/>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xEl>
                                              <p:pRg st="0" end="0"/>
                                            </p:txEl>
                                          </p:spTgt>
                                        </p:tgtEl>
                                        <p:attrNameLst>
                                          <p:attrName>style.visibility</p:attrName>
                                        </p:attrNameLst>
                                      </p:cBhvr>
                                      <p:to>
                                        <p:strVal val="visible"/>
                                      </p:to>
                                    </p:set>
                                    <p:animEffect transition="in" filter="wipe(up)">
                                      <p:cBhvr>
                                        <p:cTn id="25" dur="500"/>
                                        <p:tgtEl>
                                          <p:spTgt spid="45">
                                            <p:txEl>
                                              <p:pRg st="0" end="0"/>
                                            </p:txEl>
                                          </p:spTgt>
                                        </p:tgtEl>
                                      </p:cBhvr>
                                    </p:animEffect>
                                  </p:childTnLst>
                                </p:cTn>
                              </p:par>
                            </p:childTnLst>
                          </p:cTn>
                        </p:par>
                        <p:par>
                          <p:cTn id="26" fill="hold">
                            <p:stCondLst>
                              <p:cond delay="2000"/>
                            </p:stCondLst>
                            <p:childTnLst>
                              <p:par>
                                <p:cTn id="27" presetID="22" presetClass="entr" presetSubtype="1" fill="hold" grpId="0" nodeType="afterEffect" nodePh="1">
                                  <p:stCondLst>
                                    <p:cond delay="0"/>
                                  </p:stCondLst>
                                  <p:endCondLst>
                                    <p:cond evt="begin" delay="0">
                                      <p:tn val="27"/>
                                    </p:cond>
                                  </p:endCondLst>
                                  <p:childTnLst>
                                    <p:set>
                                      <p:cBhvr>
                                        <p:cTn id="28" dur="1" fill="hold">
                                          <p:stCondLst>
                                            <p:cond delay="0"/>
                                          </p:stCondLst>
                                        </p:cTn>
                                        <p:tgtEl>
                                          <p:spTgt spid="44">
                                            <p:txEl>
                                              <p:pRg st="0" end="0"/>
                                            </p:txEl>
                                          </p:spTgt>
                                        </p:tgtEl>
                                        <p:attrNameLst>
                                          <p:attrName>style.visibility</p:attrName>
                                        </p:attrNameLst>
                                      </p:cBhvr>
                                      <p:to>
                                        <p:strVal val="visible"/>
                                      </p:to>
                                    </p:set>
                                    <p:animEffect transition="in" filter="wipe(up)">
                                      <p:cBhvr>
                                        <p:cTn id="29" dur="500"/>
                                        <p:tgtEl>
                                          <p:spTgt spid="44">
                                            <p:txEl>
                                              <p:pRg st="0" end="0"/>
                                            </p:txEl>
                                          </p:spTgt>
                                        </p:tgtEl>
                                      </p:cBhvr>
                                    </p:animEffect>
                                  </p:childTnLst>
                                </p:cTn>
                              </p:par>
                            </p:childTnLst>
                          </p:cTn>
                        </p:par>
                        <p:par>
                          <p:cTn id="30" fill="hold">
                            <p:stCondLst>
                              <p:cond delay="2500"/>
                            </p:stCondLst>
                            <p:childTnLst>
                              <p:par>
                                <p:cTn id="31" presetID="2" presetClass="entr" presetSubtype="4" accel="50000" decel="5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fill="hold"/>
                                        <p:tgtEl>
                                          <p:spTgt spid="49"/>
                                        </p:tgtEl>
                                        <p:attrNameLst>
                                          <p:attrName>ppt_x</p:attrName>
                                        </p:attrNameLst>
                                      </p:cBhvr>
                                      <p:tavLst>
                                        <p:tav tm="0">
                                          <p:val>
                                            <p:strVal val="#ppt_x"/>
                                          </p:val>
                                        </p:tav>
                                        <p:tav tm="100000">
                                          <p:val>
                                            <p:strVal val="#ppt_x"/>
                                          </p:val>
                                        </p:tav>
                                      </p:tavLst>
                                    </p:anim>
                                    <p:anim calcmode="lin" valueType="num">
                                      <p:cBhvr additive="base">
                                        <p:cTn id="34" dur="500" fill="hold"/>
                                        <p:tgtEl>
                                          <p:spTgt spid="49"/>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53" presetClass="entr" presetSubtype="0"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up)">
                                      <p:cBhvr>
                                        <p:cTn id="43" dur="500"/>
                                        <p:tgtEl>
                                          <p:spTgt spid="46"/>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48">
                                            <p:txEl>
                                              <p:pRg st="0" end="0"/>
                                            </p:txEl>
                                          </p:spTgt>
                                        </p:tgtEl>
                                        <p:attrNameLst>
                                          <p:attrName>style.visibility</p:attrName>
                                        </p:attrNameLst>
                                      </p:cBhvr>
                                      <p:to>
                                        <p:strVal val="visible"/>
                                      </p:to>
                                    </p:set>
                                    <p:animEffect transition="in" filter="wipe(up)">
                                      <p:cBhvr>
                                        <p:cTn id="47" dur="500"/>
                                        <p:tgtEl>
                                          <p:spTgt spid="48">
                                            <p:txEl>
                                              <p:pRg st="0" end="0"/>
                                            </p:txEl>
                                          </p:spTgt>
                                        </p:tgtEl>
                                      </p:cBhvr>
                                    </p:animEffect>
                                  </p:childTnLst>
                                </p:cTn>
                              </p:par>
                            </p:childTnLst>
                          </p:cTn>
                        </p:par>
                        <p:par>
                          <p:cTn id="48" fill="hold">
                            <p:stCondLst>
                              <p:cond delay="4000"/>
                            </p:stCondLst>
                            <p:childTnLst>
                              <p:par>
                                <p:cTn id="49" presetID="22" presetClass="entr" presetSubtype="1" fill="hold" grpId="0" nodeType="afterEffect" nodePh="1">
                                  <p:stCondLst>
                                    <p:cond delay="0"/>
                                  </p:stCondLst>
                                  <p:endCondLst>
                                    <p:cond evt="begin" delay="0">
                                      <p:tn val="49"/>
                                    </p:cond>
                                  </p:endCondLst>
                                  <p:childTnLst>
                                    <p:set>
                                      <p:cBhvr>
                                        <p:cTn id="50" dur="1" fill="hold">
                                          <p:stCondLst>
                                            <p:cond delay="0"/>
                                          </p:stCondLst>
                                        </p:cTn>
                                        <p:tgtEl>
                                          <p:spTgt spid="47">
                                            <p:txEl>
                                              <p:pRg st="0" end="0"/>
                                            </p:txEl>
                                          </p:spTgt>
                                        </p:tgtEl>
                                        <p:attrNameLst>
                                          <p:attrName>style.visibility</p:attrName>
                                        </p:attrNameLst>
                                      </p:cBhvr>
                                      <p:to>
                                        <p:strVal val="visible"/>
                                      </p:to>
                                    </p:set>
                                    <p:animEffect transition="in" filter="wipe(up)">
                                      <p:cBhvr>
                                        <p:cTn id="51" dur="500"/>
                                        <p:tgtEl>
                                          <p:spTgt spid="47">
                                            <p:txEl>
                                              <p:pRg st="0" end="0"/>
                                            </p:txEl>
                                          </p:spTgt>
                                        </p:tgtEl>
                                      </p:cBhvr>
                                    </p:animEffect>
                                  </p:childTnLst>
                                </p:cTn>
                              </p:par>
                            </p:childTnLst>
                          </p:cTn>
                        </p:par>
                        <p:par>
                          <p:cTn id="52" fill="hold">
                            <p:stCondLst>
                              <p:cond delay="4500"/>
                            </p:stCondLst>
                            <p:childTnLst>
                              <p:par>
                                <p:cTn id="53" presetID="2" presetClass="entr" presetSubtype="1" accel="50000" decel="5000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500" fill="hold"/>
                                        <p:tgtEl>
                                          <p:spTgt spid="54"/>
                                        </p:tgtEl>
                                        <p:attrNameLst>
                                          <p:attrName>ppt_x</p:attrName>
                                        </p:attrNameLst>
                                      </p:cBhvr>
                                      <p:tavLst>
                                        <p:tav tm="0">
                                          <p:val>
                                            <p:strVal val="#ppt_x"/>
                                          </p:val>
                                        </p:tav>
                                        <p:tav tm="100000">
                                          <p:val>
                                            <p:strVal val="#ppt_x"/>
                                          </p:val>
                                        </p:tav>
                                      </p:tavLst>
                                    </p:anim>
                                    <p:anim calcmode="lin" valueType="num">
                                      <p:cBhvr additive="base">
                                        <p:cTn id="56" dur="500" fill="hold"/>
                                        <p:tgtEl>
                                          <p:spTgt spid="54"/>
                                        </p:tgtEl>
                                        <p:attrNameLst>
                                          <p:attrName>ppt_y</p:attrName>
                                        </p:attrNameLst>
                                      </p:cBhvr>
                                      <p:tavLst>
                                        <p:tav tm="0">
                                          <p:val>
                                            <p:strVal val="0-#ppt_h/2"/>
                                          </p:val>
                                        </p:tav>
                                        <p:tav tm="100000">
                                          <p:val>
                                            <p:strVal val="#ppt_y"/>
                                          </p:val>
                                        </p:tav>
                                      </p:tavLst>
                                    </p:anim>
                                  </p:childTnLst>
                                </p:cTn>
                              </p:par>
                            </p:childTnLst>
                          </p:cTn>
                        </p:par>
                        <p:par>
                          <p:cTn id="57" fill="hold">
                            <p:stCondLst>
                              <p:cond delay="5000"/>
                            </p:stCondLst>
                            <p:childTnLst>
                              <p:par>
                                <p:cTn id="58" presetID="53" presetClass="entr" presetSubtype="0"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p:cTn id="60" dur="500" fill="hold"/>
                                        <p:tgtEl>
                                          <p:spTgt spid="55"/>
                                        </p:tgtEl>
                                        <p:attrNameLst>
                                          <p:attrName>ppt_w</p:attrName>
                                        </p:attrNameLst>
                                      </p:cBhvr>
                                      <p:tavLst>
                                        <p:tav tm="0">
                                          <p:val>
                                            <p:fltVal val="0"/>
                                          </p:val>
                                        </p:tav>
                                        <p:tav tm="100000">
                                          <p:val>
                                            <p:strVal val="#ppt_w"/>
                                          </p:val>
                                        </p:tav>
                                      </p:tavLst>
                                    </p:anim>
                                    <p:anim calcmode="lin" valueType="num">
                                      <p:cBhvr>
                                        <p:cTn id="61" dur="500" fill="hold"/>
                                        <p:tgtEl>
                                          <p:spTgt spid="55"/>
                                        </p:tgtEl>
                                        <p:attrNameLst>
                                          <p:attrName>ppt_h</p:attrName>
                                        </p:attrNameLst>
                                      </p:cBhvr>
                                      <p:tavLst>
                                        <p:tav tm="0">
                                          <p:val>
                                            <p:fltVal val="0"/>
                                          </p:val>
                                        </p:tav>
                                        <p:tav tm="100000">
                                          <p:val>
                                            <p:strVal val="#ppt_h"/>
                                          </p:val>
                                        </p:tav>
                                      </p:tavLst>
                                    </p:anim>
                                    <p:animEffect transition="in" filter="fade">
                                      <p:cBhvr>
                                        <p:cTn id="62" dur="500"/>
                                        <p:tgtEl>
                                          <p:spTgt spid="55"/>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down)">
                                      <p:cBhvr>
                                        <p:cTn id="65" dur="500"/>
                                        <p:tgtEl>
                                          <p:spTgt spid="51"/>
                                        </p:tgtEl>
                                      </p:cBhvr>
                                    </p:animEffect>
                                  </p:childTnLst>
                                </p:cTn>
                              </p:par>
                            </p:childTnLst>
                          </p:cTn>
                        </p:par>
                        <p:par>
                          <p:cTn id="66" fill="hold">
                            <p:stCondLst>
                              <p:cond delay="5500"/>
                            </p:stCondLst>
                            <p:childTnLst>
                              <p:par>
                                <p:cTn id="67" presetID="22" presetClass="entr" presetSubtype="1" fill="hold" grpId="0" nodeType="afterEffect">
                                  <p:stCondLst>
                                    <p:cond delay="0"/>
                                  </p:stCondLst>
                                  <p:childTnLst>
                                    <p:set>
                                      <p:cBhvr>
                                        <p:cTn id="68" dur="1" fill="hold">
                                          <p:stCondLst>
                                            <p:cond delay="0"/>
                                          </p:stCondLst>
                                        </p:cTn>
                                        <p:tgtEl>
                                          <p:spTgt spid="53">
                                            <p:txEl>
                                              <p:pRg st="0" end="0"/>
                                            </p:txEl>
                                          </p:spTgt>
                                        </p:tgtEl>
                                        <p:attrNameLst>
                                          <p:attrName>style.visibility</p:attrName>
                                        </p:attrNameLst>
                                      </p:cBhvr>
                                      <p:to>
                                        <p:strVal val="visible"/>
                                      </p:to>
                                    </p:set>
                                    <p:animEffect transition="in" filter="wipe(up)">
                                      <p:cBhvr>
                                        <p:cTn id="69" dur="500"/>
                                        <p:tgtEl>
                                          <p:spTgt spid="53">
                                            <p:txEl>
                                              <p:pRg st="0" end="0"/>
                                            </p:txEl>
                                          </p:spTgt>
                                        </p:tgtEl>
                                      </p:cBhvr>
                                    </p:animEffect>
                                  </p:childTnLst>
                                </p:cTn>
                              </p:par>
                            </p:childTnLst>
                          </p:cTn>
                        </p:par>
                        <p:par>
                          <p:cTn id="70" fill="hold">
                            <p:stCondLst>
                              <p:cond delay="6000"/>
                            </p:stCondLst>
                            <p:childTnLst>
                              <p:par>
                                <p:cTn id="71" presetID="22" presetClass="entr" presetSubtype="1" fill="hold" grpId="0" nodeType="afterEffect" nodePh="1">
                                  <p:stCondLst>
                                    <p:cond delay="0"/>
                                  </p:stCondLst>
                                  <p:endCondLst>
                                    <p:cond evt="begin" delay="0">
                                      <p:tn val="71"/>
                                    </p:cond>
                                  </p:endCondLst>
                                  <p:childTnLst>
                                    <p:set>
                                      <p:cBhvr>
                                        <p:cTn id="72" dur="1" fill="hold">
                                          <p:stCondLst>
                                            <p:cond delay="0"/>
                                          </p:stCondLst>
                                        </p:cTn>
                                        <p:tgtEl>
                                          <p:spTgt spid="52">
                                            <p:txEl>
                                              <p:pRg st="0" end="0"/>
                                            </p:txEl>
                                          </p:spTgt>
                                        </p:tgtEl>
                                        <p:attrNameLst>
                                          <p:attrName>style.visibility</p:attrName>
                                        </p:attrNameLst>
                                      </p:cBhvr>
                                      <p:to>
                                        <p:strVal val="visible"/>
                                      </p:to>
                                    </p:set>
                                    <p:animEffect transition="in" filter="wipe(up)">
                                      <p:cBhvr>
                                        <p:cTn id="73" dur="5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9" grpId="0" animBg="1"/>
      <p:bldP spid="50" grpId="0" animBg="1"/>
      <p:bldP spid="43" grpId="0" animBg="1"/>
      <p:bldP spid="44" grpId="0" build="p">
        <p:tmplLst>
          <p:tmpl lvl="1">
            <p:tnLst>
              <p:par>
                <p:cTn presetID="22" presetClass="entr" presetSubtype="1" fill="hold" nodeType="afterEffect" nodePh="1">
                  <p:stCondLst>
                    <p:cond delay="0"/>
                  </p:stCondLst>
                  <p:endCondLst>
                    <p:cond evt="begin" delay="0"/>
                  </p:endCondLst>
                  <p:childTnLst>
                    <p:set>
                      <p:cBhvr>
                        <p:cTn dur="1" fill="hold">
                          <p:stCondLst>
                            <p:cond delay="0"/>
                          </p:stCondLst>
                        </p:cTn>
                        <p:tgtEl>
                          <p:spTgt spid="44"/>
                        </p:tgtEl>
                        <p:attrNameLst>
                          <p:attrName>style.visibility</p:attrName>
                        </p:attrNameLst>
                      </p:cBhvr>
                      <p:to>
                        <p:strVal val="visible"/>
                      </p:to>
                    </p:set>
                    <p:animEffect transition="in" filter="wipe(up)">
                      <p:cBhvr>
                        <p:cTn dur="500"/>
                        <p:tgtEl>
                          <p:spTgt spid="44"/>
                        </p:tgtEl>
                      </p:cBhvr>
                    </p:animEffect>
                  </p:childTnLst>
                </p:cTn>
              </p:par>
            </p:tnLst>
          </p:tmpl>
        </p:tmplLst>
      </p:bldP>
      <p:bldP spid="45" grpId="0" build="p">
        <p:tmplLst>
          <p:tmpl lvl="1">
            <p:tnLst>
              <p:par>
                <p:cTn presetID="22" presetClass="entr" presetSubtype="1"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wipe(up)">
                      <p:cBhvr>
                        <p:cTn dur="500"/>
                        <p:tgtEl>
                          <p:spTgt spid="45"/>
                        </p:tgtEl>
                      </p:cBhvr>
                    </p:animEffect>
                  </p:childTnLst>
                </p:cTn>
              </p:par>
            </p:tnLst>
          </p:tmpl>
        </p:tmplLst>
      </p:bldP>
      <p:bldP spid="27" grpId="0"/>
      <p:bldP spid="24" grpId="0" animBg="1"/>
      <p:bldP spid="25" grpId="0" animBg="1"/>
      <p:bldP spid="47" grpId="0" build="p">
        <p:tmplLst>
          <p:tmpl lvl="1">
            <p:tnLst>
              <p:par>
                <p:cTn presetID="22" presetClass="entr" presetSubtype="1" fill="hold" nodeType="afterEffect" nodePh="1">
                  <p:stCondLst>
                    <p:cond delay="0"/>
                  </p:stCondLst>
                  <p:endCondLst>
                    <p:cond evt="begin" delay="0"/>
                  </p:endCondLst>
                  <p:childTnLst>
                    <p:set>
                      <p:cBhvr>
                        <p:cTn dur="1" fill="hold">
                          <p:stCondLst>
                            <p:cond delay="0"/>
                          </p:stCondLst>
                        </p:cTn>
                        <p:tgtEl>
                          <p:spTgt spid="47"/>
                        </p:tgtEl>
                        <p:attrNameLst>
                          <p:attrName>style.visibility</p:attrName>
                        </p:attrNameLst>
                      </p:cBhvr>
                      <p:to>
                        <p:strVal val="visible"/>
                      </p:to>
                    </p:set>
                    <p:animEffect transition="in" filter="wipe(up)">
                      <p:cBhvr>
                        <p:cTn dur="500"/>
                        <p:tgtEl>
                          <p:spTgt spid="47"/>
                        </p:tgtEl>
                      </p:cBhvr>
                    </p:animEffect>
                  </p:childTnLst>
                </p:cTn>
              </p:par>
            </p:tnLst>
          </p:tmpl>
        </p:tmplLst>
      </p:bldP>
      <p:bldP spid="48" grpId="0" build="p">
        <p:tmplLst>
          <p:tmpl lvl="1">
            <p:tnLst>
              <p:par>
                <p:cTn presetID="22" presetClass="entr" presetSubtype="1"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wipe(up)">
                      <p:cBhvr>
                        <p:cTn dur="500"/>
                        <p:tgtEl>
                          <p:spTgt spid="48"/>
                        </p:tgtEl>
                      </p:cBhvr>
                    </p:animEffect>
                  </p:childTnLst>
                </p:cTn>
              </p:par>
            </p:tnLst>
          </p:tmpl>
        </p:tmplLst>
      </p:bldP>
      <p:bldP spid="51" grpId="0" animBg="1"/>
      <p:bldP spid="52" grpId="0" build="p">
        <p:tmplLst>
          <p:tmpl lvl="1">
            <p:tnLst>
              <p:par>
                <p:cTn presetID="22" presetClass="entr" presetSubtype="1" fill="hold" nodeType="afterEffect" nodePh="1">
                  <p:stCondLst>
                    <p:cond delay="0"/>
                  </p:stCondLst>
                  <p:endCondLst>
                    <p:cond evt="begin" delay="0"/>
                  </p:endCondLst>
                  <p:childTnLst>
                    <p:set>
                      <p:cBhvr>
                        <p:cTn dur="1" fill="hold">
                          <p:stCondLst>
                            <p:cond delay="0"/>
                          </p:stCondLst>
                        </p:cTn>
                        <p:tgtEl>
                          <p:spTgt spid="52"/>
                        </p:tgtEl>
                        <p:attrNameLst>
                          <p:attrName>style.visibility</p:attrName>
                        </p:attrNameLst>
                      </p:cBhvr>
                      <p:to>
                        <p:strVal val="visible"/>
                      </p:to>
                    </p:set>
                    <p:animEffect transition="in" filter="wipe(up)">
                      <p:cBhvr>
                        <p:cTn dur="500"/>
                        <p:tgtEl>
                          <p:spTgt spid="52"/>
                        </p:tgtEl>
                      </p:cBhvr>
                    </p:animEffect>
                  </p:childTnLst>
                </p:cTn>
              </p:par>
            </p:tnLst>
          </p:tmpl>
        </p:tmplLst>
      </p:bldP>
      <p:bldP spid="53" grpId="0" build="p">
        <p:tmplLst>
          <p:tmpl lvl="1">
            <p:tnLst>
              <p:par>
                <p:cTn presetID="22" presetClass="entr" presetSubtype="1"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wipe(up)">
                      <p:cBhvr>
                        <p:cTn dur="500"/>
                        <p:tgtEl>
                          <p:spTgt spid="53"/>
                        </p:tgtEl>
                      </p:cBhvr>
                    </p:animEffect>
                  </p:childTnLst>
                </p:cTn>
              </p:par>
            </p:tnLst>
          </p:tmpl>
        </p:tmplLst>
      </p:bldP>
      <p:bldP spid="54" grpId="0" animBg="1"/>
      <p:bldP spid="55"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eam09">
    <p:spTree>
      <p:nvGrpSpPr>
        <p:cNvPr id="1" name=""/>
        <p:cNvGrpSpPr/>
        <p:nvPr/>
      </p:nvGrpSpPr>
      <p:grpSpPr>
        <a:xfrm>
          <a:off x="0" y="0"/>
          <a:ext cx="0" cy="0"/>
          <a:chOff x="0" y="0"/>
          <a:chExt cx="0" cy="0"/>
        </a:xfrm>
      </p:grpSpPr>
      <p:sp>
        <p:nvSpPr>
          <p:cNvPr id="31" name="Picture Placeholder 7"/>
          <p:cNvSpPr>
            <a:spLocks noGrp="1"/>
          </p:cNvSpPr>
          <p:nvPr>
            <p:ph type="pic" sz="quarter" idx="10" hasCustomPrompt="1"/>
          </p:nvPr>
        </p:nvSpPr>
        <p:spPr>
          <a:xfrm>
            <a:off x="1157321" y="1963503"/>
            <a:ext cx="1895355" cy="1894789"/>
          </a:xfrm>
          <a:prstGeom prst="roundRect">
            <a:avLst>
              <a:gd name="adj" fmla="val 9160"/>
            </a:avLst>
          </a:prstGeom>
          <a:ln w="28575">
            <a:solidFill>
              <a:schemeClr val="accent1"/>
            </a:solidFill>
          </a:ln>
        </p:spPr>
        <p:txBody>
          <a:bodyPr bIns="182880" anchor="b"/>
          <a:lstStyle>
            <a:lvl1pPr algn="ctr">
              <a:buNone/>
              <a:defRPr sz="1467">
                <a:solidFill>
                  <a:schemeClr val="tx1">
                    <a:lumMod val="50000"/>
                    <a:lumOff val="50000"/>
                  </a:schemeClr>
                </a:solidFill>
              </a:defRPr>
            </a:lvl1pPr>
          </a:lstStyle>
          <a:p>
            <a:r>
              <a:rPr lang="en-US"/>
              <a:t>Image Holder</a:t>
            </a:r>
          </a:p>
        </p:txBody>
      </p:sp>
      <p:sp>
        <p:nvSpPr>
          <p:cNvPr id="34" name="Picture Placeholder 7"/>
          <p:cNvSpPr>
            <a:spLocks noGrp="1"/>
          </p:cNvSpPr>
          <p:nvPr>
            <p:ph type="pic" sz="quarter" idx="18" hasCustomPrompt="1"/>
          </p:nvPr>
        </p:nvSpPr>
        <p:spPr>
          <a:xfrm>
            <a:off x="3763525" y="1963503"/>
            <a:ext cx="1895355" cy="1894789"/>
          </a:xfrm>
          <a:prstGeom prst="roundRect">
            <a:avLst>
              <a:gd name="adj" fmla="val 10232"/>
            </a:avLst>
          </a:prstGeom>
          <a:ln w="28575">
            <a:solidFill>
              <a:schemeClr val="accent2"/>
            </a:solidFill>
          </a:ln>
        </p:spPr>
        <p:txBody>
          <a:bodyPr bIns="182880" anchor="b"/>
          <a:lstStyle>
            <a:lvl1pPr algn="ctr">
              <a:buNone/>
              <a:defRPr sz="1467">
                <a:solidFill>
                  <a:schemeClr val="tx1">
                    <a:lumMod val="50000"/>
                    <a:lumOff val="50000"/>
                  </a:schemeClr>
                </a:solidFill>
              </a:defRPr>
            </a:lvl1pPr>
          </a:lstStyle>
          <a:p>
            <a:r>
              <a:rPr lang="en-US"/>
              <a:t>Image Holder</a:t>
            </a:r>
          </a:p>
        </p:txBody>
      </p:sp>
      <p:sp>
        <p:nvSpPr>
          <p:cNvPr id="37" name="Picture Placeholder 7"/>
          <p:cNvSpPr>
            <a:spLocks noGrp="1"/>
          </p:cNvSpPr>
          <p:nvPr>
            <p:ph type="pic" sz="quarter" idx="21" hasCustomPrompt="1"/>
          </p:nvPr>
        </p:nvSpPr>
        <p:spPr>
          <a:xfrm>
            <a:off x="6438789" y="1963503"/>
            <a:ext cx="1895355" cy="1894789"/>
          </a:xfrm>
          <a:prstGeom prst="roundRect">
            <a:avLst>
              <a:gd name="adj" fmla="val 11305"/>
            </a:avLst>
          </a:prstGeom>
          <a:ln w="28575">
            <a:solidFill>
              <a:schemeClr val="accent3"/>
            </a:solidFill>
          </a:ln>
        </p:spPr>
        <p:txBody>
          <a:bodyPr bIns="182880" anchor="b"/>
          <a:lstStyle>
            <a:lvl1pPr algn="ctr">
              <a:buNone/>
              <a:defRPr sz="1467">
                <a:solidFill>
                  <a:schemeClr val="tx1">
                    <a:lumMod val="50000"/>
                    <a:lumOff val="50000"/>
                  </a:schemeClr>
                </a:solidFill>
              </a:defRPr>
            </a:lvl1pPr>
          </a:lstStyle>
          <a:p>
            <a:r>
              <a:rPr lang="en-US"/>
              <a:t>Image Holder</a:t>
            </a:r>
          </a:p>
        </p:txBody>
      </p:sp>
      <p:sp>
        <p:nvSpPr>
          <p:cNvPr id="40" name="Picture Placeholder 7"/>
          <p:cNvSpPr>
            <a:spLocks noGrp="1"/>
          </p:cNvSpPr>
          <p:nvPr>
            <p:ph type="pic" sz="quarter" idx="24" hasCustomPrompt="1"/>
          </p:nvPr>
        </p:nvSpPr>
        <p:spPr>
          <a:xfrm>
            <a:off x="9113801" y="1963503"/>
            <a:ext cx="1895355" cy="1894789"/>
          </a:xfrm>
          <a:prstGeom prst="roundRect">
            <a:avLst>
              <a:gd name="adj" fmla="val 10769"/>
            </a:avLst>
          </a:prstGeom>
          <a:ln w="28575">
            <a:solidFill>
              <a:schemeClr val="accent4"/>
            </a:solidFill>
          </a:ln>
        </p:spPr>
        <p:txBody>
          <a:bodyPr bIns="182880" anchor="b"/>
          <a:lstStyle>
            <a:lvl1pPr algn="ctr">
              <a:buNone/>
              <a:defRPr sz="1467">
                <a:solidFill>
                  <a:schemeClr val="tx1">
                    <a:lumMod val="50000"/>
                    <a:lumOff val="50000"/>
                  </a:schemeClr>
                </a:solidFill>
              </a:defRPr>
            </a:lvl1pPr>
          </a:lstStyle>
          <a:p>
            <a:r>
              <a:rPr lang="en-US"/>
              <a:t>Image Holder</a:t>
            </a:r>
          </a:p>
        </p:txBody>
      </p:sp>
      <p:sp>
        <p:nvSpPr>
          <p:cNvPr id="14" name="Title 1"/>
          <p:cNvSpPr>
            <a:spLocks noGrp="1"/>
          </p:cNvSpPr>
          <p:nvPr>
            <p:ph type="title" hasCustomPrompt="1"/>
          </p:nvPr>
        </p:nvSpPr>
        <p:spPr>
          <a:xfrm>
            <a:off x="2336800" y="482600"/>
            <a:ext cx="7518400" cy="471365"/>
          </a:xfrm>
          <a:prstGeom prst="rect">
            <a:avLst/>
          </a:prstGeom>
        </p:spPr>
        <p:txBody>
          <a:bodyPr wrap="none" lIns="0" tIns="0" rIns="0" bIns="0" anchor="ctr">
            <a:noAutofit/>
          </a:bodyPr>
          <a:lstStyle>
            <a:lvl1pPr algn="ctr">
              <a:defRPr sz="3200" b="1" baseline="0">
                <a:solidFill>
                  <a:schemeClr val="tx1">
                    <a:lumMod val="50000"/>
                    <a:lumOff val="50000"/>
                  </a:schemeClr>
                </a:solidFill>
              </a:defRPr>
            </a:lvl1pPr>
          </a:lstStyle>
          <a:p>
            <a:r>
              <a:rPr lang="en-US"/>
              <a:t>Click To Edit Master Title Style</a:t>
            </a:r>
          </a:p>
        </p:txBody>
      </p:sp>
      <p:sp>
        <p:nvSpPr>
          <p:cNvPr id="15" name="Text Placeholder 3"/>
          <p:cNvSpPr>
            <a:spLocks noGrp="1"/>
          </p:cNvSpPr>
          <p:nvPr>
            <p:ph type="body" sz="half" idx="2" hasCustomPrompt="1"/>
          </p:nvPr>
        </p:nvSpPr>
        <p:spPr>
          <a:xfrm>
            <a:off x="3352800" y="951923"/>
            <a:ext cx="5486400" cy="267661"/>
          </a:xfrm>
          <a:prstGeom prst="rect">
            <a:avLst/>
          </a:prstGeom>
        </p:spPr>
        <p:txBody>
          <a:bodyPr wrap="none" lIns="0" tIns="0" rIns="0" bIns="0" anchor="ctr">
            <a:noAutofit/>
          </a:bodyPr>
          <a:lstStyle>
            <a:lvl1pPr marL="0" indent="0" algn="ctr">
              <a:buNone/>
              <a:defRPr sz="1600" b="1" baseline="0">
                <a:solidFill>
                  <a:schemeClr val="bg1">
                    <a:lumMod val="75000"/>
                  </a:schemeClr>
                </a:solidFill>
              </a:defRPr>
            </a:lvl1pPr>
            <a:lvl2pPr marL="609570" indent="0">
              <a:buNone/>
              <a:defRPr sz="1600"/>
            </a:lvl2pPr>
            <a:lvl3pPr marL="1219140" indent="0">
              <a:buNone/>
              <a:defRPr sz="1333"/>
            </a:lvl3pPr>
            <a:lvl4pPr marL="1828709" indent="0">
              <a:buNone/>
              <a:defRPr sz="1200"/>
            </a:lvl4pPr>
            <a:lvl5pPr marL="2438278" indent="0">
              <a:buNone/>
              <a:defRPr sz="1200"/>
            </a:lvl5pPr>
            <a:lvl6pPr marL="3047848" indent="0">
              <a:buNone/>
              <a:defRPr sz="1200"/>
            </a:lvl6pPr>
            <a:lvl7pPr marL="3657418" indent="0">
              <a:buNone/>
              <a:defRPr sz="1200"/>
            </a:lvl7pPr>
            <a:lvl8pPr marL="4266987" indent="0">
              <a:buNone/>
              <a:defRPr sz="1200"/>
            </a:lvl8pPr>
            <a:lvl9pPr marL="4876557" indent="0">
              <a:buNone/>
              <a:defRPr sz="1200"/>
            </a:lvl9pPr>
          </a:lstStyle>
          <a:p>
            <a:pPr lvl="0"/>
            <a:r>
              <a:rPr lang="en-US"/>
              <a:t>Subtext Goes Here</a:t>
            </a:r>
          </a:p>
        </p:txBody>
      </p:sp>
    </p:spTree>
    <p:extLst>
      <p:ext uri="{BB962C8B-B14F-4D97-AF65-F5344CB8AC3E}">
        <p14:creationId xmlns:p14="http://schemas.microsoft.com/office/powerpoint/2010/main" val="330794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par>
                          <p:cTn id="12" fill="hold">
                            <p:stCondLst>
                              <p:cond delay="1000"/>
                            </p:stCondLst>
                            <p:childTnLst>
                              <p:par>
                                <p:cTn id="13" presetID="53"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childTnLst>
                                </p:cTn>
                              </p:par>
                            </p:childTnLst>
                          </p:cTn>
                        </p:par>
                        <p:par>
                          <p:cTn id="24" fill="hold">
                            <p:stCondLst>
                              <p:cond delay="2000"/>
                            </p:stCondLst>
                            <p:childTnLst>
                              <p:par>
                                <p:cTn id="25" presetID="53"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2500"/>
                            </p:stCondLst>
                            <p:childTnLst>
                              <p:par>
                                <p:cTn id="31" presetID="53"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animEffect transition="in" filter="fade">
                                      <p:cBhvr>
                                        <p:cTn id="3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4" grpId="0" animBg="1"/>
      <p:bldP spid="37" grpId="0" animBg="1"/>
      <p:bldP spid="40" grpId="0" animBg="1"/>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Vision/Mission01">
    <p:spTree>
      <p:nvGrpSpPr>
        <p:cNvPr id="1" name=""/>
        <p:cNvGrpSpPr/>
        <p:nvPr/>
      </p:nvGrpSpPr>
      <p:grpSpPr>
        <a:xfrm>
          <a:off x="0" y="0"/>
          <a:ext cx="0" cy="0"/>
          <a:chOff x="0" y="0"/>
          <a:chExt cx="0" cy="0"/>
        </a:xfrm>
      </p:grpSpPr>
      <p:sp>
        <p:nvSpPr>
          <p:cNvPr id="4" name="Picture Placeholder 7"/>
          <p:cNvSpPr>
            <a:spLocks noGrp="1"/>
          </p:cNvSpPr>
          <p:nvPr>
            <p:ph type="pic" sz="quarter" idx="10" hasCustomPrompt="1"/>
          </p:nvPr>
        </p:nvSpPr>
        <p:spPr>
          <a:xfrm>
            <a:off x="6096000" y="0"/>
            <a:ext cx="6096000" cy="6858000"/>
          </a:xfrm>
          <a:custGeom>
            <a:avLst/>
            <a:gdLst>
              <a:gd name="connsiteX0" fmla="*/ 0 w 1421516"/>
              <a:gd name="connsiteY0" fmla="*/ 0 h 1421092"/>
              <a:gd name="connsiteX1" fmla="*/ 1421516 w 1421516"/>
              <a:gd name="connsiteY1" fmla="*/ 0 h 1421092"/>
              <a:gd name="connsiteX2" fmla="*/ 1421516 w 1421516"/>
              <a:gd name="connsiteY2" fmla="*/ 1421092 h 1421092"/>
              <a:gd name="connsiteX3" fmla="*/ 0 w 1421516"/>
              <a:gd name="connsiteY3" fmla="*/ 1421092 h 1421092"/>
              <a:gd name="connsiteX4" fmla="*/ 0 w 1421516"/>
              <a:gd name="connsiteY4" fmla="*/ 0 h 1421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1516" h="1421092">
                <a:moveTo>
                  <a:pt x="0" y="0"/>
                </a:moveTo>
                <a:lnTo>
                  <a:pt x="1421516" y="0"/>
                </a:lnTo>
                <a:lnTo>
                  <a:pt x="1421516" y="1421092"/>
                </a:lnTo>
                <a:lnTo>
                  <a:pt x="0" y="1421092"/>
                </a:lnTo>
                <a:lnTo>
                  <a:pt x="0" y="0"/>
                </a:lnTo>
                <a:close/>
              </a:path>
            </a:pathLst>
          </a:custGeom>
          <a:solidFill>
            <a:schemeClr val="tx2">
              <a:lumMod val="10000"/>
              <a:lumOff val="90000"/>
            </a:schemeClr>
          </a:solidFill>
          <a:ln w="19050">
            <a:noFill/>
          </a:ln>
        </p:spPr>
        <p:txBody>
          <a:bodyPr tIns="822960" bIns="0" anchor="ctr"/>
          <a:lstStyle>
            <a:lvl1pPr algn="ctr" rtl="0">
              <a:buNone/>
              <a:defRPr sz="1867">
                <a:ln>
                  <a:noFill/>
                </a:ln>
                <a:solidFill>
                  <a:schemeClr val="tx1">
                    <a:lumMod val="50000"/>
                    <a:lumOff val="50000"/>
                  </a:schemeClr>
                </a:solidFill>
              </a:defRPr>
            </a:lvl1pPr>
          </a:lstStyle>
          <a:p>
            <a:r>
              <a:rPr lang="en-US"/>
              <a:t>Image Holder</a:t>
            </a:r>
          </a:p>
        </p:txBody>
      </p:sp>
      <p:sp>
        <p:nvSpPr>
          <p:cNvPr id="10" name="Text Placeholder 3"/>
          <p:cNvSpPr>
            <a:spLocks noGrp="1"/>
          </p:cNvSpPr>
          <p:nvPr>
            <p:ph type="body" sz="half" idx="2" hasCustomPrompt="1"/>
          </p:nvPr>
        </p:nvSpPr>
        <p:spPr>
          <a:xfrm>
            <a:off x="508000" y="1026695"/>
            <a:ext cx="7010400"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15" name="Title 13"/>
          <p:cNvSpPr>
            <a:spLocks noGrp="1"/>
          </p:cNvSpPr>
          <p:nvPr>
            <p:ph type="title" hasCustomPrompt="1"/>
          </p:nvPr>
        </p:nvSpPr>
        <p:spPr>
          <a:xfrm>
            <a:off x="508000" y="450250"/>
            <a:ext cx="7010400"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MASTER TITLE STYLE</a:t>
            </a:r>
          </a:p>
        </p:txBody>
      </p:sp>
    </p:spTree>
    <p:extLst>
      <p:ext uri="{BB962C8B-B14F-4D97-AF65-F5344CB8AC3E}">
        <p14:creationId xmlns:p14="http://schemas.microsoft.com/office/powerpoint/2010/main" val="366717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4_Image Layouts">
    <p:spTree>
      <p:nvGrpSpPr>
        <p:cNvPr id="1" name=""/>
        <p:cNvGrpSpPr/>
        <p:nvPr/>
      </p:nvGrpSpPr>
      <p:grpSpPr>
        <a:xfrm>
          <a:off x="0" y="0"/>
          <a:ext cx="0" cy="0"/>
          <a:chOff x="0" y="0"/>
          <a:chExt cx="0" cy="0"/>
        </a:xfrm>
      </p:grpSpPr>
      <p:sp>
        <p:nvSpPr>
          <p:cNvPr id="9" name="Picture Placeholder 7"/>
          <p:cNvSpPr>
            <a:spLocks noGrp="1"/>
          </p:cNvSpPr>
          <p:nvPr>
            <p:ph type="pic" sz="quarter" idx="10" hasCustomPrompt="1"/>
          </p:nvPr>
        </p:nvSpPr>
        <p:spPr>
          <a:xfrm>
            <a:off x="0" y="1752867"/>
            <a:ext cx="2036064" cy="1999488"/>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5" name="Text Placeholder 3"/>
          <p:cNvSpPr>
            <a:spLocks noGrp="1"/>
          </p:cNvSpPr>
          <p:nvPr>
            <p:ph type="body" sz="half" idx="2" hasCustomPrompt="1"/>
          </p:nvPr>
        </p:nvSpPr>
        <p:spPr>
          <a:xfrm>
            <a:off x="508000" y="1026695"/>
            <a:ext cx="11140661"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6" name="Title 13"/>
          <p:cNvSpPr>
            <a:spLocks noGrp="1"/>
          </p:cNvSpPr>
          <p:nvPr>
            <p:ph type="title" hasCustomPrompt="1"/>
          </p:nvPr>
        </p:nvSpPr>
        <p:spPr>
          <a:xfrm>
            <a:off x="508000" y="450250"/>
            <a:ext cx="11140661" cy="474845"/>
          </a:xfrm>
          <a:prstGeom prst="rect">
            <a:avLst/>
          </a:prstGeom>
        </p:spPr>
        <p:txBody>
          <a:bodyPr lIns="0" anchor="ctr"/>
          <a:lstStyle>
            <a:lvl1pPr marL="0" marR="0" indent="0" algn="l" defTabSz="121917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7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TITLE STYLE</a:t>
            </a:r>
          </a:p>
        </p:txBody>
      </p:sp>
      <p:sp>
        <p:nvSpPr>
          <p:cNvPr id="19" name="Picture Placeholder 7"/>
          <p:cNvSpPr>
            <a:spLocks noGrp="1"/>
          </p:cNvSpPr>
          <p:nvPr>
            <p:ph type="pic" sz="quarter" idx="12" hasCustomPrompt="1"/>
          </p:nvPr>
        </p:nvSpPr>
        <p:spPr>
          <a:xfrm>
            <a:off x="2031187" y="1752867"/>
            <a:ext cx="2036064" cy="1999488"/>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20" name="Picture Placeholder 7"/>
          <p:cNvSpPr>
            <a:spLocks noGrp="1"/>
          </p:cNvSpPr>
          <p:nvPr>
            <p:ph type="pic" sz="quarter" idx="13" hasCustomPrompt="1"/>
          </p:nvPr>
        </p:nvSpPr>
        <p:spPr>
          <a:xfrm>
            <a:off x="6093560" y="1752867"/>
            <a:ext cx="2036064" cy="1999488"/>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21" name="Picture Placeholder 7"/>
          <p:cNvSpPr>
            <a:spLocks noGrp="1"/>
          </p:cNvSpPr>
          <p:nvPr>
            <p:ph type="pic" sz="quarter" idx="14" hasCustomPrompt="1"/>
          </p:nvPr>
        </p:nvSpPr>
        <p:spPr>
          <a:xfrm>
            <a:off x="4062373" y="1752867"/>
            <a:ext cx="2036064" cy="1999488"/>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23" name="Picture Placeholder 7"/>
          <p:cNvSpPr>
            <a:spLocks noGrp="1"/>
          </p:cNvSpPr>
          <p:nvPr>
            <p:ph type="pic" sz="quarter" idx="15" hasCustomPrompt="1"/>
          </p:nvPr>
        </p:nvSpPr>
        <p:spPr>
          <a:xfrm>
            <a:off x="8124747" y="1752867"/>
            <a:ext cx="2036064" cy="1999488"/>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0" name="Picture Placeholder 7"/>
          <p:cNvSpPr>
            <a:spLocks noGrp="1"/>
          </p:cNvSpPr>
          <p:nvPr>
            <p:ph type="pic" sz="quarter" idx="16" hasCustomPrompt="1"/>
          </p:nvPr>
        </p:nvSpPr>
        <p:spPr>
          <a:xfrm>
            <a:off x="10155936" y="1752867"/>
            <a:ext cx="2036064" cy="1999488"/>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1" name="Picture Placeholder 7"/>
          <p:cNvSpPr>
            <a:spLocks noGrp="1"/>
          </p:cNvSpPr>
          <p:nvPr>
            <p:ph type="pic" sz="quarter" idx="17" hasCustomPrompt="1"/>
          </p:nvPr>
        </p:nvSpPr>
        <p:spPr>
          <a:xfrm>
            <a:off x="0" y="3752355"/>
            <a:ext cx="2036064" cy="1999488"/>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2" name="Picture Placeholder 7"/>
          <p:cNvSpPr>
            <a:spLocks noGrp="1"/>
          </p:cNvSpPr>
          <p:nvPr>
            <p:ph type="pic" sz="quarter" idx="18" hasCustomPrompt="1"/>
          </p:nvPr>
        </p:nvSpPr>
        <p:spPr>
          <a:xfrm>
            <a:off x="2031187" y="3752355"/>
            <a:ext cx="2036064" cy="1999488"/>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3" name="Picture Placeholder 7"/>
          <p:cNvSpPr>
            <a:spLocks noGrp="1"/>
          </p:cNvSpPr>
          <p:nvPr>
            <p:ph type="pic" sz="quarter" idx="19" hasCustomPrompt="1"/>
          </p:nvPr>
        </p:nvSpPr>
        <p:spPr>
          <a:xfrm>
            <a:off x="6093560" y="3752355"/>
            <a:ext cx="2036064" cy="1999488"/>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4" name="Picture Placeholder 7"/>
          <p:cNvSpPr>
            <a:spLocks noGrp="1"/>
          </p:cNvSpPr>
          <p:nvPr>
            <p:ph type="pic" sz="quarter" idx="20" hasCustomPrompt="1"/>
          </p:nvPr>
        </p:nvSpPr>
        <p:spPr>
          <a:xfrm>
            <a:off x="4062373" y="3752355"/>
            <a:ext cx="2036064" cy="1999488"/>
          </a:xfrm>
          <a:prstGeom prst="rect">
            <a:avLst/>
          </a:prstGeom>
          <a:solidFill>
            <a:schemeClr val="tx2">
              <a:lumMod val="10000"/>
              <a:lumOff val="90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5" name="Picture Placeholder 7"/>
          <p:cNvSpPr>
            <a:spLocks noGrp="1"/>
          </p:cNvSpPr>
          <p:nvPr>
            <p:ph type="pic" sz="quarter" idx="21" hasCustomPrompt="1"/>
          </p:nvPr>
        </p:nvSpPr>
        <p:spPr>
          <a:xfrm>
            <a:off x="8124747" y="3752355"/>
            <a:ext cx="2036064" cy="1999488"/>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
        <p:nvSpPr>
          <p:cNvPr id="16" name="Picture Placeholder 7"/>
          <p:cNvSpPr>
            <a:spLocks noGrp="1"/>
          </p:cNvSpPr>
          <p:nvPr>
            <p:ph type="pic" sz="quarter" idx="22" hasCustomPrompt="1"/>
          </p:nvPr>
        </p:nvSpPr>
        <p:spPr>
          <a:xfrm>
            <a:off x="10155936" y="3752355"/>
            <a:ext cx="2036064" cy="1999488"/>
          </a:xfrm>
          <a:prstGeom prst="rect">
            <a:avLst/>
          </a:prstGeom>
          <a:solidFill>
            <a:schemeClr val="bg1">
              <a:lumMod val="85000"/>
            </a:schemeClr>
          </a:solidFill>
          <a:ln w="19050">
            <a:noFill/>
          </a:ln>
        </p:spPr>
        <p:txBody>
          <a:bodyPr lIns="0" tIns="91440" rIns="0" bIns="365760" anchor="b"/>
          <a:lstStyle>
            <a:lvl1pPr algn="ctr" rtl="0">
              <a:buNone/>
              <a:defRPr sz="1467">
                <a:solidFill>
                  <a:schemeClr val="tx1">
                    <a:lumMod val="75000"/>
                    <a:lumOff val="25000"/>
                  </a:schemeClr>
                </a:solidFill>
              </a:defRPr>
            </a:lvl1pPr>
          </a:lstStyle>
          <a:p>
            <a:r>
              <a:rPr lang="en-US"/>
              <a:t>Image Holder</a:t>
            </a:r>
          </a:p>
        </p:txBody>
      </p:sp>
    </p:spTree>
    <p:extLst>
      <p:ext uri="{BB962C8B-B14F-4D97-AF65-F5344CB8AC3E}">
        <p14:creationId xmlns:p14="http://schemas.microsoft.com/office/powerpoint/2010/main" val="245233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Effect transition="in" filter="fade">
                                      <p:cBhvr>
                                        <p:cTn id="9" dur="400"/>
                                        <p:tgtEl>
                                          <p:spTgt spid="9"/>
                                        </p:tgtEl>
                                      </p:cBhvr>
                                    </p:animEffect>
                                  </p:childTnLst>
                                </p:cTn>
                              </p:par>
                            </p:childTnLst>
                          </p:cTn>
                        </p:par>
                        <p:par>
                          <p:cTn id="10" fill="hold">
                            <p:stCondLst>
                              <p:cond delay="4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400" fill="hold"/>
                                        <p:tgtEl>
                                          <p:spTgt spid="11"/>
                                        </p:tgtEl>
                                        <p:attrNameLst>
                                          <p:attrName>ppt_w</p:attrName>
                                        </p:attrNameLst>
                                      </p:cBhvr>
                                      <p:tavLst>
                                        <p:tav tm="0">
                                          <p:val>
                                            <p:fltVal val="0"/>
                                          </p:val>
                                        </p:tav>
                                        <p:tav tm="100000">
                                          <p:val>
                                            <p:strVal val="#ppt_w"/>
                                          </p:val>
                                        </p:tav>
                                      </p:tavLst>
                                    </p:anim>
                                    <p:anim calcmode="lin" valueType="num">
                                      <p:cBhvr>
                                        <p:cTn id="14" dur="400" fill="hold"/>
                                        <p:tgtEl>
                                          <p:spTgt spid="11"/>
                                        </p:tgtEl>
                                        <p:attrNameLst>
                                          <p:attrName>ppt_h</p:attrName>
                                        </p:attrNameLst>
                                      </p:cBhvr>
                                      <p:tavLst>
                                        <p:tav tm="0">
                                          <p:val>
                                            <p:fltVal val="0"/>
                                          </p:val>
                                        </p:tav>
                                        <p:tav tm="100000">
                                          <p:val>
                                            <p:strVal val="#ppt_h"/>
                                          </p:val>
                                        </p:tav>
                                      </p:tavLst>
                                    </p:anim>
                                    <p:animEffect transition="in" filter="fade">
                                      <p:cBhvr>
                                        <p:cTn id="15" dur="400"/>
                                        <p:tgtEl>
                                          <p:spTgt spid="11"/>
                                        </p:tgtEl>
                                      </p:cBhvr>
                                    </p:animEffect>
                                  </p:childTnLst>
                                </p:cTn>
                              </p:par>
                            </p:childTnLst>
                          </p:cTn>
                        </p:par>
                        <p:par>
                          <p:cTn id="16" fill="hold">
                            <p:stCondLst>
                              <p:cond delay="8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400" fill="hold"/>
                                        <p:tgtEl>
                                          <p:spTgt spid="12"/>
                                        </p:tgtEl>
                                        <p:attrNameLst>
                                          <p:attrName>ppt_w</p:attrName>
                                        </p:attrNameLst>
                                      </p:cBhvr>
                                      <p:tavLst>
                                        <p:tav tm="0">
                                          <p:val>
                                            <p:fltVal val="0"/>
                                          </p:val>
                                        </p:tav>
                                        <p:tav tm="100000">
                                          <p:val>
                                            <p:strVal val="#ppt_w"/>
                                          </p:val>
                                        </p:tav>
                                      </p:tavLst>
                                    </p:anim>
                                    <p:anim calcmode="lin" valueType="num">
                                      <p:cBhvr>
                                        <p:cTn id="20" dur="400" fill="hold"/>
                                        <p:tgtEl>
                                          <p:spTgt spid="12"/>
                                        </p:tgtEl>
                                        <p:attrNameLst>
                                          <p:attrName>ppt_h</p:attrName>
                                        </p:attrNameLst>
                                      </p:cBhvr>
                                      <p:tavLst>
                                        <p:tav tm="0">
                                          <p:val>
                                            <p:fltVal val="0"/>
                                          </p:val>
                                        </p:tav>
                                        <p:tav tm="100000">
                                          <p:val>
                                            <p:strVal val="#ppt_h"/>
                                          </p:val>
                                        </p:tav>
                                      </p:tavLst>
                                    </p:anim>
                                    <p:animEffect transition="in" filter="fade">
                                      <p:cBhvr>
                                        <p:cTn id="21" dur="400"/>
                                        <p:tgtEl>
                                          <p:spTgt spid="12"/>
                                        </p:tgtEl>
                                      </p:cBhvr>
                                    </p:animEffect>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400" fill="hold"/>
                                        <p:tgtEl>
                                          <p:spTgt spid="19"/>
                                        </p:tgtEl>
                                        <p:attrNameLst>
                                          <p:attrName>ppt_w</p:attrName>
                                        </p:attrNameLst>
                                      </p:cBhvr>
                                      <p:tavLst>
                                        <p:tav tm="0">
                                          <p:val>
                                            <p:fltVal val="0"/>
                                          </p:val>
                                        </p:tav>
                                        <p:tav tm="100000">
                                          <p:val>
                                            <p:strVal val="#ppt_w"/>
                                          </p:val>
                                        </p:tav>
                                      </p:tavLst>
                                    </p:anim>
                                    <p:anim calcmode="lin" valueType="num">
                                      <p:cBhvr>
                                        <p:cTn id="26" dur="400" fill="hold"/>
                                        <p:tgtEl>
                                          <p:spTgt spid="19"/>
                                        </p:tgtEl>
                                        <p:attrNameLst>
                                          <p:attrName>ppt_h</p:attrName>
                                        </p:attrNameLst>
                                      </p:cBhvr>
                                      <p:tavLst>
                                        <p:tav tm="0">
                                          <p:val>
                                            <p:fltVal val="0"/>
                                          </p:val>
                                        </p:tav>
                                        <p:tav tm="100000">
                                          <p:val>
                                            <p:strVal val="#ppt_h"/>
                                          </p:val>
                                        </p:tav>
                                      </p:tavLst>
                                    </p:anim>
                                    <p:animEffect transition="in" filter="fade">
                                      <p:cBhvr>
                                        <p:cTn id="27" dur="400"/>
                                        <p:tgtEl>
                                          <p:spTgt spid="19"/>
                                        </p:tgtEl>
                                      </p:cBhvr>
                                    </p:animEffect>
                                  </p:childTnLst>
                                </p:cTn>
                              </p:par>
                            </p:childTnLst>
                          </p:cTn>
                        </p:par>
                        <p:par>
                          <p:cTn id="28" fill="hold">
                            <p:stCondLst>
                              <p:cond delay="160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400" fill="hold"/>
                                        <p:tgtEl>
                                          <p:spTgt spid="21"/>
                                        </p:tgtEl>
                                        <p:attrNameLst>
                                          <p:attrName>ppt_w</p:attrName>
                                        </p:attrNameLst>
                                      </p:cBhvr>
                                      <p:tavLst>
                                        <p:tav tm="0">
                                          <p:val>
                                            <p:fltVal val="0"/>
                                          </p:val>
                                        </p:tav>
                                        <p:tav tm="100000">
                                          <p:val>
                                            <p:strVal val="#ppt_w"/>
                                          </p:val>
                                        </p:tav>
                                      </p:tavLst>
                                    </p:anim>
                                    <p:anim calcmode="lin" valueType="num">
                                      <p:cBhvr>
                                        <p:cTn id="32" dur="400" fill="hold"/>
                                        <p:tgtEl>
                                          <p:spTgt spid="21"/>
                                        </p:tgtEl>
                                        <p:attrNameLst>
                                          <p:attrName>ppt_h</p:attrName>
                                        </p:attrNameLst>
                                      </p:cBhvr>
                                      <p:tavLst>
                                        <p:tav tm="0">
                                          <p:val>
                                            <p:fltVal val="0"/>
                                          </p:val>
                                        </p:tav>
                                        <p:tav tm="100000">
                                          <p:val>
                                            <p:strVal val="#ppt_h"/>
                                          </p:val>
                                        </p:tav>
                                      </p:tavLst>
                                    </p:anim>
                                    <p:animEffect transition="in" filter="fade">
                                      <p:cBhvr>
                                        <p:cTn id="33" dur="400"/>
                                        <p:tgtEl>
                                          <p:spTgt spid="21"/>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400" fill="hold"/>
                                        <p:tgtEl>
                                          <p:spTgt spid="14"/>
                                        </p:tgtEl>
                                        <p:attrNameLst>
                                          <p:attrName>ppt_w</p:attrName>
                                        </p:attrNameLst>
                                      </p:cBhvr>
                                      <p:tavLst>
                                        <p:tav tm="0">
                                          <p:val>
                                            <p:fltVal val="0"/>
                                          </p:val>
                                        </p:tav>
                                        <p:tav tm="100000">
                                          <p:val>
                                            <p:strVal val="#ppt_w"/>
                                          </p:val>
                                        </p:tav>
                                      </p:tavLst>
                                    </p:anim>
                                    <p:anim calcmode="lin" valueType="num">
                                      <p:cBhvr>
                                        <p:cTn id="38" dur="400" fill="hold"/>
                                        <p:tgtEl>
                                          <p:spTgt spid="14"/>
                                        </p:tgtEl>
                                        <p:attrNameLst>
                                          <p:attrName>ppt_h</p:attrName>
                                        </p:attrNameLst>
                                      </p:cBhvr>
                                      <p:tavLst>
                                        <p:tav tm="0">
                                          <p:val>
                                            <p:fltVal val="0"/>
                                          </p:val>
                                        </p:tav>
                                        <p:tav tm="100000">
                                          <p:val>
                                            <p:strVal val="#ppt_h"/>
                                          </p:val>
                                        </p:tav>
                                      </p:tavLst>
                                    </p:anim>
                                    <p:animEffect transition="in" filter="fade">
                                      <p:cBhvr>
                                        <p:cTn id="39" dur="400"/>
                                        <p:tgtEl>
                                          <p:spTgt spid="14"/>
                                        </p:tgtEl>
                                      </p:cBhvr>
                                    </p:animEffect>
                                  </p:childTnLst>
                                </p:cTn>
                              </p:par>
                            </p:childTnLst>
                          </p:cTn>
                        </p:par>
                        <p:par>
                          <p:cTn id="40" fill="hold">
                            <p:stCondLst>
                              <p:cond delay="24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400" fill="hold"/>
                                        <p:tgtEl>
                                          <p:spTgt spid="13"/>
                                        </p:tgtEl>
                                        <p:attrNameLst>
                                          <p:attrName>ppt_w</p:attrName>
                                        </p:attrNameLst>
                                      </p:cBhvr>
                                      <p:tavLst>
                                        <p:tav tm="0">
                                          <p:val>
                                            <p:fltVal val="0"/>
                                          </p:val>
                                        </p:tav>
                                        <p:tav tm="100000">
                                          <p:val>
                                            <p:strVal val="#ppt_w"/>
                                          </p:val>
                                        </p:tav>
                                      </p:tavLst>
                                    </p:anim>
                                    <p:anim calcmode="lin" valueType="num">
                                      <p:cBhvr>
                                        <p:cTn id="44" dur="400" fill="hold"/>
                                        <p:tgtEl>
                                          <p:spTgt spid="13"/>
                                        </p:tgtEl>
                                        <p:attrNameLst>
                                          <p:attrName>ppt_h</p:attrName>
                                        </p:attrNameLst>
                                      </p:cBhvr>
                                      <p:tavLst>
                                        <p:tav tm="0">
                                          <p:val>
                                            <p:fltVal val="0"/>
                                          </p:val>
                                        </p:tav>
                                        <p:tav tm="100000">
                                          <p:val>
                                            <p:strVal val="#ppt_h"/>
                                          </p:val>
                                        </p:tav>
                                      </p:tavLst>
                                    </p:anim>
                                    <p:animEffect transition="in" filter="fade">
                                      <p:cBhvr>
                                        <p:cTn id="45" dur="400"/>
                                        <p:tgtEl>
                                          <p:spTgt spid="13"/>
                                        </p:tgtEl>
                                      </p:cBhvr>
                                    </p:animEffect>
                                  </p:childTnLst>
                                </p:cTn>
                              </p:par>
                            </p:childTnLst>
                          </p:cTn>
                        </p:par>
                        <p:par>
                          <p:cTn id="46" fill="hold">
                            <p:stCondLst>
                              <p:cond delay="2800"/>
                            </p:stCondLst>
                            <p:childTnLst>
                              <p:par>
                                <p:cTn id="47" presetID="5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400" fill="hold"/>
                                        <p:tgtEl>
                                          <p:spTgt spid="20"/>
                                        </p:tgtEl>
                                        <p:attrNameLst>
                                          <p:attrName>ppt_w</p:attrName>
                                        </p:attrNameLst>
                                      </p:cBhvr>
                                      <p:tavLst>
                                        <p:tav tm="0">
                                          <p:val>
                                            <p:fltVal val="0"/>
                                          </p:val>
                                        </p:tav>
                                        <p:tav tm="100000">
                                          <p:val>
                                            <p:strVal val="#ppt_w"/>
                                          </p:val>
                                        </p:tav>
                                      </p:tavLst>
                                    </p:anim>
                                    <p:anim calcmode="lin" valueType="num">
                                      <p:cBhvr>
                                        <p:cTn id="50" dur="400" fill="hold"/>
                                        <p:tgtEl>
                                          <p:spTgt spid="20"/>
                                        </p:tgtEl>
                                        <p:attrNameLst>
                                          <p:attrName>ppt_h</p:attrName>
                                        </p:attrNameLst>
                                      </p:cBhvr>
                                      <p:tavLst>
                                        <p:tav tm="0">
                                          <p:val>
                                            <p:fltVal val="0"/>
                                          </p:val>
                                        </p:tav>
                                        <p:tav tm="100000">
                                          <p:val>
                                            <p:strVal val="#ppt_h"/>
                                          </p:val>
                                        </p:tav>
                                      </p:tavLst>
                                    </p:anim>
                                    <p:animEffect transition="in" filter="fade">
                                      <p:cBhvr>
                                        <p:cTn id="51" dur="400"/>
                                        <p:tgtEl>
                                          <p:spTgt spid="20"/>
                                        </p:tgtEl>
                                      </p:cBhvr>
                                    </p:animEffect>
                                  </p:childTnLst>
                                </p:cTn>
                              </p:par>
                            </p:childTnLst>
                          </p:cTn>
                        </p:par>
                        <p:par>
                          <p:cTn id="52" fill="hold">
                            <p:stCondLst>
                              <p:cond delay="3200"/>
                            </p:stCondLst>
                            <p:childTnLst>
                              <p:par>
                                <p:cTn id="53" presetID="53" presetClass="entr" presetSubtype="16"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400" fill="hold"/>
                                        <p:tgtEl>
                                          <p:spTgt spid="23"/>
                                        </p:tgtEl>
                                        <p:attrNameLst>
                                          <p:attrName>ppt_w</p:attrName>
                                        </p:attrNameLst>
                                      </p:cBhvr>
                                      <p:tavLst>
                                        <p:tav tm="0">
                                          <p:val>
                                            <p:fltVal val="0"/>
                                          </p:val>
                                        </p:tav>
                                        <p:tav tm="100000">
                                          <p:val>
                                            <p:strVal val="#ppt_w"/>
                                          </p:val>
                                        </p:tav>
                                      </p:tavLst>
                                    </p:anim>
                                    <p:anim calcmode="lin" valueType="num">
                                      <p:cBhvr>
                                        <p:cTn id="56" dur="400" fill="hold"/>
                                        <p:tgtEl>
                                          <p:spTgt spid="23"/>
                                        </p:tgtEl>
                                        <p:attrNameLst>
                                          <p:attrName>ppt_h</p:attrName>
                                        </p:attrNameLst>
                                      </p:cBhvr>
                                      <p:tavLst>
                                        <p:tav tm="0">
                                          <p:val>
                                            <p:fltVal val="0"/>
                                          </p:val>
                                        </p:tav>
                                        <p:tav tm="100000">
                                          <p:val>
                                            <p:strVal val="#ppt_h"/>
                                          </p:val>
                                        </p:tav>
                                      </p:tavLst>
                                    </p:anim>
                                    <p:animEffect transition="in" filter="fade">
                                      <p:cBhvr>
                                        <p:cTn id="57" dur="400"/>
                                        <p:tgtEl>
                                          <p:spTgt spid="23"/>
                                        </p:tgtEl>
                                      </p:cBhvr>
                                    </p:animEffect>
                                  </p:childTnLst>
                                </p:cTn>
                              </p:par>
                            </p:childTnLst>
                          </p:cTn>
                        </p:par>
                        <p:par>
                          <p:cTn id="58" fill="hold">
                            <p:stCondLst>
                              <p:cond delay="3600"/>
                            </p:stCondLst>
                            <p:childTnLst>
                              <p:par>
                                <p:cTn id="59" presetID="53" presetClass="entr" presetSubtype="16"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400" fill="hold"/>
                                        <p:tgtEl>
                                          <p:spTgt spid="15"/>
                                        </p:tgtEl>
                                        <p:attrNameLst>
                                          <p:attrName>ppt_w</p:attrName>
                                        </p:attrNameLst>
                                      </p:cBhvr>
                                      <p:tavLst>
                                        <p:tav tm="0">
                                          <p:val>
                                            <p:fltVal val="0"/>
                                          </p:val>
                                        </p:tav>
                                        <p:tav tm="100000">
                                          <p:val>
                                            <p:strVal val="#ppt_w"/>
                                          </p:val>
                                        </p:tav>
                                      </p:tavLst>
                                    </p:anim>
                                    <p:anim calcmode="lin" valueType="num">
                                      <p:cBhvr>
                                        <p:cTn id="62" dur="400" fill="hold"/>
                                        <p:tgtEl>
                                          <p:spTgt spid="15"/>
                                        </p:tgtEl>
                                        <p:attrNameLst>
                                          <p:attrName>ppt_h</p:attrName>
                                        </p:attrNameLst>
                                      </p:cBhvr>
                                      <p:tavLst>
                                        <p:tav tm="0">
                                          <p:val>
                                            <p:fltVal val="0"/>
                                          </p:val>
                                        </p:tav>
                                        <p:tav tm="100000">
                                          <p:val>
                                            <p:strVal val="#ppt_h"/>
                                          </p:val>
                                        </p:tav>
                                      </p:tavLst>
                                    </p:anim>
                                    <p:animEffect transition="in" filter="fade">
                                      <p:cBhvr>
                                        <p:cTn id="63" dur="400"/>
                                        <p:tgtEl>
                                          <p:spTgt spid="15"/>
                                        </p:tgtEl>
                                      </p:cBhvr>
                                    </p:animEffect>
                                  </p:childTnLst>
                                </p:cTn>
                              </p:par>
                            </p:childTnLst>
                          </p:cTn>
                        </p:par>
                        <p:par>
                          <p:cTn id="64" fill="hold">
                            <p:stCondLst>
                              <p:cond delay="4000"/>
                            </p:stCondLst>
                            <p:childTnLst>
                              <p:par>
                                <p:cTn id="65" presetID="53" presetClass="entr" presetSubtype="16"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400" fill="hold"/>
                                        <p:tgtEl>
                                          <p:spTgt spid="16"/>
                                        </p:tgtEl>
                                        <p:attrNameLst>
                                          <p:attrName>ppt_w</p:attrName>
                                        </p:attrNameLst>
                                      </p:cBhvr>
                                      <p:tavLst>
                                        <p:tav tm="0">
                                          <p:val>
                                            <p:fltVal val="0"/>
                                          </p:val>
                                        </p:tav>
                                        <p:tav tm="100000">
                                          <p:val>
                                            <p:strVal val="#ppt_w"/>
                                          </p:val>
                                        </p:tav>
                                      </p:tavLst>
                                    </p:anim>
                                    <p:anim calcmode="lin" valueType="num">
                                      <p:cBhvr>
                                        <p:cTn id="68" dur="400" fill="hold"/>
                                        <p:tgtEl>
                                          <p:spTgt spid="16"/>
                                        </p:tgtEl>
                                        <p:attrNameLst>
                                          <p:attrName>ppt_h</p:attrName>
                                        </p:attrNameLst>
                                      </p:cBhvr>
                                      <p:tavLst>
                                        <p:tav tm="0">
                                          <p:val>
                                            <p:fltVal val="0"/>
                                          </p:val>
                                        </p:tav>
                                        <p:tav tm="100000">
                                          <p:val>
                                            <p:strVal val="#ppt_h"/>
                                          </p:val>
                                        </p:tav>
                                      </p:tavLst>
                                    </p:anim>
                                    <p:animEffect transition="in" filter="fade">
                                      <p:cBhvr>
                                        <p:cTn id="69" dur="400"/>
                                        <p:tgtEl>
                                          <p:spTgt spid="16"/>
                                        </p:tgtEl>
                                      </p:cBhvr>
                                    </p:animEffect>
                                  </p:childTnLst>
                                </p:cTn>
                              </p:par>
                            </p:childTnLst>
                          </p:cTn>
                        </p:par>
                        <p:par>
                          <p:cTn id="70" fill="hold">
                            <p:stCondLst>
                              <p:cond delay="4400"/>
                            </p:stCondLst>
                            <p:childTnLst>
                              <p:par>
                                <p:cTn id="71" presetID="53" presetClass="entr" presetSubtype="16"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400" fill="hold"/>
                                        <p:tgtEl>
                                          <p:spTgt spid="10"/>
                                        </p:tgtEl>
                                        <p:attrNameLst>
                                          <p:attrName>ppt_w</p:attrName>
                                        </p:attrNameLst>
                                      </p:cBhvr>
                                      <p:tavLst>
                                        <p:tav tm="0">
                                          <p:val>
                                            <p:fltVal val="0"/>
                                          </p:val>
                                        </p:tav>
                                        <p:tav tm="100000">
                                          <p:val>
                                            <p:strVal val="#ppt_w"/>
                                          </p:val>
                                        </p:tav>
                                      </p:tavLst>
                                    </p:anim>
                                    <p:anim calcmode="lin" valueType="num">
                                      <p:cBhvr>
                                        <p:cTn id="74" dur="400" fill="hold"/>
                                        <p:tgtEl>
                                          <p:spTgt spid="10"/>
                                        </p:tgtEl>
                                        <p:attrNameLst>
                                          <p:attrName>ppt_h</p:attrName>
                                        </p:attrNameLst>
                                      </p:cBhvr>
                                      <p:tavLst>
                                        <p:tav tm="0">
                                          <p:val>
                                            <p:fltVal val="0"/>
                                          </p:val>
                                        </p:tav>
                                        <p:tav tm="100000">
                                          <p:val>
                                            <p:strVal val="#ppt_h"/>
                                          </p:val>
                                        </p:tav>
                                      </p:tavLst>
                                    </p:anim>
                                    <p:animEffect transition="in" filter="fade">
                                      <p:cBhvr>
                                        <p:cTn id="75"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animBg="1"/>
      <p:bldP spid="20" grpId="0" animBg="1"/>
      <p:bldP spid="21" grpId="0" animBg="1"/>
      <p:bldP spid="23" grpId="0" animBg="1"/>
      <p:bldP spid="10" grpId="0" animBg="1"/>
      <p:bldP spid="11" grpId="0" animBg="1"/>
      <p:bldP spid="12" grpId="0" animBg="1"/>
      <p:bldP spid="13" grpId="0" animBg="1"/>
      <p:bldP spid="14" grpId="0" animBg="1"/>
      <p:bldP spid="15" grpId="0" animBg="1"/>
      <p:bldP spid="16"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10" name="Text Placeholder 3"/>
          <p:cNvSpPr>
            <a:spLocks noGrp="1"/>
          </p:cNvSpPr>
          <p:nvPr>
            <p:ph type="body" sz="half" idx="2" hasCustomPrompt="1"/>
          </p:nvPr>
        </p:nvSpPr>
        <p:spPr>
          <a:xfrm>
            <a:off x="508001" y="1026697"/>
            <a:ext cx="11157819" cy="231007"/>
          </a:xfrm>
          <a:prstGeom prst="rect">
            <a:avLst/>
          </a:prstGeom>
        </p:spPr>
        <p:txBody>
          <a:bodyPr wrap="none" lIns="0" tIns="0" rIns="0" bIns="0" anchor="ctr">
            <a:noAutofit/>
          </a:bodyPr>
          <a:lstStyle>
            <a:lvl1pPr marL="0" indent="0" algn="l">
              <a:buNone/>
              <a:defRPr sz="2133" b="0" baseline="0">
                <a:solidFill>
                  <a:schemeClr val="bg1">
                    <a:lumMod val="75000"/>
                  </a:schemeClr>
                </a:solidFill>
                <a:latin typeface="+mj-lt"/>
                <a:ea typeface="Roboto" panose="02000000000000000000" pitchFamily="2" charset="0"/>
              </a:defRPr>
            </a:lvl1pPr>
            <a:lvl2pPr marL="609555" indent="0">
              <a:buNone/>
              <a:defRPr sz="1600"/>
            </a:lvl2pPr>
            <a:lvl3pPr marL="1219108" indent="0">
              <a:buNone/>
              <a:defRPr sz="1333"/>
            </a:lvl3pPr>
            <a:lvl4pPr marL="1828664" indent="0">
              <a:buNone/>
              <a:defRPr sz="1200"/>
            </a:lvl4pPr>
            <a:lvl5pPr marL="2438218" indent="0">
              <a:buNone/>
              <a:defRPr sz="1200"/>
            </a:lvl5pPr>
            <a:lvl6pPr marL="3047772" indent="0">
              <a:buNone/>
              <a:defRPr sz="1200"/>
            </a:lvl6pPr>
            <a:lvl7pPr marL="3657326" indent="0">
              <a:buNone/>
              <a:defRPr sz="1200"/>
            </a:lvl7pPr>
            <a:lvl8pPr marL="4266880" indent="0">
              <a:buNone/>
              <a:defRPr sz="1200"/>
            </a:lvl8pPr>
            <a:lvl9pPr marL="4876435" indent="0">
              <a:buNone/>
              <a:defRPr sz="1200"/>
            </a:lvl9pPr>
          </a:lstStyle>
          <a:p>
            <a:pPr lvl="0"/>
            <a:r>
              <a:rPr lang="en-US"/>
              <a:t>CLICK TO EDITE SUBTITLE</a:t>
            </a:r>
          </a:p>
        </p:txBody>
      </p:sp>
      <p:sp>
        <p:nvSpPr>
          <p:cNvPr id="15" name="Title 13"/>
          <p:cNvSpPr>
            <a:spLocks noGrp="1"/>
          </p:cNvSpPr>
          <p:nvPr>
            <p:ph type="title" hasCustomPrompt="1"/>
          </p:nvPr>
        </p:nvSpPr>
        <p:spPr>
          <a:xfrm>
            <a:off x="508001" y="450251"/>
            <a:ext cx="11157819" cy="474845"/>
          </a:xfrm>
          <a:prstGeom prst="rect">
            <a:avLst/>
          </a:prstGeom>
        </p:spPr>
        <p:txBody>
          <a:bodyPr lIns="0" anchor="ctr"/>
          <a:lstStyle>
            <a:lvl1pPr marL="0" marR="0" indent="0" algn="l" defTabSz="1219140" rtl="0" eaLnBrk="1" fontAlgn="auto" latinLnBrk="0" hangingPunct="1">
              <a:lnSpc>
                <a:spcPct val="100000"/>
              </a:lnSpc>
              <a:spcBef>
                <a:spcPct val="0"/>
              </a:spcBef>
              <a:spcAft>
                <a:spcPts val="0"/>
              </a:spcAft>
              <a:tabLst/>
              <a:defRPr sz="4267" b="0">
                <a:solidFill>
                  <a:schemeClr val="tx1">
                    <a:lumMod val="50000"/>
                    <a:lumOff val="50000"/>
                  </a:schemeClr>
                </a:solidFill>
              </a:defRPr>
            </a:lvl1pPr>
          </a:lstStyle>
          <a:p>
            <a:pPr marL="0" marR="0" lvl="0" indent="0" defTabSz="1219140" rtl="0" eaLnBrk="1" fontAlgn="auto" latinLnBrk="0" hangingPunct="1">
              <a:lnSpc>
                <a:spcPct val="100000"/>
              </a:lnSpc>
              <a:spcBef>
                <a:spcPct val="0"/>
              </a:spcBef>
              <a:spcAft>
                <a:spcPts val="0"/>
              </a:spcAft>
              <a:tabLst/>
              <a:defRPr/>
            </a:pPr>
            <a:r>
              <a:rPr kumimoji="0" lang="en-US" sz="3733" b="1" i="0" u="none" strike="noStrike" kern="1200" cap="none" spc="0" normalizeH="0" baseline="0" noProof="0">
                <a:ln>
                  <a:noFill/>
                </a:ln>
                <a:solidFill>
                  <a:schemeClr val="tx1">
                    <a:lumMod val="50000"/>
                    <a:lumOff val="50000"/>
                  </a:schemeClr>
                </a:solidFill>
                <a:effectLst/>
                <a:uLnTx/>
                <a:uFillTx/>
                <a:latin typeface="+mj-lt"/>
                <a:ea typeface="Roboto" panose="02000000000000000000" pitchFamily="2" charset="0"/>
                <a:cs typeface="+mj-cs"/>
              </a:rPr>
              <a:t>CLICK TO EDIT MASTER TITLE STYLE</a:t>
            </a:r>
          </a:p>
        </p:txBody>
      </p:sp>
    </p:spTree>
    <p:extLst>
      <p:ext uri="{BB962C8B-B14F-4D97-AF65-F5344CB8AC3E}">
        <p14:creationId xmlns:p14="http://schemas.microsoft.com/office/powerpoint/2010/main" val="10742348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1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a:t>Prezentacijos</a:t>
            </a:r>
            <a:br>
              <a:rPr lang="lt-LT"/>
            </a:br>
            <a:r>
              <a:rPr lang="lt-LT"/>
              <a:t>pavadinimas</a:t>
            </a:r>
            <a:endParaRPr lang="x-none"/>
          </a:p>
        </p:txBody>
      </p:sp>
      <p:sp>
        <p:nvSpPr>
          <p:cNvPr id="6" name="Title 1">
            <a:extLst>
              <a:ext uri="{FF2B5EF4-FFF2-40B4-BE49-F238E27FC236}">
                <a16:creationId xmlns:a16="http://schemas.microsoft.com/office/drawing/2014/main" id="{CDFE79BE-CDE8-E4D2-17EB-D976AD165BB9}"/>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a:t>NAME SURNAME</a:t>
            </a:r>
          </a:p>
          <a:p>
            <a:pPr lvl="0"/>
            <a:r>
              <a:rPr lang="en-US"/>
              <a:t>Lorem Ipsum</a:t>
            </a:r>
          </a:p>
          <a:p>
            <a:pPr lvl="0"/>
            <a:r>
              <a:rPr lang="en-US"/>
              <a:t>2022 10 13</a:t>
            </a:r>
          </a:p>
        </p:txBody>
      </p:sp>
      <p:pic>
        <p:nvPicPr>
          <p:cNvPr id="3" name="Picture 2" descr="A picture containing text">
            <a:extLst>
              <a:ext uri="{FF2B5EF4-FFF2-40B4-BE49-F238E27FC236}">
                <a16:creationId xmlns:a16="http://schemas.microsoft.com/office/drawing/2014/main" id="{9DFC13FC-3770-E570-5CB3-F8D9435F724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4115201944"/>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688089EB-D21F-1AB2-0257-CAA675868E3F}"/>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pic>
        <p:nvPicPr>
          <p:cNvPr id="6" name="Picture 5" descr="Icon&#10;&#10;Description automatically generated with medium confidence">
            <a:extLst>
              <a:ext uri="{FF2B5EF4-FFF2-40B4-BE49-F238E27FC236}">
                <a16:creationId xmlns:a16="http://schemas.microsoft.com/office/drawing/2014/main" id="{96322BF3-EB03-2EDA-1B79-8D7B09EB3C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Tree>
    <p:extLst>
      <p:ext uri="{BB962C8B-B14F-4D97-AF65-F5344CB8AC3E}">
        <p14:creationId xmlns:p14="http://schemas.microsoft.com/office/powerpoint/2010/main" val="26497612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08"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Regionų </a:t>
            </a:r>
            <a:br>
              <a:rPr lang="lt-LT" dirty="0"/>
            </a:br>
            <a:r>
              <a:rPr lang="lt-LT" dirty="0"/>
              <a:t>plėtros planų </a:t>
            </a:r>
            <a:br>
              <a:rPr lang="lt-LT" dirty="0"/>
            </a:br>
            <a:r>
              <a:rPr lang="lt-LT" dirty="0"/>
              <a:t>rengimas</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6" name="Title 1">
            <a:extLst>
              <a:ext uri="{FF2B5EF4-FFF2-40B4-BE49-F238E27FC236}">
                <a16:creationId xmlns:a16="http://schemas.microsoft.com/office/drawing/2014/main" id="{CDFE79BE-CDE8-E4D2-17EB-D976AD165BB9}"/>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spTree>
    <p:extLst>
      <p:ext uri="{BB962C8B-B14F-4D97-AF65-F5344CB8AC3E}">
        <p14:creationId xmlns:p14="http://schemas.microsoft.com/office/powerpoint/2010/main" val="838998542"/>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Regionų </a:t>
            </a:r>
            <a:br>
              <a:rPr lang="lt-LT" dirty="0"/>
            </a:br>
            <a:r>
              <a:rPr lang="lt-LT" dirty="0"/>
              <a:t>plėtros planų </a:t>
            </a:r>
            <a:br>
              <a:rPr lang="lt-LT" dirty="0"/>
            </a:br>
            <a:r>
              <a:rPr lang="lt-LT" dirty="0"/>
              <a:t>rengimas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3" name="Picture 2" descr="A picture containing text&#10;&#10;Description automatically generated">
            <a:extLst>
              <a:ext uri="{FF2B5EF4-FFF2-40B4-BE49-F238E27FC236}">
                <a16:creationId xmlns:a16="http://schemas.microsoft.com/office/drawing/2014/main" id="{36AE049D-2E9C-453E-3425-6DC4CEF52E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1156305424"/>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55"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Regionų </a:t>
            </a:r>
            <a:br>
              <a:rPr lang="lt-LT" dirty="0"/>
            </a:br>
            <a:r>
              <a:rPr lang="lt-LT" dirty="0"/>
              <a:t>plėtros planų </a:t>
            </a:r>
            <a:br>
              <a:rPr lang="lt-LT" dirty="0"/>
            </a:br>
            <a:r>
              <a:rPr lang="lt-LT" dirty="0"/>
              <a:t>rengimas</a:t>
            </a:r>
            <a:endParaRPr lang="x-none" dirty="0"/>
          </a:p>
        </p:txBody>
      </p:sp>
      <p:sp>
        <p:nvSpPr>
          <p:cNvPr id="6" name="Title 1">
            <a:extLst>
              <a:ext uri="{FF2B5EF4-FFF2-40B4-BE49-F238E27FC236}">
                <a16:creationId xmlns:a16="http://schemas.microsoft.com/office/drawing/2014/main" id="{CDFE79BE-CDE8-E4D2-17EB-D976AD165BB9}"/>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pic>
        <p:nvPicPr>
          <p:cNvPr id="3" name="Picture 2" descr="A picture containing text&#10;&#10;Description automatically generated">
            <a:extLst>
              <a:ext uri="{FF2B5EF4-FFF2-40B4-BE49-F238E27FC236}">
                <a16:creationId xmlns:a16="http://schemas.microsoft.com/office/drawing/2014/main" id="{B3A8BABA-AEEE-6A02-3DE3-F64BC736D7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Tree>
    <p:extLst>
      <p:ext uri="{BB962C8B-B14F-4D97-AF65-F5344CB8AC3E}">
        <p14:creationId xmlns:p14="http://schemas.microsoft.com/office/powerpoint/2010/main" val="1000521607"/>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kirtukas">
    <p:bg>
      <p:bgPr>
        <a:solidFill>
          <a:srgbClr val="A0BAEB"/>
        </a:solidFill>
        <a:effectLst/>
      </p:bgPr>
    </p:bg>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DA538810-65D8-29BA-1A08-4AD47CC642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326" y="0"/>
            <a:ext cx="12277326" cy="6907989"/>
          </a:xfrm>
          <a:prstGeom prst="rect">
            <a:avLst/>
          </a:prstGeom>
          <a:solidFill>
            <a:srgbClr val="A0BAEB"/>
          </a:solidFill>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458788"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3593648066"/>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kirtukas 2">
    <p:bg>
      <p:bgPr>
        <a:solidFill>
          <a:srgbClr val="F5B414"/>
        </a:solidFill>
        <a:effectLst/>
      </p:bgPr>
    </p:bg>
    <p:spTree>
      <p:nvGrpSpPr>
        <p:cNvPr id="1" name=""/>
        <p:cNvGrpSpPr/>
        <p:nvPr/>
      </p:nvGrpSpPr>
      <p:grpSpPr>
        <a:xfrm>
          <a:off x="0" y="0"/>
          <a:ext cx="0" cy="0"/>
          <a:chOff x="0" y="0"/>
          <a:chExt cx="0" cy="0"/>
        </a:xfrm>
      </p:grpSpPr>
      <p:pic>
        <p:nvPicPr>
          <p:cNvPr id="5" name="Picture 4" descr="A picture containing shape&#10;&#10;Description automatically generated">
            <a:extLst>
              <a:ext uri="{FF2B5EF4-FFF2-40B4-BE49-F238E27FC236}">
                <a16:creationId xmlns:a16="http://schemas.microsoft.com/office/drawing/2014/main" id="{BAC4F20F-7CE0-B941-B020-8378F6A3D3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0" y="-13855"/>
            <a:ext cx="12284364" cy="6911949"/>
          </a:xfrm>
          <a:prstGeom prst="rect">
            <a:avLst/>
          </a:prstGeom>
        </p:spPr>
      </p:pic>
      <p:sp>
        <p:nvSpPr>
          <p:cNvPr id="4"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458788"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378105269"/>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kirtukas 3">
    <p:bg>
      <p:bgPr>
        <a:solidFill>
          <a:schemeClr val="accent4"/>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r="802" b="912"/>
          <a:stretch/>
        </p:blipFill>
        <p:spPr>
          <a:xfrm>
            <a:off x="-2301" y="0"/>
            <a:ext cx="12194301" cy="6858000"/>
          </a:xfrm>
          <a:prstGeom prst="rect">
            <a:avLst/>
          </a:prstGeom>
        </p:spPr>
      </p:pic>
      <p:sp>
        <p:nvSpPr>
          <p:cNvPr id="4"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458788" y="2603779"/>
            <a:ext cx="6362242" cy="1951892"/>
          </a:xfrm>
          <a:prstGeom prst="rect">
            <a:avLst/>
          </a:prstGeom>
        </p:spPr>
        <p:txBody>
          <a:bodyPr/>
          <a:lstStyle>
            <a:lvl1pPr>
              <a:lnSpc>
                <a:spcPct val="80000"/>
              </a:lnSpc>
              <a:defRPr sz="6600" b="0">
                <a:solidFill>
                  <a:schemeClr val="bg1"/>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1237586315"/>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kstas">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1" y="3481294"/>
            <a:ext cx="7431157" cy="2689784"/>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7416214" cy="1595063"/>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538632092"/>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ekstas ir nuotrauk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685429578"/>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kstas ir nuotrauka 2">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2EFBBAE5-41F5-70F8-D5F2-661363724988}"/>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735850163"/>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kstas ir 3 nuotraukos">
    <p:bg>
      <p:bgPr>
        <a:solidFill>
          <a:srgbClr val="DCDCDC"/>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479425" y="1474207"/>
            <a:ext cx="3541898" cy="365543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96299" y="5559050"/>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4" name="Picture Placeholder 17">
            <a:extLst>
              <a:ext uri="{FF2B5EF4-FFF2-40B4-BE49-F238E27FC236}">
                <a16:creationId xmlns:a16="http://schemas.microsoft.com/office/drawing/2014/main" id="{8FE406EC-01C3-ADAB-F3DA-EF43F0D06F03}"/>
              </a:ext>
            </a:extLst>
          </p:cNvPr>
          <p:cNvSpPr>
            <a:spLocks noGrp="1"/>
          </p:cNvSpPr>
          <p:nvPr>
            <p:ph type="pic" sz="quarter" idx="13" hasCustomPrompt="1"/>
          </p:nvPr>
        </p:nvSpPr>
        <p:spPr>
          <a:xfrm>
            <a:off x="4325051" y="1477245"/>
            <a:ext cx="3541898" cy="3651646"/>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9" name="Picture Placeholder 17">
            <a:extLst>
              <a:ext uri="{FF2B5EF4-FFF2-40B4-BE49-F238E27FC236}">
                <a16:creationId xmlns:a16="http://schemas.microsoft.com/office/drawing/2014/main" id="{ECB2F94F-736B-9F5D-61B0-8B3AE09AB06B}"/>
              </a:ext>
            </a:extLst>
          </p:cNvPr>
          <p:cNvSpPr>
            <a:spLocks noGrp="1"/>
          </p:cNvSpPr>
          <p:nvPr>
            <p:ph type="pic" sz="quarter" idx="15" hasCustomPrompt="1"/>
          </p:nvPr>
        </p:nvSpPr>
        <p:spPr>
          <a:xfrm>
            <a:off x="8170677" y="1477108"/>
            <a:ext cx="3541898" cy="3651782"/>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11" name="Text Placeholder 4">
            <a:extLst>
              <a:ext uri="{FF2B5EF4-FFF2-40B4-BE49-F238E27FC236}">
                <a16:creationId xmlns:a16="http://schemas.microsoft.com/office/drawing/2014/main" id="{3D1A1004-BBD8-4085-4C26-A6D8AE16CC08}"/>
              </a:ext>
            </a:extLst>
          </p:cNvPr>
          <p:cNvSpPr>
            <a:spLocks noGrp="1"/>
          </p:cNvSpPr>
          <p:nvPr>
            <p:ph type="body" sz="quarter" idx="16" hasCustomPrompt="1"/>
          </p:nvPr>
        </p:nvSpPr>
        <p:spPr>
          <a:xfrm>
            <a:off x="399041" y="5258917"/>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 name="Text Placeholder 4">
            <a:extLst>
              <a:ext uri="{FF2B5EF4-FFF2-40B4-BE49-F238E27FC236}">
                <a16:creationId xmlns:a16="http://schemas.microsoft.com/office/drawing/2014/main" id="{66EE3737-77F3-BEC7-CA5C-F0B0BF9F1993}"/>
              </a:ext>
            </a:extLst>
          </p:cNvPr>
          <p:cNvSpPr>
            <a:spLocks noGrp="1"/>
          </p:cNvSpPr>
          <p:nvPr>
            <p:ph type="body" sz="quarter" idx="17" hasCustomPrompt="1"/>
          </p:nvPr>
        </p:nvSpPr>
        <p:spPr>
          <a:xfrm>
            <a:off x="469338" y="586934"/>
            <a:ext cx="11223653" cy="63855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b="0" spc="40" baseline="0">
                <a:solidFill>
                  <a:srgbClr val="092E68"/>
                </a:solidFill>
                <a:latin typeface="DM Serif Display" pitchFamily="2" charset="0"/>
              </a:defRPr>
            </a:lvl1pPr>
          </a:lstStyle>
          <a:p>
            <a:pPr lvl="0"/>
            <a:r>
              <a:rPr lang="en-US" dirty="0"/>
              <a:t>CP</a:t>
            </a:r>
            <a:r>
              <a:rPr lang="lt-LT" dirty="0"/>
              <a:t>V</a:t>
            </a:r>
            <a:r>
              <a:rPr lang="en-US" dirty="0"/>
              <a:t>A areas of activity</a:t>
            </a:r>
          </a:p>
        </p:txBody>
      </p:sp>
      <p:sp>
        <p:nvSpPr>
          <p:cNvPr id="12" name="Text Placeholder 4">
            <a:extLst>
              <a:ext uri="{FF2B5EF4-FFF2-40B4-BE49-F238E27FC236}">
                <a16:creationId xmlns:a16="http://schemas.microsoft.com/office/drawing/2014/main" id="{19393ED0-EC55-C2FD-E93D-A4E86271B24A}"/>
              </a:ext>
            </a:extLst>
          </p:cNvPr>
          <p:cNvSpPr>
            <a:spLocks noGrp="1"/>
          </p:cNvSpPr>
          <p:nvPr>
            <p:ph type="body" sz="quarter" idx="18" hasCustomPrompt="1"/>
          </p:nvPr>
        </p:nvSpPr>
        <p:spPr>
          <a:xfrm>
            <a:off x="4239320" y="5553321"/>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3" name="Text Placeholder 4">
            <a:extLst>
              <a:ext uri="{FF2B5EF4-FFF2-40B4-BE49-F238E27FC236}">
                <a16:creationId xmlns:a16="http://schemas.microsoft.com/office/drawing/2014/main" id="{F3D3D449-ECA8-1891-D97C-4BF457CCDE35}"/>
              </a:ext>
            </a:extLst>
          </p:cNvPr>
          <p:cNvSpPr>
            <a:spLocks noGrp="1"/>
          </p:cNvSpPr>
          <p:nvPr>
            <p:ph type="body" sz="quarter" idx="19" hasCustomPrompt="1"/>
          </p:nvPr>
        </p:nvSpPr>
        <p:spPr>
          <a:xfrm>
            <a:off x="4242061" y="5253188"/>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4" name="Text Placeholder 4">
            <a:extLst>
              <a:ext uri="{FF2B5EF4-FFF2-40B4-BE49-F238E27FC236}">
                <a16:creationId xmlns:a16="http://schemas.microsoft.com/office/drawing/2014/main" id="{D2A6D4F1-D463-7000-4D22-699432C387E7}"/>
              </a:ext>
            </a:extLst>
          </p:cNvPr>
          <p:cNvSpPr>
            <a:spLocks noGrp="1"/>
          </p:cNvSpPr>
          <p:nvPr>
            <p:ph type="body" sz="quarter" idx="20" hasCustomPrompt="1"/>
          </p:nvPr>
        </p:nvSpPr>
        <p:spPr>
          <a:xfrm>
            <a:off x="8088884" y="5556252"/>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5" name="Text Placeholder 4">
            <a:extLst>
              <a:ext uri="{FF2B5EF4-FFF2-40B4-BE49-F238E27FC236}">
                <a16:creationId xmlns:a16="http://schemas.microsoft.com/office/drawing/2014/main" id="{B6241182-A14C-8C4A-47FE-04D5B819C53E}"/>
              </a:ext>
            </a:extLst>
          </p:cNvPr>
          <p:cNvSpPr>
            <a:spLocks noGrp="1"/>
          </p:cNvSpPr>
          <p:nvPr>
            <p:ph type="body" sz="quarter" idx="21" hasCustomPrompt="1"/>
          </p:nvPr>
        </p:nvSpPr>
        <p:spPr>
          <a:xfrm>
            <a:off x="8091625" y="5256119"/>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6" name="Slide Number Placeholder 7">
            <a:extLst>
              <a:ext uri="{FF2B5EF4-FFF2-40B4-BE49-F238E27FC236}">
                <a16:creationId xmlns:a16="http://schemas.microsoft.com/office/drawing/2014/main" id="{41A91FF0-2921-1353-1A22-FF19CBAF202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736359252"/>
      </p:ext>
    </p:extLst>
  </p:cSld>
  <p:clrMapOvr>
    <a:masterClrMapping/>
  </p:clrMapOvr>
  <p:extLst>
    <p:ext uri="{DCECCB84-F9BA-43D5-87BE-67443E8EF086}">
      <p15:sldGuideLst xmlns:p15="http://schemas.microsoft.com/office/powerpoint/2012/main">
        <p15:guide id="3" orient="horz" pos="3793">
          <p15:clr>
            <a:srgbClr val="FBAE40"/>
          </p15:clr>
        </p15:guide>
        <p15:guide id="5" pos="7378">
          <p15:clr>
            <a:srgbClr val="FBAE40"/>
          </p15:clr>
        </p15:guide>
        <p15:guide id="6" orient="horz" pos="91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iagram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pic>
        <p:nvPicPr>
          <p:cNvPr id="3" name="Picture 2" descr="Icon&#10;&#10;Description automatically generated with medium confidence">
            <a:extLst>
              <a:ext uri="{FF2B5EF4-FFF2-40B4-BE49-F238E27FC236}">
                <a16:creationId xmlns:a16="http://schemas.microsoft.com/office/drawing/2014/main" id="{D550F834-AC78-9FE1-1570-6BE38C659C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CA89EB26-D916-6986-681D-D6CA183D57C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528620639"/>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agrama 2">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pic>
        <p:nvPicPr>
          <p:cNvPr id="7" name="Picture 6" descr="Icon&#10;&#10;Description automatically generated with medium confidence">
            <a:extLst>
              <a:ext uri="{FF2B5EF4-FFF2-40B4-BE49-F238E27FC236}">
                <a16:creationId xmlns:a16="http://schemas.microsoft.com/office/drawing/2014/main" id="{91D8E18C-F762-BF87-D798-5736B4CA2A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4735FDE9-00DB-161C-AB56-76DA53D06FDC}"/>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565783167"/>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Diagrama 2">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pic>
        <p:nvPicPr>
          <p:cNvPr id="7" name="Picture 6" descr="Icon&#10;&#10;Description automatically generated with medium confidence">
            <a:extLst>
              <a:ext uri="{FF2B5EF4-FFF2-40B4-BE49-F238E27FC236}">
                <a16:creationId xmlns:a16="http://schemas.microsoft.com/office/drawing/2014/main" id="{91D8E18C-F762-BF87-D798-5736B4CA2A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97030B1D-2E4E-C866-181B-C70D2DE0793C}"/>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661267847"/>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kstas ir statistika">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87984" y="1707672"/>
            <a:ext cx="5629772" cy="172131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800" b="1" i="0" spc="40" baseline="0">
                <a:solidFill>
                  <a:srgbClr val="092E68"/>
                </a:solidFill>
                <a:latin typeface="DM Sans" pitchFamily="2" charset="77"/>
              </a:defRPr>
            </a:lvl1pPr>
          </a:lstStyle>
          <a:p>
            <a:pPr lvl="0"/>
            <a:r>
              <a:rPr lang="en-US" dirty="0" err="1"/>
              <a:t>Holor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p>
        </p:txBody>
      </p:sp>
      <p:sp>
        <p:nvSpPr>
          <p:cNvPr id="3" name="Text Placeholder 4">
            <a:extLst>
              <a:ext uri="{FF2B5EF4-FFF2-40B4-BE49-F238E27FC236}">
                <a16:creationId xmlns:a16="http://schemas.microsoft.com/office/drawing/2014/main" id="{9022318E-5949-FF31-9C98-6F83DE1B56EA}"/>
              </a:ext>
            </a:extLst>
          </p:cNvPr>
          <p:cNvSpPr>
            <a:spLocks noGrp="1"/>
          </p:cNvSpPr>
          <p:nvPr>
            <p:ph type="body" sz="quarter" idx="11" hasCustomPrompt="1"/>
          </p:nvPr>
        </p:nvSpPr>
        <p:spPr>
          <a:xfrm>
            <a:off x="7270547" y="1707672"/>
            <a:ext cx="4280917"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cxnSp>
        <p:nvCxnSpPr>
          <p:cNvPr id="10" name="Straight Connector 9">
            <a:extLst>
              <a:ext uri="{FF2B5EF4-FFF2-40B4-BE49-F238E27FC236}">
                <a16:creationId xmlns:a16="http://schemas.microsoft.com/office/drawing/2014/main" id="{35C26ED7-B4D6-ED32-C7C9-9EE0404F3F9A}"/>
              </a:ext>
            </a:extLst>
          </p:cNvPr>
          <p:cNvCxnSpPr>
            <a:cxnSpLocks/>
            <a:stCxn id="6" idx="2"/>
          </p:cNvCxnSpPr>
          <p:nvPr userDrawn="1"/>
        </p:nvCxnSpPr>
        <p:spPr>
          <a:xfrm>
            <a:off x="479425" y="3688129"/>
            <a:ext cx="1179016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3"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2020</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3"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2021</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0993" y="390614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2022</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2" y="4585930"/>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87421" y="3907012"/>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2023</a:t>
            </a:r>
          </a:p>
          <a:p>
            <a:pPr lvl="0"/>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387420" y="4586794"/>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Oval 5">
            <a:extLst>
              <a:ext uri="{FF2B5EF4-FFF2-40B4-BE49-F238E27FC236}">
                <a16:creationId xmlns:a16="http://schemas.microsoft.com/office/drawing/2014/main" id="{7D99B4DE-24C1-2A45-C753-D585D910A02D}"/>
              </a:ext>
            </a:extLst>
          </p:cNvPr>
          <p:cNvSpPr/>
          <p:nvPr userDrawn="1"/>
        </p:nvSpPr>
        <p:spPr>
          <a:xfrm>
            <a:off x="479425" y="360861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2" name="Oval 11">
            <a:extLst>
              <a:ext uri="{FF2B5EF4-FFF2-40B4-BE49-F238E27FC236}">
                <a16:creationId xmlns:a16="http://schemas.microsoft.com/office/drawing/2014/main" id="{204BE4BE-BF00-10E4-13E9-E4A50A19C98F}"/>
              </a:ext>
            </a:extLst>
          </p:cNvPr>
          <p:cNvSpPr/>
          <p:nvPr userDrawn="1"/>
        </p:nvSpPr>
        <p:spPr>
          <a:xfrm>
            <a:off x="3599804" y="360423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Oval 12">
            <a:extLst>
              <a:ext uri="{FF2B5EF4-FFF2-40B4-BE49-F238E27FC236}">
                <a16:creationId xmlns:a16="http://schemas.microsoft.com/office/drawing/2014/main" id="{23A10852-40F8-7507-839E-73C367FEC7A7}"/>
              </a:ext>
            </a:extLst>
          </p:cNvPr>
          <p:cNvSpPr/>
          <p:nvPr userDrawn="1"/>
        </p:nvSpPr>
        <p:spPr>
          <a:xfrm>
            <a:off x="6560979" y="360777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Oval 17">
            <a:extLst>
              <a:ext uri="{FF2B5EF4-FFF2-40B4-BE49-F238E27FC236}">
                <a16:creationId xmlns:a16="http://schemas.microsoft.com/office/drawing/2014/main" id="{6723DADD-36F4-D6FE-F50D-ADEEED17EE26}"/>
              </a:ext>
            </a:extLst>
          </p:cNvPr>
          <p:cNvSpPr/>
          <p:nvPr userDrawn="1"/>
        </p:nvSpPr>
        <p:spPr>
          <a:xfrm>
            <a:off x="9551199" y="3611347"/>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Slide Number Placeholder 7">
            <a:extLst>
              <a:ext uri="{FF2B5EF4-FFF2-40B4-BE49-F238E27FC236}">
                <a16:creationId xmlns:a16="http://schemas.microsoft.com/office/drawing/2014/main" id="{D4024EF1-9B23-2BA2-9315-2EAE2A66DA5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097418589"/>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ekstas ir statistika">
    <p:bg>
      <p:bgPr>
        <a:solidFill>
          <a:srgbClr val="A0BAEB"/>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5C26ED7-B4D6-ED32-C7C9-9EE0404F3F9A}"/>
              </a:ext>
            </a:extLst>
          </p:cNvPr>
          <p:cNvCxnSpPr>
            <a:cxnSpLocks/>
          </p:cNvCxnSpPr>
          <p:nvPr userDrawn="1"/>
        </p:nvCxnSpPr>
        <p:spPr>
          <a:xfrm>
            <a:off x="587494" y="2859054"/>
            <a:ext cx="11712575"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4" y="3620805"/>
            <a:ext cx="2327772"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Founder</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4"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62080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1996</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9084" y="362025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1998</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3" y="4291944"/>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a:t>
            </a:r>
            <a:r>
              <a:rPr lang="en-US" dirty="0"/>
              <a:t>.</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95512" y="3619707"/>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2003</a:t>
            </a:r>
          </a:p>
          <a:p>
            <a:pPr lvl="0"/>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402770" y="4284138"/>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77E4979F-1571-6F75-CDAB-C48FD9E449A9}"/>
              </a:ext>
            </a:extLst>
          </p:cNvPr>
          <p:cNvSpPr>
            <a:spLocks noGrp="1"/>
          </p:cNvSpPr>
          <p:nvPr>
            <p:ph type="body" sz="quarter" idx="21" hasCustomPrompt="1"/>
          </p:nvPr>
        </p:nvSpPr>
        <p:spPr>
          <a:xfrm>
            <a:off x="371359" y="1702118"/>
            <a:ext cx="4194175" cy="65500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CP</a:t>
            </a:r>
            <a:r>
              <a:rPr lang="lt-LT" dirty="0"/>
              <a:t>V</a:t>
            </a:r>
            <a:r>
              <a:rPr lang="en-US" dirty="0"/>
              <a:t>A history</a:t>
            </a:r>
          </a:p>
        </p:txBody>
      </p:sp>
      <p:sp>
        <p:nvSpPr>
          <p:cNvPr id="3" name="Oval 2">
            <a:extLst>
              <a:ext uri="{FF2B5EF4-FFF2-40B4-BE49-F238E27FC236}">
                <a16:creationId xmlns:a16="http://schemas.microsoft.com/office/drawing/2014/main" id="{5E39BFFF-F5A7-2CC5-191B-4B44EE3DB4EA}"/>
              </a:ext>
            </a:extLst>
          </p:cNvPr>
          <p:cNvSpPr/>
          <p:nvPr userDrawn="1"/>
        </p:nvSpPr>
        <p:spPr>
          <a:xfrm>
            <a:off x="479425" y="276705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 name="Oval 3">
            <a:extLst>
              <a:ext uri="{FF2B5EF4-FFF2-40B4-BE49-F238E27FC236}">
                <a16:creationId xmlns:a16="http://schemas.microsoft.com/office/drawing/2014/main" id="{C1BCCC2E-6C5A-9306-846F-19B934EF9249}"/>
              </a:ext>
            </a:extLst>
          </p:cNvPr>
          <p:cNvSpPr/>
          <p:nvPr userDrawn="1"/>
        </p:nvSpPr>
        <p:spPr>
          <a:xfrm>
            <a:off x="3456980" y="276838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Oval 5">
            <a:extLst>
              <a:ext uri="{FF2B5EF4-FFF2-40B4-BE49-F238E27FC236}">
                <a16:creationId xmlns:a16="http://schemas.microsoft.com/office/drawing/2014/main" id="{73DD59DA-6199-1941-9376-7D6ADFB93DF7}"/>
              </a:ext>
            </a:extLst>
          </p:cNvPr>
          <p:cNvSpPr/>
          <p:nvPr userDrawn="1"/>
        </p:nvSpPr>
        <p:spPr>
          <a:xfrm>
            <a:off x="6386825" y="276970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8" name="Oval 7">
            <a:extLst>
              <a:ext uri="{FF2B5EF4-FFF2-40B4-BE49-F238E27FC236}">
                <a16:creationId xmlns:a16="http://schemas.microsoft.com/office/drawing/2014/main" id="{755CDF66-2CC2-9437-3BE2-37DD06FE7D5B}"/>
              </a:ext>
            </a:extLst>
          </p:cNvPr>
          <p:cNvSpPr/>
          <p:nvPr userDrawn="1"/>
        </p:nvSpPr>
        <p:spPr>
          <a:xfrm>
            <a:off x="9330223" y="277103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Slide Number Placeholder 7">
            <a:extLst>
              <a:ext uri="{FF2B5EF4-FFF2-40B4-BE49-F238E27FC236}">
                <a16:creationId xmlns:a16="http://schemas.microsoft.com/office/drawing/2014/main" id="{EA4A45E8-70C2-2276-B4E1-97CE915C203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69795129"/>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117">
          <p15:clr>
            <a:srgbClr val="FBAE40"/>
          </p15:clr>
        </p15:guide>
        <p15:guide id="5" pos="7378">
          <p15:clr>
            <a:srgbClr val="FBAE40"/>
          </p15:clr>
        </p15:guide>
        <p15:guide id="6">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466228" y="4103632"/>
            <a:ext cx="3133840"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135</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1088044" y="4871526"/>
            <a:ext cx="1878388" cy="12775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58308" y="4106230"/>
            <a:ext cx="2625573"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17</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758857" y="4871542"/>
            <a:ext cx="2010462" cy="12561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834554" y="4110838"/>
            <a:ext cx="1359877"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3</a:t>
            </a:r>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709201" y="4858254"/>
            <a:ext cx="160692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1075193" y="2306094"/>
            <a:ext cx="1904089" cy="85366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3782584" y="2306095"/>
            <a:ext cx="1920362" cy="1334802"/>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6544019" y="1518961"/>
            <a:ext cx="1916935" cy="993665"/>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60</a:t>
            </a:r>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6654156" y="2303146"/>
            <a:ext cx="1717010"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FF9411E0-4605-BD6B-CD5D-AA58DE3482FF}"/>
              </a:ext>
            </a:extLst>
          </p:cNvPr>
          <p:cNvSpPr>
            <a:spLocks noGrp="1"/>
          </p:cNvSpPr>
          <p:nvPr>
            <p:ph type="body" sz="quarter" idx="27" hasCustomPrompt="1"/>
          </p:nvPr>
        </p:nvSpPr>
        <p:spPr>
          <a:xfrm>
            <a:off x="990917" y="1538917"/>
            <a:ext cx="2072641"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a:t>
            </a:r>
          </a:p>
        </p:txBody>
      </p:sp>
      <p:sp>
        <p:nvSpPr>
          <p:cNvPr id="6" name="Text Placeholder 4">
            <a:extLst>
              <a:ext uri="{FF2B5EF4-FFF2-40B4-BE49-F238E27FC236}">
                <a16:creationId xmlns:a16="http://schemas.microsoft.com/office/drawing/2014/main" id="{FE9E566D-0833-1225-3B78-A4A7BFE9CA2E}"/>
              </a:ext>
            </a:extLst>
          </p:cNvPr>
          <p:cNvSpPr>
            <a:spLocks noGrp="1"/>
          </p:cNvSpPr>
          <p:nvPr>
            <p:ph type="body" sz="quarter" idx="28" hasCustomPrompt="1"/>
          </p:nvPr>
        </p:nvSpPr>
        <p:spPr>
          <a:xfrm>
            <a:off x="4802469" y="1790917"/>
            <a:ext cx="1677323" cy="521607"/>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err="1"/>
              <a:t>mlrd</a:t>
            </a:r>
            <a:r>
              <a:rPr lang="en-US" dirty="0"/>
              <a:t>. €</a:t>
            </a:r>
            <a:endParaRPr lang="x-none" b="1" i="0" dirty="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dirty="0"/>
          </a:p>
          <a:p>
            <a:pPr lvl="0"/>
            <a:endParaRPr lang="en-US" dirty="0"/>
          </a:p>
          <a:p>
            <a:pPr lvl="0"/>
            <a:endParaRPr lang="en-US" dirty="0"/>
          </a:p>
        </p:txBody>
      </p:sp>
      <p:sp>
        <p:nvSpPr>
          <p:cNvPr id="13" name="Text Placeholder 4">
            <a:extLst>
              <a:ext uri="{FF2B5EF4-FFF2-40B4-BE49-F238E27FC236}">
                <a16:creationId xmlns:a16="http://schemas.microsoft.com/office/drawing/2014/main" id="{5F5FD121-8FCF-DEC7-E4DA-8E42514801BD}"/>
              </a:ext>
            </a:extLst>
          </p:cNvPr>
          <p:cNvSpPr>
            <a:spLocks noGrp="1"/>
          </p:cNvSpPr>
          <p:nvPr>
            <p:ph type="body" sz="quarter" idx="29" hasCustomPrompt="1"/>
          </p:nvPr>
        </p:nvSpPr>
        <p:spPr>
          <a:xfrm>
            <a:off x="3669017" y="1533577"/>
            <a:ext cx="2675490" cy="95703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15,4</a:t>
            </a:r>
          </a:p>
        </p:txBody>
      </p:sp>
      <p:cxnSp>
        <p:nvCxnSpPr>
          <p:cNvPr id="18" name="Straight Connector 17">
            <a:extLst>
              <a:ext uri="{FF2B5EF4-FFF2-40B4-BE49-F238E27FC236}">
                <a16:creationId xmlns:a16="http://schemas.microsoft.com/office/drawing/2014/main" id="{5CF637C1-284E-4630-B0DE-0742234EFAE9}"/>
              </a:ext>
            </a:extLst>
          </p:cNvPr>
          <p:cNvCxnSpPr>
            <a:cxnSpLocks/>
          </p:cNvCxnSpPr>
          <p:nvPr userDrawn="1"/>
        </p:nvCxnSpPr>
        <p:spPr>
          <a:xfrm>
            <a:off x="1628654"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32" name="Slide Number Placeholder 7">
            <a:extLst>
              <a:ext uri="{FF2B5EF4-FFF2-40B4-BE49-F238E27FC236}">
                <a16:creationId xmlns:a16="http://schemas.microsoft.com/office/drawing/2014/main" id="{0465BA4B-A7FA-7D6A-1B07-491B5D2BF180}"/>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Text Placeholder 4">
            <a:extLst>
              <a:ext uri="{FF2B5EF4-FFF2-40B4-BE49-F238E27FC236}">
                <a16:creationId xmlns:a16="http://schemas.microsoft.com/office/drawing/2014/main" id="{E0ACF6EA-0D0C-9B99-4712-51065CAFA2AE}"/>
              </a:ext>
            </a:extLst>
          </p:cNvPr>
          <p:cNvSpPr>
            <a:spLocks noGrp="1"/>
          </p:cNvSpPr>
          <p:nvPr>
            <p:ph type="body" sz="quarter" idx="30" hasCustomPrompt="1"/>
          </p:nvPr>
        </p:nvSpPr>
        <p:spPr>
          <a:xfrm>
            <a:off x="9625965" y="4110838"/>
            <a:ext cx="1147445"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a:t>
            </a:r>
          </a:p>
        </p:txBody>
      </p:sp>
      <p:sp>
        <p:nvSpPr>
          <p:cNvPr id="8" name="Text Placeholder 4">
            <a:extLst>
              <a:ext uri="{FF2B5EF4-FFF2-40B4-BE49-F238E27FC236}">
                <a16:creationId xmlns:a16="http://schemas.microsoft.com/office/drawing/2014/main" id="{3A4C883D-F1CE-3FD3-EA9F-CB4B963B4076}"/>
              </a:ext>
            </a:extLst>
          </p:cNvPr>
          <p:cNvSpPr>
            <a:spLocks noGrp="1"/>
          </p:cNvSpPr>
          <p:nvPr>
            <p:ph type="body" sz="quarter" idx="31" hasCustomPrompt="1"/>
          </p:nvPr>
        </p:nvSpPr>
        <p:spPr>
          <a:xfrm>
            <a:off x="9424988" y="4858254"/>
            <a:ext cx="154940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21" name="Text Placeholder 4">
            <a:extLst>
              <a:ext uri="{FF2B5EF4-FFF2-40B4-BE49-F238E27FC236}">
                <a16:creationId xmlns:a16="http://schemas.microsoft.com/office/drawing/2014/main" id="{BAF30330-C68F-9B7D-CB23-BA5C46ACED51}"/>
              </a:ext>
            </a:extLst>
          </p:cNvPr>
          <p:cNvSpPr>
            <a:spLocks noGrp="1"/>
          </p:cNvSpPr>
          <p:nvPr>
            <p:ph type="body" sz="quarter" idx="32" hasCustomPrompt="1"/>
          </p:nvPr>
        </p:nvSpPr>
        <p:spPr>
          <a:xfrm>
            <a:off x="8939776" y="1518961"/>
            <a:ext cx="2519823" cy="743593"/>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123</a:t>
            </a:r>
          </a:p>
        </p:txBody>
      </p:sp>
      <p:sp>
        <p:nvSpPr>
          <p:cNvPr id="27" name="Text Placeholder 4">
            <a:extLst>
              <a:ext uri="{FF2B5EF4-FFF2-40B4-BE49-F238E27FC236}">
                <a16:creationId xmlns:a16="http://schemas.microsoft.com/office/drawing/2014/main" id="{63C01DD3-1C6B-3FD2-EBF1-319072C88614}"/>
              </a:ext>
            </a:extLst>
          </p:cNvPr>
          <p:cNvSpPr>
            <a:spLocks noGrp="1"/>
          </p:cNvSpPr>
          <p:nvPr>
            <p:ph type="body" sz="quarter" idx="33" hasCustomPrompt="1"/>
          </p:nvPr>
        </p:nvSpPr>
        <p:spPr>
          <a:xfrm>
            <a:off x="9351360" y="2303146"/>
            <a:ext cx="1696655"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cxnSp>
        <p:nvCxnSpPr>
          <p:cNvPr id="56" name="Straight Connector 55">
            <a:extLst>
              <a:ext uri="{FF2B5EF4-FFF2-40B4-BE49-F238E27FC236}">
                <a16:creationId xmlns:a16="http://schemas.microsoft.com/office/drawing/2014/main" id="{6CBD9925-2B9A-9CE9-F65E-C7C5004C4787}"/>
              </a:ext>
            </a:extLst>
          </p:cNvPr>
          <p:cNvCxnSpPr>
            <a:cxnSpLocks/>
          </p:cNvCxnSpPr>
          <p:nvPr userDrawn="1"/>
        </p:nvCxnSpPr>
        <p:spPr>
          <a:xfrm>
            <a:off x="43495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13C590EC-AFFA-8BAC-8B8A-E69C4F576D30}"/>
              </a:ext>
            </a:extLst>
          </p:cNvPr>
          <p:cNvCxnSpPr>
            <a:cxnSpLocks/>
          </p:cNvCxnSpPr>
          <p:nvPr userDrawn="1"/>
        </p:nvCxnSpPr>
        <p:spPr>
          <a:xfrm>
            <a:off x="708639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D03CF8BB-1A44-7E6B-C56D-0C7713D2EF27}"/>
              </a:ext>
            </a:extLst>
          </p:cNvPr>
          <p:cNvCxnSpPr>
            <a:cxnSpLocks/>
          </p:cNvCxnSpPr>
          <p:nvPr userDrawn="1"/>
        </p:nvCxnSpPr>
        <p:spPr>
          <a:xfrm>
            <a:off x="97851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B764BA87-9C60-9364-EAE6-84B7267D1FD9}"/>
              </a:ext>
            </a:extLst>
          </p:cNvPr>
          <p:cNvCxnSpPr>
            <a:cxnSpLocks/>
          </p:cNvCxnSpPr>
          <p:nvPr userDrawn="1"/>
        </p:nvCxnSpPr>
        <p:spPr>
          <a:xfrm>
            <a:off x="1612693"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8975861F-87BC-0A75-8CD5-17B1898B712B}"/>
              </a:ext>
            </a:extLst>
          </p:cNvPr>
          <p:cNvCxnSpPr>
            <a:cxnSpLocks/>
          </p:cNvCxnSpPr>
          <p:nvPr userDrawn="1"/>
        </p:nvCxnSpPr>
        <p:spPr>
          <a:xfrm>
            <a:off x="43335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7EFE7DE0-CBE7-BE59-03C9-5A807A18191C}"/>
              </a:ext>
            </a:extLst>
          </p:cNvPr>
          <p:cNvCxnSpPr>
            <a:cxnSpLocks/>
          </p:cNvCxnSpPr>
          <p:nvPr userDrawn="1"/>
        </p:nvCxnSpPr>
        <p:spPr>
          <a:xfrm>
            <a:off x="707043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2F6F42EE-E2D7-FE4D-A4E8-5E4752E2481F}"/>
              </a:ext>
            </a:extLst>
          </p:cNvPr>
          <p:cNvCxnSpPr>
            <a:cxnSpLocks/>
          </p:cNvCxnSpPr>
          <p:nvPr userDrawn="1"/>
        </p:nvCxnSpPr>
        <p:spPr>
          <a:xfrm>
            <a:off x="97691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4A9F2E32-BA48-A46E-C76A-CA21CFCFBBEF}"/>
              </a:ext>
            </a:extLst>
          </p:cNvPr>
          <p:cNvSpPr txBox="1"/>
          <p:nvPr userDrawn="1"/>
        </p:nvSpPr>
        <p:spPr>
          <a:xfrm>
            <a:off x="11758246" y="-844062"/>
            <a:ext cx="184731" cy="369332"/>
          </a:xfrm>
          <a:prstGeom prst="rect">
            <a:avLst/>
          </a:prstGeom>
          <a:noFill/>
        </p:spPr>
        <p:txBody>
          <a:bodyPr wrap="none" rtlCol="0">
            <a:spAutoFit/>
          </a:bodyPr>
          <a:lstStyle/>
          <a:p>
            <a:endParaRPr lang="x-none" dirty="0"/>
          </a:p>
        </p:txBody>
      </p:sp>
    </p:spTree>
    <p:extLst>
      <p:ext uri="{BB962C8B-B14F-4D97-AF65-F5344CB8AC3E}">
        <p14:creationId xmlns:p14="http://schemas.microsoft.com/office/powerpoint/2010/main" val="1155962318"/>
      </p:ext>
    </p:extLst>
  </p:cSld>
  <p:clrMapOvr>
    <a:masterClrMapping/>
  </p:clrMapOvr>
  <p:extLst>
    <p:ext uri="{DCECCB84-F9BA-43D5-87BE-67443E8EF086}">
      <p15:sldGuideLst xmlns:p15="http://schemas.microsoft.com/office/powerpoint/2012/main">
        <p15:guide id="3" orient="horz" pos="3657">
          <p15:clr>
            <a:srgbClr val="FBAE40"/>
          </p15:clr>
        </p15:guide>
        <p15:guide id="4" orient="horz" pos="1185">
          <p15:clr>
            <a:srgbClr val="FBAE40"/>
          </p15:clr>
        </p15:guide>
        <p15:guide id="5" pos="7355">
          <p15:clr>
            <a:srgbClr val="FBAE40"/>
          </p15:clr>
        </p15:guide>
        <p15:guide id="6" pos="1277">
          <p15:clr>
            <a:srgbClr val="FBAE40"/>
          </p15:clr>
        </p15:guide>
        <p15:guide id="7" pos="6425">
          <p15:clr>
            <a:srgbClr val="FBAE40"/>
          </p15:clr>
        </p15:guide>
        <p15:guide id="8" pos="4725">
          <p15:clr>
            <a:srgbClr val="FBAE40"/>
          </p15:clr>
        </p15:guide>
        <p15:guide id="9" pos="300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6055082" y="266939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135</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6055082" y="3291396"/>
            <a:ext cx="1998676" cy="897247"/>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6056276" y="457916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17</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6056276" y="5201040"/>
            <a:ext cx="2315534"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9010607" y="458101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3</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9010606" y="5202889"/>
            <a:ext cx="2168927"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Text Placeholder 4">
            <a:extLst>
              <a:ext uri="{FF2B5EF4-FFF2-40B4-BE49-F238E27FC236}">
                <a16:creationId xmlns:a16="http://schemas.microsoft.com/office/drawing/2014/main" id="{89633B5A-264A-14DC-497A-DDB1074B242B}"/>
              </a:ext>
            </a:extLst>
          </p:cNvPr>
          <p:cNvSpPr>
            <a:spLocks noGrp="1"/>
          </p:cNvSpPr>
          <p:nvPr>
            <p:ph type="body" sz="quarter" idx="21" hasCustomPrompt="1"/>
          </p:nvPr>
        </p:nvSpPr>
        <p:spPr>
          <a:xfrm>
            <a:off x="6046733" y="1002890"/>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a:t>
            </a:r>
          </a:p>
          <a:p>
            <a:pPr lvl="0"/>
            <a:endParaRPr lang="en-US" dirty="0"/>
          </a:p>
          <a:p>
            <a:pPr lvl="0"/>
            <a:endParaRPr lang="en-US" dirty="0"/>
          </a:p>
        </p:txBody>
      </p:sp>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6049836" y="1575543"/>
            <a:ext cx="2027776"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8" name="Text Placeholder 4">
            <a:extLst>
              <a:ext uri="{FF2B5EF4-FFF2-40B4-BE49-F238E27FC236}">
                <a16:creationId xmlns:a16="http://schemas.microsoft.com/office/drawing/2014/main" id="{F9B79533-D03E-7759-3ABD-A41B4E034899}"/>
              </a:ext>
            </a:extLst>
          </p:cNvPr>
          <p:cNvSpPr>
            <a:spLocks noGrp="1"/>
          </p:cNvSpPr>
          <p:nvPr>
            <p:ph type="body" sz="quarter" idx="23" hasCustomPrompt="1"/>
          </p:nvPr>
        </p:nvSpPr>
        <p:spPr>
          <a:xfrm>
            <a:off x="10136926" y="1254369"/>
            <a:ext cx="1119654" cy="305454"/>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err="1"/>
              <a:t>mlrd</a:t>
            </a:r>
            <a:r>
              <a:rPr lang="en-US" dirty="0"/>
              <a:t>. €</a:t>
            </a:r>
            <a:endParaRPr lang="x-none" b="1" i="0" dirty="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dirty="0"/>
          </a:p>
          <a:p>
            <a:pPr lvl="0"/>
            <a:endParaRPr lang="en-US" dirty="0"/>
          </a:p>
          <a:p>
            <a:pPr lvl="0"/>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8993925" y="1570894"/>
            <a:ext cx="2082241" cy="80012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9005361" y="267153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60</a:t>
            </a:r>
          </a:p>
          <a:p>
            <a:pPr lvl="0"/>
            <a:endParaRPr lang="en-US" dirty="0"/>
          </a:p>
          <a:p>
            <a:pPr lvl="0"/>
            <a:endParaRPr lang="en-US" dirty="0"/>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9005360" y="3288898"/>
            <a:ext cx="2490901"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3" name="Text Placeholder 4">
            <a:extLst>
              <a:ext uri="{FF2B5EF4-FFF2-40B4-BE49-F238E27FC236}">
                <a16:creationId xmlns:a16="http://schemas.microsoft.com/office/drawing/2014/main" id="{E57C9ACF-997E-A6E7-C379-F4E7843B8498}"/>
              </a:ext>
            </a:extLst>
          </p:cNvPr>
          <p:cNvSpPr>
            <a:spLocks noGrp="1"/>
          </p:cNvSpPr>
          <p:nvPr>
            <p:ph type="body" sz="quarter" idx="10" hasCustomPrompt="1"/>
          </p:nvPr>
        </p:nvSpPr>
        <p:spPr>
          <a:xfrm>
            <a:off x="412962" y="3600689"/>
            <a:ext cx="3270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a:p>
            <a:pPr lvl="0"/>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6" name="Text Placeholder 4">
            <a:extLst>
              <a:ext uri="{FF2B5EF4-FFF2-40B4-BE49-F238E27FC236}">
                <a16:creationId xmlns:a16="http://schemas.microsoft.com/office/drawing/2014/main" id="{FD5628F2-D6A2-2B53-FB2E-F39C147202F2}"/>
              </a:ext>
            </a:extLst>
          </p:cNvPr>
          <p:cNvSpPr>
            <a:spLocks noGrp="1"/>
          </p:cNvSpPr>
          <p:nvPr>
            <p:ph type="body" sz="quarter" idx="27"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Tekstas</a:t>
            </a:r>
            <a:r>
              <a:rPr lang="en-US" dirty="0"/>
              <a:t> </a:t>
            </a:r>
            <a:r>
              <a:rPr lang="en-US" dirty="0" err="1"/>
              <a:t>aprašymas</a:t>
            </a:r>
            <a:endParaRPr lang="en-US" dirty="0"/>
          </a:p>
        </p:txBody>
      </p:sp>
      <p:sp>
        <p:nvSpPr>
          <p:cNvPr id="18" name="Text Placeholder 4">
            <a:extLst>
              <a:ext uri="{FF2B5EF4-FFF2-40B4-BE49-F238E27FC236}">
                <a16:creationId xmlns:a16="http://schemas.microsoft.com/office/drawing/2014/main" id="{C1F9E2F2-D81D-DE3D-9216-8CD57FE1F9D2}"/>
              </a:ext>
            </a:extLst>
          </p:cNvPr>
          <p:cNvSpPr>
            <a:spLocks noGrp="1"/>
          </p:cNvSpPr>
          <p:nvPr>
            <p:ph type="body" sz="quarter" idx="28" hasCustomPrompt="1"/>
          </p:nvPr>
        </p:nvSpPr>
        <p:spPr>
          <a:xfrm>
            <a:off x="8995491" y="997028"/>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15,4</a:t>
            </a:r>
          </a:p>
          <a:p>
            <a:pPr lvl="0"/>
            <a:endParaRPr lang="en-US" dirty="0"/>
          </a:p>
          <a:p>
            <a:pPr lvl="0"/>
            <a:endParaRPr lang="en-US" dirty="0"/>
          </a:p>
        </p:txBody>
      </p:sp>
      <p:sp>
        <p:nvSpPr>
          <p:cNvPr id="22" name="Slide Number Placeholder 7">
            <a:extLst>
              <a:ext uri="{FF2B5EF4-FFF2-40B4-BE49-F238E27FC236}">
                <a16:creationId xmlns:a16="http://schemas.microsoft.com/office/drawing/2014/main" id="{2C1C8653-AFC6-3F64-7A47-182257978AE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cxnSp>
        <p:nvCxnSpPr>
          <p:cNvPr id="5" name="Straight Connector 4">
            <a:extLst>
              <a:ext uri="{FF2B5EF4-FFF2-40B4-BE49-F238E27FC236}">
                <a16:creationId xmlns:a16="http://schemas.microsoft.com/office/drawing/2014/main" id="{59AB6580-1C57-3187-7F3F-FA4938DC1478}"/>
              </a:ext>
            </a:extLst>
          </p:cNvPr>
          <p:cNvCxnSpPr>
            <a:cxnSpLocks/>
          </p:cNvCxnSpPr>
          <p:nvPr userDrawn="1"/>
        </p:nvCxnSpPr>
        <p:spPr>
          <a:xfrm>
            <a:off x="609600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3771237-BF46-BFFA-1AD2-3BF1E3AD389F}"/>
              </a:ext>
            </a:extLst>
          </p:cNvPr>
          <p:cNvCxnSpPr>
            <a:cxnSpLocks/>
          </p:cNvCxnSpPr>
          <p:nvPr userDrawn="1"/>
        </p:nvCxnSpPr>
        <p:spPr>
          <a:xfrm>
            <a:off x="609600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8B6820E-776E-44A2-D764-6F6251A21353}"/>
              </a:ext>
            </a:extLst>
          </p:cNvPr>
          <p:cNvCxnSpPr>
            <a:cxnSpLocks/>
          </p:cNvCxnSpPr>
          <p:nvPr userDrawn="1"/>
        </p:nvCxnSpPr>
        <p:spPr>
          <a:xfrm>
            <a:off x="908304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2A648F32-CBAA-52F8-78F0-EF7A98482084}"/>
              </a:ext>
            </a:extLst>
          </p:cNvPr>
          <p:cNvCxnSpPr>
            <a:cxnSpLocks/>
          </p:cNvCxnSpPr>
          <p:nvPr userDrawn="1"/>
        </p:nvCxnSpPr>
        <p:spPr>
          <a:xfrm>
            <a:off x="908304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80014124"/>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185">
          <p15:clr>
            <a:srgbClr val="FBAE40"/>
          </p15:clr>
        </p15:guide>
        <p15:guide id="5" pos="737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6 blokai (Tekstas ir statistika)">
    <p:bg>
      <p:bgPr>
        <a:solidFill>
          <a:srgbClr val="A0BAEB"/>
        </a:solidFill>
        <a:effectLst/>
      </p:bgPr>
    </p:bg>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479425" y="1447555"/>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5" name="Text Placeholder 4">
            <a:extLst>
              <a:ext uri="{FF2B5EF4-FFF2-40B4-BE49-F238E27FC236}">
                <a16:creationId xmlns:a16="http://schemas.microsoft.com/office/drawing/2014/main" id="{31EC4085-7DB7-3390-A86D-6002D9E25008}"/>
              </a:ext>
            </a:extLst>
          </p:cNvPr>
          <p:cNvSpPr>
            <a:spLocks noGrp="1"/>
          </p:cNvSpPr>
          <p:nvPr>
            <p:ph type="body" sz="quarter" idx="22" hasCustomPrompt="1"/>
          </p:nvPr>
        </p:nvSpPr>
        <p:spPr>
          <a:xfrm>
            <a:off x="2422918" y="144912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6" name="Text Placeholder 4">
            <a:extLst>
              <a:ext uri="{FF2B5EF4-FFF2-40B4-BE49-F238E27FC236}">
                <a16:creationId xmlns:a16="http://schemas.microsoft.com/office/drawing/2014/main" id="{DFE656F8-A11D-1C75-D23A-88DC3C283145}"/>
              </a:ext>
            </a:extLst>
          </p:cNvPr>
          <p:cNvSpPr>
            <a:spLocks noGrp="1"/>
          </p:cNvSpPr>
          <p:nvPr>
            <p:ph type="body" sz="quarter" idx="23" hasCustomPrompt="1"/>
          </p:nvPr>
        </p:nvSpPr>
        <p:spPr>
          <a:xfrm>
            <a:off x="4356982" y="145069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7" name="Text Placeholder 4">
            <a:extLst>
              <a:ext uri="{FF2B5EF4-FFF2-40B4-BE49-F238E27FC236}">
                <a16:creationId xmlns:a16="http://schemas.microsoft.com/office/drawing/2014/main" id="{EAB563A5-4F62-2019-9BDF-F1CD0AFFFF05}"/>
              </a:ext>
            </a:extLst>
          </p:cNvPr>
          <p:cNvSpPr>
            <a:spLocks noGrp="1"/>
          </p:cNvSpPr>
          <p:nvPr>
            <p:ph type="body" sz="quarter" idx="24" hasCustomPrompt="1"/>
          </p:nvPr>
        </p:nvSpPr>
        <p:spPr>
          <a:xfrm>
            <a:off x="6300476" y="1442842"/>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8" name="Text Placeholder 4">
            <a:extLst>
              <a:ext uri="{FF2B5EF4-FFF2-40B4-BE49-F238E27FC236}">
                <a16:creationId xmlns:a16="http://schemas.microsoft.com/office/drawing/2014/main" id="{3ACDC6CD-08E0-5D44-D3F7-0C317D5537D1}"/>
              </a:ext>
            </a:extLst>
          </p:cNvPr>
          <p:cNvSpPr>
            <a:spLocks noGrp="1"/>
          </p:cNvSpPr>
          <p:nvPr>
            <p:ph type="body" sz="quarter" idx="25" hasCustomPrompt="1"/>
          </p:nvPr>
        </p:nvSpPr>
        <p:spPr>
          <a:xfrm>
            <a:off x="8234543" y="143498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9" name="Text Placeholder 4">
            <a:extLst>
              <a:ext uri="{FF2B5EF4-FFF2-40B4-BE49-F238E27FC236}">
                <a16:creationId xmlns:a16="http://schemas.microsoft.com/office/drawing/2014/main" id="{6151342D-DBD2-DC8F-CD9D-2089A18AF998}"/>
              </a:ext>
            </a:extLst>
          </p:cNvPr>
          <p:cNvSpPr>
            <a:spLocks noGrp="1"/>
          </p:cNvSpPr>
          <p:nvPr>
            <p:ph type="body" sz="quarter" idx="26" hasCustomPrompt="1"/>
          </p:nvPr>
        </p:nvSpPr>
        <p:spPr>
          <a:xfrm>
            <a:off x="10178477" y="144598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36" name="Text Placeholder 4">
            <a:extLst>
              <a:ext uri="{FF2B5EF4-FFF2-40B4-BE49-F238E27FC236}">
                <a16:creationId xmlns:a16="http://schemas.microsoft.com/office/drawing/2014/main" id="{26790C30-EA38-EE9F-2254-067D10A2CAA4}"/>
              </a:ext>
            </a:extLst>
          </p:cNvPr>
          <p:cNvSpPr>
            <a:spLocks noGrp="1"/>
          </p:cNvSpPr>
          <p:nvPr>
            <p:ph type="body" sz="quarter" idx="27" hasCustomPrompt="1"/>
          </p:nvPr>
        </p:nvSpPr>
        <p:spPr>
          <a:xfrm>
            <a:off x="479425" y="2731171"/>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7" name="Text Placeholder 4">
            <a:extLst>
              <a:ext uri="{FF2B5EF4-FFF2-40B4-BE49-F238E27FC236}">
                <a16:creationId xmlns:a16="http://schemas.microsoft.com/office/drawing/2014/main" id="{5DFC8760-CC12-83D7-FD3E-425439749179}"/>
              </a:ext>
            </a:extLst>
          </p:cNvPr>
          <p:cNvSpPr>
            <a:spLocks noGrp="1"/>
          </p:cNvSpPr>
          <p:nvPr>
            <p:ph type="body" sz="quarter" idx="28" hasCustomPrompt="1"/>
          </p:nvPr>
        </p:nvSpPr>
        <p:spPr>
          <a:xfrm>
            <a:off x="2422918" y="2732742"/>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8" name="Text Placeholder 4">
            <a:extLst>
              <a:ext uri="{FF2B5EF4-FFF2-40B4-BE49-F238E27FC236}">
                <a16:creationId xmlns:a16="http://schemas.microsoft.com/office/drawing/2014/main" id="{1F29ACA5-E282-4A08-A355-C2B71EF2FDC8}"/>
              </a:ext>
            </a:extLst>
          </p:cNvPr>
          <p:cNvSpPr>
            <a:spLocks noGrp="1"/>
          </p:cNvSpPr>
          <p:nvPr>
            <p:ph type="body" sz="quarter" idx="29" hasCustomPrompt="1"/>
          </p:nvPr>
        </p:nvSpPr>
        <p:spPr>
          <a:xfrm>
            <a:off x="4356982" y="2734313"/>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9" name="Text Placeholder 4">
            <a:extLst>
              <a:ext uri="{FF2B5EF4-FFF2-40B4-BE49-F238E27FC236}">
                <a16:creationId xmlns:a16="http://schemas.microsoft.com/office/drawing/2014/main" id="{87FC7358-EB43-03C1-83AE-15C188B5B49D}"/>
              </a:ext>
            </a:extLst>
          </p:cNvPr>
          <p:cNvSpPr>
            <a:spLocks noGrp="1"/>
          </p:cNvSpPr>
          <p:nvPr>
            <p:ph type="body" sz="quarter" idx="30" hasCustomPrompt="1"/>
          </p:nvPr>
        </p:nvSpPr>
        <p:spPr>
          <a:xfrm>
            <a:off x="6300476" y="2726458"/>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0" name="Text Placeholder 4">
            <a:extLst>
              <a:ext uri="{FF2B5EF4-FFF2-40B4-BE49-F238E27FC236}">
                <a16:creationId xmlns:a16="http://schemas.microsoft.com/office/drawing/2014/main" id="{329D7D07-243D-D29C-FA23-B23836C778F3}"/>
              </a:ext>
            </a:extLst>
          </p:cNvPr>
          <p:cNvSpPr>
            <a:spLocks noGrp="1"/>
          </p:cNvSpPr>
          <p:nvPr>
            <p:ph type="body" sz="quarter" idx="31" hasCustomPrompt="1"/>
          </p:nvPr>
        </p:nvSpPr>
        <p:spPr>
          <a:xfrm>
            <a:off x="8234543" y="2718602"/>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1" name="Text Placeholder 4">
            <a:extLst>
              <a:ext uri="{FF2B5EF4-FFF2-40B4-BE49-F238E27FC236}">
                <a16:creationId xmlns:a16="http://schemas.microsoft.com/office/drawing/2014/main" id="{87FB188A-CDCF-C563-C489-F9FD5F6B0F11}"/>
              </a:ext>
            </a:extLst>
          </p:cNvPr>
          <p:cNvSpPr>
            <a:spLocks noGrp="1"/>
          </p:cNvSpPr>
          <p:nvPr>
            <p:ph type="body" sz="quarter" idx="32" hasCustomPrompt="1"/>
          </p:nvPr>
        </p:nvSpPr>
        <p:spPr>
          <a:xfrm>
            <a:off x="10178477" y="2729600"/>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2" name="Text Placeholder 4">
            <a:extLst>
              <a:ext uri="{FF2B5EF4-FFF2-40B4-BE49-F238E27FC236}">
                <a16:creationId xmlns:a16="http://schemas.microsoft.com/office/drawing/2014/main" id="{35A4A37D-43C4-F26C-A63A-DEE15D4448B3}"/>
              </a:ext>
            </a:extLst>
          </p:cNvPr>
          <p:cNvSpPr>
            <a:spLocks noGrp="1"/>
          </p:cNvSpPr>
          <p:nvPr>
            <p:ph type="body" sz="quarter" idx="33" hasCustomPrompt="1"/>
          </p:nvPr>
        </p:nvSpPr>
        <p:spPr>
          <a:xfrm>
            <a:off x="479425" y="422060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3" name="Text Placeholder 4">
            <a:extLst>
              <a:ext uri="{FF2B5EF4-FFF2-40B4-BE49-F238E27FC236}">
                <a16:creationId xmlns:a16="http://schemas.microsoft.com/office/drawing/2014/main" id="{87F09FBB-A8F5-3D85-18C1-62E049FDCFFE}"/>
              </a:ext>
            </a:extLst>
          </p:cNvPr>
          <p:cNvSpPr>
            <a:spLocks noGrp="1"/>
          </p:cNvSpPr>
          <p:nvPr>
            <p:ph type="body" sz="quarter" idx="34" hasCustomPrompt="1"/>
          </p:nvPr>
        </p:nvSpPr>
        <p:spPr>
          <a:xfrm>
            <a:off x="2422918" y="422217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4" name="Text Placeholder 4">
            <a:extLst>
              <a:ext uri="{FF2B5EF4-FFF2-40B4-BE49-F238E27FC236}">
                <a16:creationId xmlns:a16="http://schemas.microsoft.com/office/drawing/2014/main" id="{782883B9-9FA7-425A-FAC8-093F13466326}"/>
              </a:ext>
            </a:extLst>
          </p:cNvPr>
          <p:cNvSpPr>
            <a:spLocks noGrp="1"/>
          </p:cNvSpPr>
          <p:nvPr>
            <p:ph type="body" sz="quarter" idx="35" hasCustomPrompt="1"/>
          </p:nvPr>
        </p:nvSpPr>
        <p:spPr>
          <a:xfrm>
            <a:off x="4356982" y="4223749"/>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5" name="Text Placeholder 4">
            <a:extLst>
              <a:ext uri="{FF2B5EF4-FFF2-40B4-BE49-F238E27FC236}">
                <a16:creationId xmlns:a16="http://schemas.microsoft.com/office/drawing/2014/main" id="{45CCF969-5C47-9B84-1689-C414B86B95C3}"/>
              </a:ext>
            </a:extLst>
          </p:cNvPr>
          <p:cNvSpPr>
            <a:spLocks noGrp="1"/>
          </p:cNvSpPr>
          <p:nvPr>
            <p:ph type="body" sz="quarter" idx="36" hasCustomPrompt="1"/>
          </p:nvPr>
        </p:nvSpPr>
        <p:spPr>
          <a:xfrm>
            <a:off x="6300476" y="421589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6" name="Text Placeholder 4">
            <a:extLst>
              <a:ext uri="{FF2B5EF4-FFF2-40B4-BE49-F238E27FC236}">
                <a16:creationId xmlns:a16="http://schemas.microsoft.com/office/drawing/2014/main" id="{A87EFFF0-7A0A-BCDD-520E-D5AA10619625}"/>
              </a:ext>
            </a:extLst>
          </p:cNvPr>
          <p:cNvSpPr>
            <a:spLocks noGrp="1"/>
          </p:cNvSpPr>
          <p:nvPr>
            <p:ph type="body" sz="quarter" idx="37" hasCustomPrompt="1"/>
          </p:nvPr>
        </p:nvSpPr>
        <p:spPr>
          <a:xfrm>
            <a:off x="8234543" y="420803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7" name="Text Placeholder 4">
            <a:extLst>
              <a:ext uri="{FF2B5EF4-FFF2-40B4-BE49-F238E27FC236}">
                <a16:creationId xmlns:a16="http://schemas.microsoft.com/office/drawing/2014/main" id="{070CB359-C7E8-F7DC-4B64-FE01017ED6BE}"/>
              </a:ext>
            </a:extLst>
          </p:cNvPr>
          <p:cNvSpPr>
            <a:spLocks noGrp="1"/>
          </p:cNvSpPr>
          <p:nvPr>
            <p:ph type="body" sz="quarter" idx="38" hasCustomPrompt="1"/>
          </p:nvPr>
        </p:nvSpPr>
        <p:spPr>
          <a:xfrm>
            <a:off x="10178477" y="421903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8" name="Text Placeholder 4">
            <a:extLst>
              <a:ext uri="{FF2B5EF4-FFF2-40B4-BE49-F238E27FC236}">
                <a16:creationId xmlns:a16="http://schemas.microsoft.com/office/drawing/2014/main" id="{9ADF6C04-BBC8-E677-D7B0-D0E9326582E2}"/>
              </a:ext>
            </a:extLst>
          </p:cNvPr>
          <p:cNvSpPr>
            <a:spLocks noGrp="1"/>
          </p:cNvSpPr>
          <p:nvPr>
            <p:ph type="body" sz="quarter" idx="39" hasCustomPrompt="1"/>
          </p:nvPr>
        </p:nvSpPr>
        <p:spPr>
          <a:xfrm>
            <a:off x="479425" y="5504223"/>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9" name="Text Placeholder 4">
            <a:extLst>
              <a:ext uri="{FF2B5EF4-FFF2-40B4-BE49-F238E27FC236}">
                <a16:creationId xmlns:a16="http://schemas.microsoft.com/office/drawing/2014/main" id="{3E787C3C-DC6C-5F0E-6259-7D7062549298}"/>
              </a:ext>
            </a:extLst>
          </p:cNvPr>
          <p:cNvSpPr>
            <a:spLocks noGrp="1"/>
          </p:cNvSpPr>
          <p:nvPr>
            <p:ph type="body" sz="quarter" idx="40" hasCustomPrompt="1"/>
          </p:nvPr>
        </p:nvSpPr>
        <p:spPr>
          <a:xfrm>
            <a:off x="2422918" y="5505794"/>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0" name="Text Placeholder 4">
            <a:extLst>
              <a:ext uri="{FF2B5EF4-FFF2-40B4-BE49-F238E27FC236}">
                <a16:creationId xmlns:a16="http://schemas.microsoft.com/office/drawing/2014/main" id="{F298B240-AB37-DECC-F293-6A8DFFF6931B}"/>
              </a:ext>
            </a:extLst>
          </p:cNvPr>
          <p:cNvSpPr>
            <a:spLocks noGrp="1"/>
          </p:cNvSpPr>
          <p:nvPr>
            <p:ph type="body" sz="quarter" idx="41" hasCustomPrompt="1"/>
          </p:nvPr>
        </p:nvSpPr>
        <p:spPr>
          <a:xfrm>
            <a:off x="4356982" y="5507365"/>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1" name="Text Placeholder 4">
            <a:extLst>
              <a:ext uri="{FF2B5EF4-FFF2-40B4-BE49-F238E27FC236}">
                <a16:creationId xmlns:a16="http://schemas.microsoft.com/office/drawing/2014/main" id="{181FFF0A-4B7C-127B-11BC-97C657DCE511}"/>
              </a:ext>
            </a:extLst>
          </p:cNvPr>
          <p:cNvSpPr>
            <a:spLocks noGrp="1"/>
          </p:cNvSpPr>
          <p:nvPr>
            <p:ph type="body" sz="quarter" idx="42" hasCustomPrompt="1"/>
          </p:nvPr>
        </p:nvSpPr>
        <p:spPr>
          <a:xfrm>
            <a:off x="6300476" y="5499510"/>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2" name="Text Placeholder 4">
            <a:extLst>
              <a:ext uri="{FF2B5EF4-FFF2-40B4-BE49-F238E27FC236}">
                <a16:creationId xmlns:a16="http://schemas.microsoft.com/office/drawing/2014/main" id="{C8849CBC-096B-63D9-4FD1-02F5FA13D5E2}"/>
              </a:ext>
            </a:extLst>
          </p:cNvPr>
          <p:cNvSpPr>
            <a:spLocks noGrp="1"/>
          </p:cNvSpPr>
          <p:nvPr>
            <p:ph type="body" sz="quarter" idx="43" hasCustomPrompt="1"/>
          </p:nvPr>
        </p:nvSpPr>
        <p:spPr>
          <a:xfrm>
            <a:off x="8234543" y="5491654"/>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3" name="Text Placeholder 4">
            <a:extLst>
              <a:ext uri="{FF2B5EF4-FFF2-40B4-BE49-F238E27FC236}">
                <a16:creationId xmlns:a16="http://schemas.microsoft.com/office/drawing/2014/main" id="{AEA42537-41F6-69FF-63B0-7CE4E3C8C29E}"/>
              </a:ext>
            </a:extLst>
          </p:cNvPr>
          <p:cNvSpPr>
            <a:spLocks noGrp="1"/>
          </p:cNvSpPr>
          <p:nvPr>
            <p:ph type="body" sz="quarter" idx="44" hasCustomPrompt="1"/>
          </p:nvPr>
        </p:nvSpPr>
        <p:spPr>
          <a:xfrm>
            <a:off x="10178477" y="5502652"/>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7" name="Text Placeholder 4">
            <a:extLst>
              <a:ext uri="{FF2B5EF4-FFF2-40B4-BE49-F238E27FC236}">
                <a16:creationId xmlns:a16="http://schemas.microsoft.com/office/drawing/2014/main" id="{3B784EEB-5ACC-EC5A-FD95-BA80889AA664}"/>
              </a:ext>
            </a:extLst>
          </p:cNvPr>
          <p:cNvSpPr>
            <a:spLocks noGrp="1"/>
          </p:cNvSpPr>
          <p:nvPr>
            <p:ph type="body" sz="quarter" idx="45" hasCustomPrompt="1"/>
          </p:nvPr>
        </p:nvSpPr>
        <p:spPr>
          <a:xfrm>
            <a:off x="4824250" y="3170751"/>
            <a:ext cx="2543502" cy="791649"/>
          </a:xfrm>
          <a:prstGeom prst="rect">
            <a:avLst/>
          </a:prstGeom>
        </p:spPr>
        <p:txBody>
          <a:bodyPr>
            <a:noAutofit/>
          </a:bodyPr>
          <a:lstStyle>
            <a:lvl1pPr marL="0" marR="0" indent="0" algn="ctr" defTabSz="914400" rtl="0" eaLnBrk="1" fontAlgn="auto" latinLnBrk="0" hangingPunct="1">
              <a:lnSpc>
                <a:spcPct val="100000"/>
              </a:lnSpc>
              <a:spcBef>
                <a:spcPts val="0"/>
              </a:spcBef>
              <a:spcAft>
                <a:spcPts val="1200"/>
              </a:spcAft>
              <a:buClrTx/>
              <a:buSzPct val="100000"/>
              <a:buFont typeface="Arial" panose="020B0604020202020204" pitchFamily="34" charset="0"/>
              <a:buNone/>
              <a:tabLst/>
              <a:defRPr sz="4800" b="0" spc="40" baseline="0">
                <a:solidFill>
                  <a:srgbClr val="092E68"/>
                </a:solidFill>
                <a:latin typeface="DM Serif Display" pitchFamily="2" charset="0"/>
              </a:defRPr>
            </a:lvl1pPr>
          </a:lstStyle>
          <a:p>
            <a:pPr lvl="0"/>
            <a:r>
              <a:rPr lang="en-US" dirty="0"/>
              <a:t>15,5 B €</a:t>
            </a:r>
          </a:p>
        </p:txBody>
      </p:sp>
      <p:cxnSp>
        <p:nvCxnSpPr>
          <p:cNvPr id="3" name="Straight Connector 2">
            <a:extLst>
              <a:ext uri="{FF2B5EF4-FFF2-40B4-BE49-F238E27FC236}">
                <a16:creationId xmlns:a16="http://schemas.microsoft.com/office/drawing/2014/main" id="{1D444EDE-8207-691E-3BDF-1345BFAA9DA5}"/>
              </a:ext>
            </a:extLst>
          </p:cNvPr>
          <p:cNvCxnSpPr>
            <a:cxnSpLocks/>
          </p:cNvCxnSpPr>
          <p:nvPr userDrawn="1"/>
        </p:nvCxnSpPr>
        <p:spPr>
          <a:xfrm>
            <a:off x="479425" y="3564582"/>
            <a:ext cx="4347099"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A7CF7B4D-45D0-A866-4DB1-096CC6448B40}"/>
              </a:ext>
            </a:extLst>
          </p:cNvPr>
          <p:cNvCxnSpPr>
            <a:cxnSpLocks/>
          </p:cNvCxnSpPr>
          <p:nvPr userDrawn="1"/>
        </p:nvCxnSpPr>
        <p:spPr>
          <a:xfrm>
            <a:off x="4845377" y="3610466"/>
            <a:ext cx="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6290120-BF16-4C0E-037D-FDA8047432BB}"/>
              </a:ext>
            </a:extLst>
          </p:cNvPr>
          <p:cNvCxnSpPr>
            <a:cxnSpLocks/>
          </p:cNvCxnSpPr>
          <p:nvPr userDrawn="1"/>
        </p:nvCxnSpPr>
        <p:spPr>
          <a:xfrm>
            <a:off x="7366973" y="3564582"/>
            <a:ext cx="4345602"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6A5278D-2A62-AF2E-860B-7E74523003AD}"/>
              </a:ext>
            </a:extLst>
          </p:cNvPr>
          <p:cNvCxnSpPr>
            <a:cxnSpLocks/>
          </p:cNvCxnSpPr>
          <p:nvPr userDrawn="1"/>
        </p:nvCxnSpPr>
        <p:spPr>
          <a:xfrm>
            <a:off x="7366973" y="3408901"/>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553A685-89FF-358D-F880-C7C840CF8941}"/>
              </a:ext>
            </a:extLst>
          </p:cNvPr>
          <p:cNvCxnSpPr>
            <a:cxnSpLocks/>
          </p:cNvCxnSpPr>
          <p:nvPr userDrawn="1"/>
        </p:nvCxnSpPr>
        <p:spPr>
          <a:xfrm flipV="1">
            <a:off x="479425" y="1509623"/>
            <a:ext cx="0" cy="1522502"/>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2E33B3DB-C7D0-1832-8B01-E6C580CB312F}"/>
              </a:ext>
            </a:extLst>
          </p:cNvPr>
          <p:cNvCxnSpPr>
            <a:cxnSpLocks/>
          </p:cNvCxnSpPr>
          <p:nvPr userDrawn="1"/>
        </p:nvCxnSpPr>
        <p:spPr>
          <a:xfrm flipV="1">
            <a:off x="2419374" y="1510769"/>
            <a:ext cx="0" cy="15213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C900BE4-FC1D-DCA3-3349-AE19491FFAC6}"/>
              </a:ext>
            </a:extLst>
          </p:cNvPr>
          <p:cNvCxnSpPr>
            <a:cxnSpLocks/>
          </p:cNvCxnSpPr>
          <p:nvPr userDrawn="1"/>
        </p:nvCxnSpPr>
        <p:spPr>
          <a:xfrm flipV="1">
            <a:off x="4352447" y="1511915"/>
            <a:ext cx="0" cy="1523385"/>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CD6F1DB-766B-B1C7-5EE4-B24F9BE6CFFB}"/>
              </a:ext>
            </a:extLst>
          </p:cNvPr>
          <p:cNvCxnSpPr>
            <a:cxnSpLocks/>
            <a:stCxn id="9" idx="0"/>
          </p:cNvCxnSpPr>
          <p:nvPr userDrawn="1"/>
        </p:nvCxnSpPr>
        <p:spPr>
          <a:xfrm flipV="1">
            <a:off x="6291445" y="1499311"/>
            <a:ext cx="951" cy="15318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DC14C628-5445-F384-D003-164B30BB173D}"/>
              </a:ext>
            </a:extLst>
          </p:cNvPr>
          <p:cNvCxnSpPr>
            <a:cxnSpLocks/>
            <a:stCxn id="18" idx="0"/>
          </p:cNvCxnSpPr>
          <p:nvPr userDrawn="1"/>
        </p:nvCxnSpPr>
        <p:spPr>
          <a:xfrm flipH="1" flipV="1">
            <a:off x="8229146" y="1492961"/>
            <a:ext cx="5397" cy="153566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8B92DDDE-3E25-AE78-A6FF-284562F52CB3}"/>
              </a:ext>
            </a:extLst>
          </p:cNvPr>
          <p:cNvCxnSpPr>
            <a:cxnSpLocks/>
            <a:stCxn id="73" idx="0"/>
          </p:cNvCxnSpPr>
          <p:nvPr userDrawn="1"/>
        </p:nvCxnSpPr>
        <p:spPr>
          <a:xfrm flipH="1" flipV="1">
            <a:off x="10172246" y="1505661"/>
            <a:ext cx="3056" cy="152155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AA3DA199-EB9A-E0A7-F242-B5F13112C13A}"/>
              </a:ext>
            </a:extLst>
          </p:cNvPr>
          <p:cNvCxnSpPr>
            <a:cxnSpLocks/>
          </p:cNvCxnSpPr>
          <p:nvPr userDrawn="1"/>
        </p:nvCxnSpPr>
        <p:spPr>
          <a:xfrm flipV="1">
            <a:off x="10172246" y="4210911"/>
            <a:ext cx="1314" cy="151996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5D1C244A-1FB2-D6D2-BF3A-4E7CC6170A5A}"/>
              </a:ext>
            </a:extLst>
          </p:cNvPr>
          <p:cNvCxnSpPr>
            <a:cxnSpLocks/>
          </p:cNvCxnSpPr>
          <p:nvPr userDrawn="1"/>
        </p:nvCxnSpPr>
        <p:spPr>
          <a:xfrm flipV="1">
            <a:off x="8232321" y="4207586"/>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8A28D7B4-DA3E-DF15-82CA-7FCDA16194F9}"/>
              </a:ext>
            </a:extLst>
          </p:cNvPr>
          <p:cNvCxnSpPr>
            <a:cxnSpLocks/>
          </p:cNvCxnSpPr>
          <p:nvPr userDrawn="1"/>
        </p:nvCxnSpPr>
        <p:spPr>
          <a:xfrm flipV="1">
            <a:off x="6295343" y="4211651"/>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FEB63431-C93D-8E62-B38F-EB23FEF64256}"/>
              </a:ext>
            </a:extLst>
          </p:cNvPr>
          <p:cNvCxnSpPr>
            <a:cxnSpLocks/>
            <a:endCxn id="54" idx="4"/>
          </p:cNvCxnSpPr>
          <p:nvPr userDrawn="1"/>
        </p:nvCxnSpPr>
        <p:spPr>
          <a:xfrm flipV="1">
            <a:off x="4349945" y="4220745"/>
            <a:ext cx="985" cy="152115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AD2013A2-20D2-01D2-04B9-C638BA5A115F}"/>
              </a:ext>
            </a:extLst>
          </p:cNvPr>
          <p:cNvCxnSpPr>
            <a:cxnSpLocks/>
            <a:endCxn id="23" idx="4"/>
          </p:cNvCxnSpPr>
          <p:nvPr userDrawn="1"/>
        </p:nvCxnSpPr>
        <p:spPr>
          <a:xfrm flipV="1">
            <a:off x="2415637" y="4216203"/>
            <a:ext cx="2257" cy="152252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C963A0FD-6007-AA7F-7DFD-CD40F54A797F}"/>
              </a:ext>
            </a:extLst>
          </p:cNvPr>
          <p:cNvCxnSpPr>
            <a:cxnSpLocks/>
          </p:cNvCxnSpPr>
          <p:nvPr userDrawn="1"/>
        </p:nvCxnSpPr>
        <p:spPr>
          <a:xfrm flipV="1">
            <a:off x="479425" y="4212748"/>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4" name="Slide Number Placeholder 7">
            <a:extLst>
              <a:ext uri="{FF2B5EF4-FFF2-40B4-BE49-F238E27FC236}">
                <a16:creationId xmlns:a16="http://schemas.microsoft.com/office/drawing/2014/main" id="{A912CD3F-0A72-7A37-6362-F50CB39A872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Oval 4">
            <a:extLst>
              <a:ext uri="{FF2B5EF4-FFF2-40B4-BE49-F238E27FC236}">
                <a16:creationId xmlns:a16="http://schemas.microsoft.com/office/drawing/2014/main" id="{6177ACC5-6DDD-24D3-5A45-52DDE51DD11F}"/>
              </a:ext>
            </a:extLst>
          </p:cNvPr>
          <p:cNvSpPr/>
          <p:nvPr userDrawn="1"/>
        </p:nvSpPr>
        <p:spPr>
          <a:xfrm>
            <a:off x="439414"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Oval 5">
            <a:extLst>
              <a:ext uri="{FF2B5EF4-FFF2-40B4-BE49-F238E27FC236}">
                <a16:creationId xmlns:a16="http://schemas.microsoft.com/office/drawing/2014/main" id="{2FD8271D-472C-63F0-E9B1-A7D2A17517E4}"/>
              </a:ext>
            </a:extLst>
          </p:cNvPr>
          <p:cNvSpPr/>
          <p:nvPr userDrawn="1"/>
        </p:nvSpPr>
        <p:spPr>
          <a:xfrm>
            <a:off x="2380377"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 name="Oval 6">
            <a:extLst>
              <a:ext uri="{FF2B5EF4-FFF2-40B4-BE49-F238E27FC236}">
                <a16:creationId xmlns:a16="http://schemas.microsoft.com/office/drawing/2014/main" id="{42F174AB-C905-7593-2489-A092E7C65487}"/>
              </a:ext>
            </a:extLst>
          </p:cNvPr>
          <p:cNvSpPr/>
          <p:nvPr userDrawn="1"/>
        </p:nvSpPr>
        <p:spPr>
          <a:xfrm>
            <a:off x="4315292"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Oval 8">
            <a:extLst>
              <a:ext uri="{FF2B5EF4-FFF2-40B4-BE49-F238E27FC236}">
                <a16:creationId xmlns:a16="http://schemas.microsoft.com/office/drawing/2014/main" id="{5C7F85AC-8540-023C-F2E2-FF152246343D}"/>
              </a:ext>
            </a:extLst>
          </p:cNvPr>
          <p:cNvSpPr/>
          <p:nvPr userDrawn="1"/>
        </p:nvSpPr>
        <p:spPr>
          <a:xfrm>
            <a:off x="6252022" y="303116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8" name="Oval 17">
            <a:extLst>
              <a:ext uri="{FF2B5EF4-FFF2-40B4-BE49-F238E27FC236}">
                <a16:creationId xmlns:a16="http://schemas.microsoft.com/office/drawing/2014/main" id="{0AF6CF7B-EB95-B1AC-7962-EFE75886EE64}"/>
              </a:ext>
            </a:extLst>
          </p:cNvPr>
          <p:cNvSpPr/>
          <p:nvPr userDrawn="1"/>
        </p:nvSpPr>
        <p:spPr>
          <a:xfrm>
            <a:off x="8195120" y="3028622"/>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2" name="Oval 21">
            <a:extLst>
              <a:ext uri="{FF2B5EF4-FFF2-40B4-BE49-F238E27FC236}">
                <a16:creationId xmlns:a16="http://schemas.microsoft.com/office/drawing/2014/main" id="{7EAB4D23-B05A-DD31-26FF-A0454B742BDA}"/>
              </a:ext>
            </a:extLst>
          </p:cNvPr>
          <p:cNvSpPr/>
          <p:nvPr userDrawn="1"/>
        </p:nvSpPr>
        <p:spPr>
          <a:xfrm>
            <a:off x="440002" y="4137636"/>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3" name="Oval 22">
            <a:extLst>
              <a:ext uri="{FF2B5EF4-FFF2-40B4-BE49-F238E27FC236}">
                <a16:creationId xmlns:a16="http://schemas.microsoft.com/office/drawing/2014/main" id="{162D7597-38F1-46F8-8F4A-89D0CEF56A07}"/>
              </a:ext>
            </a:extLst>
          </p:cNvPr>
          <p:cNvSpPr/>
          <p:nvPr userDrawn="1"/>
        </p:nvSpPr>
        <p:spPr>
          <a:xfrm>
            <a:off x="2378471" y="413735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4" name="Oval 53">
            <a:extLst>
              <a:ext uri="{FF2B5EF4-FFF2-40B4-BE49-F238E27FC236}">
                <a16:creationId xmlns:a16="http://schemas.microsoft.com/office/drawing/2014/main" id="{91515356-75EF-23EE-AC55-AB46097B89E4}"/>
              </a:ext>
            </a:extLst>
          </p:cNvPr>
          <p:cNvSpPr/>
          <p:nvPr userDrawn="1"/>
        </p:nvSpPr>
        <p:spPr>
          <a:xfrm>
            <a:off x="4311507" y="41418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6" name="Oval 55">
            <a:extLst>
              <a:ext uri="{FF2B5EF4-FFF2-40B4-BE49-F238E27FC236}">
                <a16:creationId xmlns:a16="http://schemas.microsoft.com/office/drawing/2014/main" id="{2218703C-CB71-899A-ABFF-6AD2E58FF333}"/>
              </a:ext>
            </a:extLst>
          </p:cNvPr>
          <p:cNvSpPr/>
          <p:nvPr userDrawn="1"/>
        </p:nvSpPr>
        <p:spPr>
          <a:xfrm>
            <a:off x="6258487" y="4138415"/>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8" name="Oval 57">
            <a:extLst>
              <a:ext uri="{FF2B5EF4-FFF2-40B4-BE49-F238E27FC236}">
                <a16:creationId xmlns:a16="http://schemas.microsoft.com/office/drawing/2014/main" id="{A5B5524A-C518-771F-0F89-27521100DA69}"/>
              </a:ext>
            </a:extLst>
          </p:cNvPr>
          <p:cNvSpPr/>
          <p:nvPr userDrawn="1"/>
        </p:nvSpPr>
        <p:spPr>
          <a:xfrm>
            <a:off x="8194698" y="4134500"/>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2" name="Oval 71">
            <a:extLst>
              <a:ext uri="{FF2B5EF4-FFF2-40B4-BE49-F238E27FC236}">
                <a16:creationId xmlns:a16="http://schemas.microsoft.com/office/drawing/2014/main" id="{34ED7B43-86D0-6AE7-1A8C-14736080A86B}"/>
              </a:ext>
            </a:extLst>
          </p:cNvPr>
          <p:cNvSpPr/>
          <p:nvPr userDrawn="1"/>
        </p:nvSpPr>
        <p:spPr>
          <a:xfrm>
            <a:off x="10133421" y="413554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73" name="Oval 72">
            <a:extLst>
              <a:ext uri="{FF2B5EF4-FFF2-40B4-BE49-F238E27FC236}">
                <a16:creationId xmlns:a16="http://schemas.microsoft.com/office/drawing/2014/main" id="{402757A4-432E-E201-E229-5BA23C2DF0C1}"/>
              </a:ext>
            </a:extLst>
          </p:cNvPr>
          <p:cNvSpPr/>
          <p:nvPr userDrawn="1"/>
        </p:nvSpPr>
        <p:spPr>
          <a:xfrm>
            <a:off x="10135879" y="3027211"/>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cxnSp>
        <p:nvCxnSpPr>
          <p:cNvPr id="75" name="Straight Connector 74">
            <a:extLst>
              <a:ext uri="{FF2B5EF4-FFF2-40B4-BE49-F238E27FC236}">
                <a16:creationId xmlns:a16="http://schemas.microsoft.com/office/drawing/2014/main" id="{372A4165-2DCF-D3A6-56B9-538B61EB1FD2}"/>
              </a:ext>
            </a:extLst>
          </p:cNvPr>
          <p:cNvCxnSpPr>
            <a:cxnSpLocks/>
          </p:cNvCxnSpPr>
          <p:nvPr userDrawn="1"/>
        </p:nvCxnSpPr>
        <p:spPr>
          <a:xfrm>
            <a:off x="4824250" y="3395258"/>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85739945"/>
      </p:ext>
    </p:extLst>
  </p:cSld>
  <p:clrMapOvr>
    <a:masterClrMapping/>
  </p:clrMapOvr>
  <p:extLst>
    <p:ext uri="{DCECCB84-F9BA-43D5-87BE-67443E8EF086}">
      <p15:sldGuideLst xmlns:p15="http://schemas.microsoft.com/office/powerpoint/2012/main">
        <p15:guide id="3" orient="horz" pos="4320">
          <p15:clr>
            <a:srgbClr val="FBAE40"/>
          </p15:clr>
        </p15:guide>
        <p15:guide id="4" orient="horz" pos="2614">
          <p15:clr>
            <a:srgbClr val="FBAE40"/>
          </p15:clr>
        </p15:guide>
        <p15:guide id="5" pos="737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kstas ir grafinis elementas">
    <p:bg>
      <p:bgPr>
        <a:solidFill>
          <a:srgbClr val="A0BAEB"/>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686BC140-6797-B320-D7A9-AC78A0F835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377" y="-49695"/>
            <a:ext cx="12358255" cy="6975604"/>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9" name="Slide Number Placeholder 7">
            <a:extLst>
              <a:ext uri="{FF2B5EF4-FFF2-40B4-BE49-F238E27FC236}">
                <a16:creationId xmlns:a16="http://schemas.microsoft.com/office/drawing/2014/main" id="{149179EA-377A-9C22-E67B-2382F4C6F4F9}"/>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799987032"/>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ekstas ir grafinis elementas">
    <p:bg>
      <p:bgPr>
        <a:solidFill>
          <a:srgbClr val="A0BAEB"/>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686BC140-6797-B320-D7A9-AC78A0F835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377" y="-49695"/>
            <a:ext cx="12358255" cy="6975604"/>
          </a:xfrm>
          <a:prstGeom prst="rect">
            <a:avLst/>
          </a:prstGeom>
          <a:solidFill>
            <a:schemeClr val="accent4"/>
          </a:solidFill>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chemeClr val="bg1"/>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chemeClr val="bg1"/>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9" name="Slide Number Placeholder 7">
            <a:extLst>
              <a:ext uri="{FF2B5EF4-FFF2-40B4-BE49-F238E27FC236}">
                <a16:creationId xmlns:a16="http://schemas.microsoft.com/office/drawing/2014/main" id="{149179EA-377A-9C22-E67B-2382F4C6F4F9}"/>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4195899252"/>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kstas ir grafinis elementas 2">
    <p:bg>
      <p:bgPr>
        <a:solidFill>
          <a:srgbClr val="F5B414"/>
        </a:solidFill>
        <a:effectLst/>
      </p:bgPr>
    </p:bg>
    <p:spTree>
      <p:nvGrpSpPr>
        <p:cNvPr id="1" name=""/>
        <p:cNvGrpSpPr/>
        <p:nvPr/>
      </p:nvGrpSpPr>
      <p:grpSpPr>
        <a:xfrm>
          <a:off x="0" y="0"/>
          <a:ext cx="0" cy="0"/>
          <a:chOff x="0" y="0"/>
          <a:chExt cx="0" cy="0"/>
        </a:xfrm>
      </p:grpSpPr>
      <p:pic>
        <p:nvPicPr>
          <p:cNvPr id="9" name="Picture 8" descr="Arrow&#10;&#10;Description automatically generated with low confidence">
            <a:extLst>
              <a:ext uri="{FF2B5EF4-FFF2-40B4-BE49-F238E27FC236}">
                <a16:creationId xmlns:a16="http://schemas.microsoft.com/office/drawing/2014/main" id="{3E4EBB72-1F3B-B906-A217-99C55C53C7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924" y="-49695"/>
            <a:ext cx="12327802" cy="695841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Slide Number Placeholder 7">
            <a:extLst>
              <a:ext uri="{FF2B5EF4-FFF2-40B4-BE49-F238E27FC236}">
                <a16:creationId xmlns:a16="http://schemas.microsoft.com/office/drawing/2014/main" id="{279F09CC-6F9F-8CCF-6509-87027755289B}"/>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944384131"/>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askut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65" y="172720"/>
            <a:ext cx="12206529" cy="6879237"/>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713789"/>
            <a:ext cx="6362242" cy="1445738"/>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Ačiū </a:t>
            </a:r>
            <a:br>
              <a:rPr lang="lt-LT" dirty="0"/>
            </a:br>
            <a:r>
              <a:rPr lang="lt-LT" dirty="0"/>
              <a:t>už dėmesį!</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6" name="Title 1">
            <a:extLst>
              <a:ext uri="{FF2B5EF4-FFF2-40B4-BE49-F238E27FC236}">
                <a16:creationId xmlns:a16="http://schemas.microsoft.com/office/drawing/2014/main" id="{03CAB4D2-AC8C-8331-42A1-0441255EAABB}"/>
              </a:ext>
            </a:extLst>
          </p:cNvPr>
          <p:cNvSpPr txBox="1">
            <a:spLocks/>
          </p:cNvSpPr>
          <p:nvPr userDrawn="1"/>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9" name="Text Placeholder 4">
            <a:extLst>
              <a:ext uri="{FF2B5EF4-FFF2-40B4-BE49-F238E27FC236}">
                <a16:creationId xmlns:a16="http://schemas.microsoft.com/office/drawing/2014/main" id="{C495DAF3-F878-8601-2CD6-1041DA1AC405}"/>
              </a:ext>
            </a:extLst>
          </p:cNvPr>
          <p:cNvSpPr>
            <a:spLocks noGrp="1"/>
          </p:cNvSpPr>
          <p:nvPr>
            <p:ph type="body" sz="quarter" idx="11" hasCustomPrompt="1"/>
          </p:nvPr>
        </p:nvSpPr>
        <p:spPr>
          <a:xfrm>
            <a:off x="479425" y="5933439"/>
            <a:ext cx="3817394" cy="751841"/>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S. </a:t>
            </a:r>
            <a:r>
              <a:rPr lang="en-US" dirty="0" err="1"/>
              <a:t>Konarskio</a:t>
            </a:r>
            <a:r>
              <a:rPr lang="en-US" dirty="0"/>
              <a:t> g. 13,</a:t>
            </a:r>
          </a:p>
          <a:p>
            <a:pPr lvl="0"/>
            <a:r>
              <a:rPr lang="en-US" dirty="0"/>
              <a:t>03109 Vilnius</a:t>
            </a:r>
          </a:p>
          <a:p>
            <a:pPr lvl="0"/>
            <a:r>
              <a:rPr lang="en-US" dirty="0"/>
              <a:t>Tel.: +370 5 251 4400</a:t>
            </a:r>
          </a:p>
        </p:txBody>
      </p:sp>
    </p:spTree>
    <p:extLst>
      <p:ext uri="{BB962C8B-B14F-4D97-AF65-F5344CB8AC3E}">
        <p14:creationId xmlns:p14="http://schemas.microsoft.com/office/powerpoint/2010/main" val="4191382562"/>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Paskut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65" y="172720"/>
            <a:ext cx="12206529" cy="6879237"/>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713789"/>
            <a:ext cx="6362242" cy="1445738"/>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Ačiū </a:t>
            </a:r>
            <a:br>
              <a:rPr lang="lt-LT" dirty="0"/>
            </a:br>
            <a:r>
              <a:rPr lang="lt-LT" dirty="0"/>
              <a:t>už dėmesį!</a:t>
            </a:r>
            <a:endParaRPr lang="x-none" dirty="0"/>
          </a:p>
        </p:txBody>
      </p:sp>
      <p:sp>
        <p:nvSpPr>
          <p:cNvPr id="6" name="Title 1">
            <a:extLst>
              <a:ext uri="{FF2B5EF4-FFF2-40B4-BE49-F238E27FC236}">
                <a16:creationId xmlns:a16="http://schemas.microsoft.com/office/drawing/2014/main" id="{03CAB4D2-AC8C-8331-42A1-0441255EAABB}"/>
              </a:ext>
            </a:extLst>
          </p:cNvPr>
          <p:cNvSpPr txBox="1">
            <a:spLocks/>
          </p:cNvSpPr>
          <p:nvPr userDrawn="1"/>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9" name="Text Placeholder 4">
            <a:extLst>
              <a:ext uri="{FF2B5EF4-FFF2-40B4-BE49-F238E27FC236}">
                <a16:creationId xmlns:a16="http://schemas.microsoft.com/office/drawing/2014/main" id="{C495DAF3-F878-8601-2CD6-1041DA1AC405}"/>
              </a:ext>
            </a:extLst>
          </p:cNvPr>
          <p:cNvSpPr>
            <a:spLocks noGrp="1"/>
          </p:cNvSpPr>
          <p:nvPr>
            <p:ph type="body" sz="quarter" idx="11" hasCustomPrompt="1"/>
          </p:nvPr>
        </p:nvSpPr>
        <p:spPr>
          <a:xfrm>
            <a:off x="479425" y="5933439"/>
            <a:ext cx="3817394" cy="751841"/>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S. </a:t>
            </a:r>
            <a:r>
              <a:rPr lang="en-US" dirty="0" err="1"/>
              <a:t>Konarskio</a:t>
            </a:r>
            <a:r>
              <a:rPr lang="en-US" dirty="0"/>
              <a:t> g. 13,</a:t>
            </a:r>
          </a:p>
          <a:p>
            <a:pPr lvl="0"/>
            <a:r>
              <a:rPr lang="en-US" dirty="0"/>
              <a:t>03109 Vilnius</a:t>
            </a:r>
          </a:p>
          <a:p>
            <a:pPr lvl="0"/>
            <a:r>
              <a:rPr lang="en-US" dirty="0"/>
              <a:t>Tel.: +370 5 251 4400</a:t>
            </a:r>
          </a:p>
        </p:txBody>
      </p:sp>
      <p:pic>
        <p:nvPicPr>
          <p:cNvPr id="5" name="Picture 4" descr="Graphical user interface&#10;&#10;Description automatically generated with medium confidence">
            <a:extLst>
              <a:ext uri="{FF2B5EF4-FFF2-40B4-BE49-F238E27FC236}">
                <a16:creationId xmlns:a16="http://schemas.microsoft.com/office/drawing/2014/main" id="{32D451C1-15DE-E085-399C-C8561905D60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5623"/>
          <a:stretch/>
        </p:blipFill>
        <p:spPr>
          <a:xfrm>
            <a:off x="290383" y="296802"/>
            <a:ext cx="1334231" cy="1350766"/>
          </a:xfrm>
          <a:prstGeom prst="rect">
            <a:avLst/>
          </a:prstGeom>
        </p:spPr>
      </p:pic>
    </p:spTree>
    <p:extLst>
      <p:ext uri="{BB962C8B-B14F-4D97-AF65-F5344CB8AC3E}">
        <p14:creationId xmlns:p14="http://schemas.microsoft.com/office/powerpoint/2010/main" val="3176997325"/>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Paskutinis">
    <p:bg>
      <p:bgPr>
        <a:solidFill>
          <a:srgbClr val="092E68"/>
        </a:solidFill>
        <a:effectLst/>
      </p:bgPr>
    </p:bg>
    <p:spTree>
      <p:nvGrpSpPr>
        <p:cNvPr id="1" name=""/>
        <p:cNvGrpSpPr/>
        <p:nvPr/>
      </p:nvGrpSpPr>
      <p:grpSpPr>
        <a:xfrm>
          <a:off x="0" y="0"/>
          <a:ext cx="0" cy="0"/>
          <a:chOff x="0" y="0"/>
          <a:chExt cx="0" cy="0"/>
        </a:xfrm>
      </p:grpSpPr>
      <p:pic>
        <p:nvPicPr>
          <p:cNvPr id="7" name="Picture 6" descr="Icon&#10;&#10;Description automatically generated with medium confidence">
            <a:extLst>
              <a:ext uri="{FF2B5EF4-FFF2-40B4-BE49-F238E27FC236}">
                <a16:creationId xmlns:a16="http://schemas.microsoft.com/office/drawing/2014/main" id="{A3D5B32B-B24A-38ED-BA89-C1C339F75B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687" y="-126480"/>
            <a:ext cx="12447373" cy="7110960"/>
          </a:xfrm>
          <a:prstGeom prst="rect">
            <a:avLst/>
          </a:prstGeom>
        </p:spPr>
      </p:pic>
      <p:sp>
        <p:nvSpPr>
          <p:cNvPr id="6" name="Title 1">
            <a:extLst>
              <a:ext uri="{FF2B5EF4-FFF2-40B4-BE49-F238E27FC236}">
                <a16:creationId xmlns:a16="http://schemas.microsoft.com/office/drawing/2014/main" id="{03CAB4D2-AC8C-8331-42A1-0441255EAABB}"/>
              </a:ext>
            </a:extLst>
          </p:cNvPr>
          <p:cNvSpPr txBox="1">
            <a:spLocks/>
          </p:cNvSpPr>
          <p:nvPr userDrawn="1"/>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pic>
        <p:nvPicPr>
          <p:cNvPr id="8" name="Picture 7" descr="Graphical user interface&#10;&#10;Description automatically generated with medium confidence">
            <a:extLst>
              <a:ext uri="{FF2B5EF4-FFF2-40B4-BE49-F238E27FC236}">
                <a16:creationId xmlns:a16="http://schemas.microsoft.com/office/drawing/2014/main" id="{3AD36FE7-81AD-038C-0A51-56CE0A40348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5552"/>
          <a:stretch/>
        </p:blipFill>
        <p:spPr>
          <a:xfrm>
            <a:off x="5579774" y="2631345"/>
            <a:ext cx="1824204" cy="1843883"/>
          </a:xfrm>
          <a:prstGeom prst="rect">
            <a:avLst/>
          </a:prstGeom>
        </p:spPr>
      </p:pic>
    </p:spTree>
    <p:extLst>
      <p:ext uri="{BB962C8B-B14F-4D97-AF65-F5344CB8AC3E}">
        <p14:creationId xmlns:p14="http://schemas.microsoft.com/office/powerpoint/2010/main" val="3781062665"/>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Slide Number Placeholder 7">
            <a:extLst>
              <a:ext uri="{FF2B5EF4-FFF2-40B4-BE49-F238E27FC236}">
                <a16:creationId xmlns:a16="http://schemas.microsoft.com/office/drawing/2014/main" id="{688089EB-D21F-1AB2-0257-CAA675868E3F}"/>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pic>
        <p:nvPicPr>
          <p:cNvPr id="6" name="Picture 5" descr="Icon&#10;&#10;Description automatically generated with medium confidence">
            <a:extLst>
              <a:ext uri="{FF2B5EF4-FFF2-40B4-BE49-F238E27FC236}">
                <a16:creationId xmlns:a16="http://schemas.microsoft.com/office/drawing/2014/main" id="{96322BF3-EB03-2EDA-1B79-8D7B09EB3C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Tree>
    <p:extLst>
      <p:ext uri="{BB962C8B-B14F-4D97-AF65-F5344CB8AC3E}">
        <p14:creationId xmlns:p14="http://schemas.microsoft.com/office/powerpoint/2010/main" val="319792952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agrind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08" y="0"/>
            <a:ext cx="12168845" cy="6858000"/>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217795"/>
            <a:ext cx="6362242" cy="1951892"/>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Regionų </a:t>
            </a:r>
            <a:br>
              <a:rPr lang="lt-LT" dirty="0"/>
            </a:br>
            <a:r>
              <a:rPr lang="lt-LT" dirty="0"/>
              <a:t>plėtros planų </a:t>
            </a:r>
            <a:br>
              <a:rPr lang="lt-LT" dirty="0"/>
            </a:br>
            <a:r>
              <a:rPr lang="lt-LT" dirty="0"/>
              <a:t>rengimas</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6" name="Title 1">
            <a:extLst>
              <a:ext uri="{FF2B5EF4-FFF2-40B4-BE49-F238E27FC236}">
                <a16:creationId xmlns:a16="http://schemas.microsoft.com/office/drawing/2014/main" id="{CDFE79BE-CDE8-E4D2-17EB-D976AD165BB9}"/>
              </a:ext>
            </a:extLst>
          </p:cNvPr>
          <p:cNvSpPr txBox="1">
            <a:spLocks/>
          </p:cNvSpPr>
          <p:nvPr userDrawn="1"/>
        </p:nvSpPr>
        <p:spPr>
          <a:xfrm>
            <a:off x="479425" y="4464783"/>
            <a:ext cx="6362242" cy="1951892"/>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4" name="Text Placeholder 4">
            <a:extLst>
              <a:ext uri="{FF2B5EF4-FFF2-40B4-BE49-F238E27FC236}">
                <a16:creationId xmlns:a16="http://schemas.microsoft.com/office/drawing/2014/main" id="{616D93F7-F62C-C5C7-53ED-AA483DF8FDA6}"/>
              </a:ext>
            </a:extLst>
          </p:cNvPr>
          <p:cNvSpPr>
            <a:spLocks noGrp="1"/>
          </p:cNvSpPr>
          <p:nvPr>
            <p:ph type="body" sz="quarter" idx="10" hasCustomPrompt="1"/>
          </p:nvPr>
        </p:nvSpPr>
        <p:spPr>
          <a:xfrm>
            <a:off x="479425" y="5923279"/>
            <a:ext cx="3817394" cy="493395"/>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NAME SURNAME</a:t>
            </a:r>
          </a:p>
          <a:p>
            <a:pPr lvl="0"/>
            <a:r>
              <a:rPr lang="en-US" dirty="0"/>
              <a:t>Lorem Ipsum</a:t>
            </a:r>
          </a:p>
          <a:p>
            <a:pPr lvl="0"/>
            <a:r>
              <a:rPr lang="en-US" dirty="0"/>
              <a:t>2022 10 13</a:t>
            </a:r>
          </a:p>
        </p:txBody>
      </p:sp>
    </p:spTree>
    <p:extLst>
      <p:ext uri="{BB962C8B-B14F-4D97-AF65-F5344CB8AC3E}">
        <p14:creationId xmlns:p14="http://schemas.microsoft.com/office/powerpoint/2010/main" val="3723403782"/>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kirtukas">
    <p:bg>
      <p:bgPr>
        <a:solidFill>
          <a:srgbClr val="A0BAEB"/>
        </a:solidFill>
        <a:effectLst/>
      </p:bgPr>
    </p:bg>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DA538810-65D8-29BA-1A08-4AD47CC642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326" y="0"/>
            <a:ext cx="12277326" cy="6907989"/>
          </a:xfrm>
          <a:prstGeom prst="rect">
            <a:avLst/>
          </a:prstGeom>
          <a:solidFill>
            <a:srgbClr val="A0BAEB"/>
          </a:solidFill>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2137404"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139919630"/>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kirtukas 2">
    <p:bg>
      <p:bgPr>
        <a:solidFill>
          <a:srgbClr val="F5B414"/>
        </a:solidFill>
        <a:effectLst/>
      </p:bgPr>
    </p:bg>
    <p:spTree>
      <p:nvGrpSpPr>
        <p:cNvPr id="1" name=""/>
        <p:cNvGrpSpPr/>
        <p:nvPr/>
      </p:nvGrpSpPr>
      <p:grpSpPr>
        <a:xfrm>
          <a:off x="0" y="0"/>
          <a:ext cx="0" cy="0"/>
          <a:chOff x="0" y="0"/>
          <a:chExt cx="0" cy="0"/>
        </a:xfrm>
      </p:grpSpPr>
      <p:pic>
        <p:nvPicPr>
          <p:cNvPr id="5" name="Picture 4" descr="A picture containing shape&#10;&#10;Description automatically generated">
            <a:extLst>
              <a:ext uri="{FF2B5EF4-FFF2-40B4-BE49-F238E27FC236}">
                <a16:creationId xmlns:a16="http://schemas.microsoft.com/office/drawing/2014/main" id="{BAC4F20F-7CE0-B941-B020-8378F6A3D3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0" y="-13855"/>
            <a:ext cx="12284364" cy="6911949"/>
          </a:xfrm>
          <a:prstGeom prst="rect">
            <a:avLst/>
          </a:prstGeom>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2137404"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2217336969"/>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kirtukas 3">
    <p:bg>
      <p:bgPr>
        <a:solidFill>
          <a:srgbClr val="DCDCDC"/>
        </a:solidFill>
        <a:effectLst/>
      </p:bgPr>
    </p:bg>
    <p:spTree>
      <p:nvGrpSpPr>
        <p:cNvPr id="1" name=""/>
        <p:cNvGrpSpPr/>
        <p:nvPr/>
      </p:nvGrpSpPr>
      <p:grpSpPr>
        <a:xfrm>
          <a:off x="0" y="0"/>
          <a:ext cx="0" cy="0"/>
          <a:chOff x="0" y="0"/>
          <a:chExt cx="0" cy="0"/>
        </a:xfrm>
      </p:grpSpPr>
      <p:pic>
        <p:nvPicPr>
          <p:cNvPr id="3" name="Picture 2" descr="Shape&#10;&#10;Description automatically generated with low confidence">
            <a:extLst>
              <a:ext uri="{FF2B5EF4-FFF2-40B4-BE49-F238E27FC236}">
                <a16:creationId xmlns:a16="http://schemas.microsoft.com/office/drawing/2014/main" id="{3A854FD2-2839-040B-E3DD-D6969963D1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0" y="-989"/>
            <a:ext cx="12190240" cy="6858989"/>
          </a:xfrm>
          <a:prstGeom prst="rect">
            <a:avLst/>
          </a:prstGeom>
        </p:spPr>
      </p:pic>
      <p:sp>
        <p:nvSpPr>
          <p:cNvPr id="12" name="Title 1">
            <a:extLst>
              <a:ext uri="{FF2B5EF4-FFF2-40B4-BE49-F238E27FC236}">
                <a16:creationId xmlns:a16="http://schemas.microsoft.com/office/drawing/2014/main" id="{6270A558-1A2D-D060-6AF2-CF752B0E812F}"/>
              </a:ext>
            </a:extLst>
          </p:cNvPr>
          <p:cNvSpPr>
            <a:spLocks noGrp="1"/>
          </p:cNvSpPr>
          <p:nvPr>
            <p:ph type="title" hasCustomPrompt="1"/>
          </p:nvPr>
        </p:nvSpPr>
        <p:spPr>
          <a:xfrm>
            <a:off x="2137404" y="2603779"/>
            <a:ext cx="6362242" cy="1951892"/>
          </a:xfrm>
          <a:prstGeom prst="rect">
            <a:avLst/>
          </a:prstGeom>
        </p:spPr>
        <p:txBody>
          <a:bodyPr/>
          <a:lstStyle>
            <a:lvl1pPr>
              <a:lnSpc>
                <a:spcPct val="80000"/>
              </a:lnSpc>
              <a:defRPr sz="6600" b="0">
                <a:solidFill>
                  <a:srgbClr val="092E68"/>
                </a:solidFill>
                <a:latin typeface="DM Serif Display" pitchFamily="2" charset="0"/>
              </a:defRPr>
            </a:lvl1pPr>
          </a:lstStyle>
          <a:p>
            <a:r>
              <a:rPr lang="lt-LT" dirty="0"/>
              <a:t>Temos</a:t>
            </a:r>
            <a:br>
              <a:rPr lang="lt-LT" dirty="0"/>
            </a:br>
            <a:r>
              <a:rPr lang="lt-LT" dirty="0"/>
              <a:t>skirtukas</a:t>
            </a:r>
            <a:endParaRPr lang="x-none" dirty="0"/>
          </a:p>
        </p:txBody>
      </p:sp>
    </p:spTree>
    <p:extLst>
      <p:ext uri="{BB962C8B-B14F-4D97-AF65-F5344CB8AC3E}">
        <p14:creationId xmlns:p14="http://schemas.microsoft.com/office/powerpoint/2010/main" val="95660519"/>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kstas ir nuotrauk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1185302899"/>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kstas ir nuotrauka 2">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5245240" y="-34007"/>
            <a:ext cx="6946761" cy="694112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2EFBBAE5-41F5-70F8-D5F2-661363724988}"/>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4080716270"/>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kstas ir 3 nuotraukos">
    <p:bg>
      <p:bgPr>
        <a:solidFill>
          <a:srgbClr val="DCDCDC"/>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CBDD044A-34C3-6C54-031E-9FD99EAB097B}"/>
              </a:ext>
            </a:extLst>
          </p:cNvPr>
          <p:cNvSpPr>
            <a:spLocks noGrp="1"/>
          </p:cNvSpPr>
          <p:nvPr>
            <p:ph type="pic" sz="quarter" idx="12" hasCustomPrompt="1"/>
          </p:nvPr>
        </p:nvSpPr>
        <p:spPr>
          <a:xfrm>
            <a:off x="479425" y="1474207"/>
            <a:ext cx="3541898" cy="3655438"/>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96299" y="5559050"/>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4" name="Picture Placeholder 17">
            <a:extLst>
              <a:ext uri="{FF2B5EF4-FFF2-40B4-BE49-F238E27FC236}">
                <a16:creationId xmlns:a16="http://schemas.microsoft.com/office/drawing/2014/main" id="{8FE406EC-01C3-ADAB-F3DA-EF43F0D06F03}"/>
              </a:ext>
            </a:extLst>
          </p:cNvPr>
          <p:cNvSpPr>
            <a:spLocks noGrp="1"/>
          </p:cNvSpPr>
          <p:nvPr>
            <p:ph type="pic" sz="quarter" idx="13" hasCustomPrompt="1"/>
          </p:nvPr>
        </p:nvSpPr>
        <p:spPr>
          <a:xfrm>
            <a:off x="4325051" y="1477245"/>
            <a:ext cx="3541898" cy="3651646"/>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9" name="Picture Placeholder 17">
            <a:extLst>
              <a:ext uri="{FF2B5EF4-FFF2-40B4-BE49-F238E27FC236}">
                <a16:creationId xmlns:a16="http://schemas.microsoft.com/office/drawing/2014/main" id="{ECB2F94F-736B-9F5D-61B0-8B3AE09AB06B}"/>
              </a:ext>
            </a:extLst>
          </p:cNvPr>
          <p:cNvSpPr>
            <a:spLocks noGrp="1"/>
          </p:cNvSpPr>
          <p:nvPr>
            <p:ph type="pic" sz="quarter" idx="15" hasCustomPrompt="1"/>
          </p:nvPr>
        </p:nvSpPr>
        <p:spPr>
          <a:xfrm>
            <a:off x="8170677" y="1477108"/>
            <a:ext cx="3541898" cy="3651782"/>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en-LT" dirty="0"/>
              <a:t>Įdėti paveiksliuką</a:t>
            </a:r>
          </a:p>
        </p:txBody>
      </p:sp>
      <p:sp>
        <p:nvSpPr>
          <p:cNvPr id="11" name="Text Placeholder 4">
            <a:extLst>
              <a:ext uri="{FF2B5EF4-FFF2-40B4-BE49-F238E27FC236}">
                <a16:creationId xmlns:a16="http://schemas.microsoft.com/office/drawing/2014/main" id="{3D1A1004-BBD8-4085-4C26-A6D8AE16CC08}"/>
              </a:ext>
            </a:extLst>
          </p:cNvPr>
          <p:cNvSpPr>
            <a:spLocks noGrp="1"/>
          </p:cNvSpPr>
          <p:nvPr>
            <p:ph type="body" sz="quarter" idx="16" hasCustomPrompt="1"/>
          </p:nvPr>
        </p:nvSpPr>
        <p:spPr>
          <a:xfrm>
            <a:off x="399041" y="5258917"/>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 name="Text Placeholder 4">
            <a:extLst>
              <a:ext uri="{FF2B5EF4-FFF2-40B4-BE49-F238E27FC236}">
                <a16:creationId xmlns:a16="http://schemas.microsoft.com/office/drawing/2014/main" id="{66EE3737-77F3-BEC7-CA5C-F0B0BF9F1993}"/>
              </a:ext>
            </a:extLst>
          </p:cNvPr>
          <p:cNvSpPr>
            <a:spLocks noGrp="1"/>
          </p:cNvSpPr>
          <p:nvPr>
            <p:ph type="body" sz="quarter" idx="17" hasCustomPrompt="1"/>
          </p:nvPr>
        </p:nvSpPr>
        <p:spPr>
          <a:xfrm>
            <a:off x="469338" y="586934"/>
            <a:ext cx="11223653" cy="63855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b="0" spc="40" baseline="0">
                <a:solidFill>
                  <a:srgbClr val="092E68"/>
                </a:solidFill>
                <a:latin typeface="DM Serif Display" pitchFamily="2" charset="0"/>
              </a:defRPr>
            </a:lvl1pPr>
          </a:lstStyle>
          <a:p>
            <a:pPr lvl="0"/>
            <a:r>
              <a:rPr lang="en-US" dirty="0"/>
              <a:t>CP</a:t>
            </a:r>
            <a:r>
              <a:rPr lang="lt-LT" dirty="0"/>
              <a:t>V</a:t>
            </a:r>
            <a:r>
              <a:rPr lang="en-US" dirty="0"/>
              <a:t>A areas of activity</a:t>
            </a:r>
          </a:p>
        </p:txBody>
      </p:sp>
      <p:sp>
        <p:nvSpPr>
          <p:cNvPr id="12" name="Text Placeholder 4">
            <a:extLst>
              <a:ext uri="{FF2B5EF4-FFF2-40B4-BE49-F238E27FC236}">
                <a16:creationId xmlns:a16="http://schemas.microsoft.com/office/drawing/2014/main" id="{19393ED0-EC55-C2FD-E93D-A4E86271B24A}"/>
              </a:ext>
            </a:extLst>
          </p:cNvPr>
          <p:cNvSpPr>
            <a:spLocks noGrp="1"/>
          </p:cNvSpPr>
          <p:nvPr>
            <p:ph type="body" sz="quarter" idx="18" hasCustomPrompt="1"/>
          </p:nvPr>
        </p:nvSpPr>
        <p:spPr>
          <a:xfrm>
            <a:off x="4239320" y="5553321"/>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3" name="Text Placeholder 4">
            <a:extLst>
              <a:ext uri="{FF2B5EF4-FFF2-40B4-BE49-F238E27FC236}">
                <a16:creationId xmlns:a16="http://schemas.microsoft.com/office/drawing/2014/main" id="{F3D3D449-ECA8-1891-D97C-4BF457CCDE35}"/>
              </a:ext>
            </a:extLst>
          </p:cNvPr>
          <p:cNvSpPr>
            <a:spLocks noGrp="1"/>
          </p:cNvSpPr>
          <p:nvPr>
            <p:ph type="body" sz="quarter" idx="19" hasCustomPrompt="1"/>
          </p:nvPr>
        </p:nvSpPr>
        <p:spPr>
          <a:xfrm>
            <a:off x="4242061" y="5253188"/>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4" name="Text Placeholder 4">
            <a:extLst>
              <a:ext uri="{FF2B5EF4-FFF2-40B4-BE49-F238E27FC236}">
                <a16:creationId xmlns:a16="http://schemas.microsoft.com/office/drawing/2014/main" id="{D2A6D4F1-D463-7000-4D22-699432C387E7}"/>
              </a:ext>
            </a:extLst>
          </p:cNvPr>
          <p:cNvSpPr>
            <a:spLocks noGrp="1"/>
          </p:cNvSpPr>
          <p:nvPr>
            <p:ph type="body" sz="quarter" idx="20" hasCustomPrompt="1"/>
          </p:nvPr>
        </p:nvSpPr>
        <p:spPr>
          <a:xfrm>
            <a:off x="8088884" y="5556252"/>
            <a:ext cx="3557835"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5" name="Text Placeholder 4">
            <a:extLst>
              <a:ext uri="{FF2B5EF4-FFF2-40B4-BE49-F238E27FC236}">
                <a16:creationId xmlns:a16="http://schemas.microsoft.com/office/drawing/2014/main" id="{B6241182-A14C-8C4A-47FE-04D5B819C53E}"/>
              </a:ext>
            </a:extLst>
          </p:cNvPr>
          <p:cNvSpPr>
            <a:spLocks noGrp="1"/>
          </p:cNvSpPr>
          <p:nvPr>
            <p:ph type="body" sz="quarter" idx="21" hasCustomPrompt="1"/>
          </p:nvPr>
        </p:nvSpPr>
        <p:spPr>
          <a:xfrm>
            <a:off x="8091625" y="5256119"/>
            <a:ext cx="355783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6" name="Slide Number Placeholder 7">
            <a:extLst>
              <a:ext uri="{FF2B5EF4-FFF2-40B4-BE49-F238E27FC236}">
                <a16:creationId xmlns:a16="http://schemas.microsoft.com/office/drawing/2014/main" id="{41A91FF0-2921-1353-1A22-FF19CBAF202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653544489"/>
      </p:ext>
    </p:extLst>
  </p:cSld>
  <p:clrMapOvr>
    <a:masterClrMapping/>
  </p:clrMapOvr>
  <p:extLst>
    <p:ext uri="{DCECCB84-F9BA-43D5-87BE-67443E8EF086}">
      <p15:sldGuideLst xmlns:p15="http://schemas.microsoft.com/office/powerpoint/2012/main">
        <p15:guide id="3" orient="horz" pos="3793">
          <p15:clr>
            <a:srgbClr val="FBAE40"/>
          </p15:clr>
        </p15:guide>
        <p15:guide id="5" pos="7378">
          <p15:clr>
            <a:srgbClr val="FBAE40"/>
          </p15:clr>
        </p15:guide>
        <p15:guide id="6" orient="horz" pos="913">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agrama">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graphicFrame>
        <p:nvGraphicFramePr>
          <p:cNvPr id="8" name="Chart 7">
            <a:extLst>
              <a:ext uri="{FF2B5EF4-FFF2-40B4-BE49-F238E27FC236}">
                <a16:creationId xmlns:a16="http://schemas.microsoft.com/office/drawing/2014/main" id="{4411D1AD-3042-90CF-5AC8-B40E7274C7D6}"/>
              </a:ext>
            </a:extLst>
          </p:cNvPr>
          <p:cNvGraphicFramePr/>
          <p:nvPr userDrawn="1">
            <p:extLst>
              <p:ext uri="{D42A27DB-BD31-4B8C-83A1-F6EECF244321}">
                <p14:modId xmlns:p14="http://schemas.microsoft.com/office/powerpoint/2010/main" val="126733257"/>
              </p:ext>
            </p:extLst>
          </p:nvPr>
        </p:nvGraphicFramePr>
        <p:xfrm>
          <a:off x="5277062" y="1186961"/>
          <a:ext cx="7638838" cy="5175249"/>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descr="Icon&#10;&#10;Description automatically generated with medium confidence">
            <a:extLst>
              <a:ext uri="{FF2B5EF4-FFF2-40B4-BE49-F238E27FC236}">
                <a16:creationId xmlns:a16="http://schemas.microsoft.com/office/drawing/2014/main" id="{D550F834-AC78-9FE1-1570-6BE38C659C3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CA89EB26-D916-6986-681D-D6CA183D57C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985717015"/>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agrama 2">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graphicFrame>
        <p:nvGraphicFramePr>
          <p:cNvPr id="3" name="Chart 2">
            <a:extLst>
              <a:ext uri="{FF2B5EF4-FFF2-40B4-BE49-F238E27FC236}">
                <a16:creationId xmlns:a16="http://schemas.microsoft.com/office/drawing/2014/main" id="{9D100172-08FC-8F92-87E9-6EAB0103E74E}"/>
              </a:ext>
            </a:extLst>
          </p:cNvPr>
          <p:cNvGraphicFramePr/>
          <p:nvPr userDrawn="1">
            <p:extLst>
              <p:ext uri="{D42A27DB-BD31-4B8C-83A1-F6EECF244321}">
                <p14:modId xmlns:p14="http://schemas.microsoft.com/office/powerpoint/2010/main" val="2122608804"/>
              </p:ext>
            </p:extLst>
          </p:nvPr>
        </p:nvGraphicFramePr>
        <p:xfrm>
          <a:off x="2921001" y="486704"/>
          <a:ext cx="10147300" cy="616015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Icon&#10;&#10;Description automatically generated with medium confidence">
            <a:extLst>
              <a:ext uri="{FF2B5EF4-FFF2-40B4-BE49-F238E27FC236}">
                <a16:creationId xmlns:a16="http://schemas.microsoft.com/office/drawing/2014/main" id="{91D8E18C-F762-BF87-D798-5736B4CA2A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4735FDE9-00DB-161C-AB56-76DA53D06FDC}"/>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460317078"/>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Diagrama 2">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3600689"/>
            <a:ext cx="3524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Grafikas </a:t>
            </a:r>
            <a:r>
              <a:rPr lang="en-US" dirty="0" err="1"/>
              <a:t>diagrama</a:t>
            </a:r>
            <a:endParaRPr lang="en-US" dirty="0"/>
          </a:p>
        </p:txBody>
      </p:sp>
      <p:graphicFrame>
        <p:nvGraphicFramePr>
          <p:cNvPr id="3" name="Chart 2">
            <a:extLst>
              <a:ext uri="{FF2B5EF4-FFF2-40B4-BE49-F238E27FC236}">
                <a16:creationId xmlns:a16="http://schemas.microsoft.com/office/drawing/2014/main" id="{9D100172-08FC-8F92-87E9-6EAB0103E74E}"/>
              </a:ext>
            </a:extLst>
          </p:cNvPr>
          <p:cNvGraphicFramePr/>
          <p:nvPr userDrawn="1">
            <p:extLst>
              <p:ext uri="{D42A27DB-BD31-4B8C-83A1-F6EECF244321}">
                <p14:modId xmlns:p14="http://schemas.microsoft.com/office/powerpoint/2010/main" val="2385016099"/>
              </p:ext>
            </p:extLst>
          </p:nvPr>
        </p:nvGraphicFramePr>
        <p:xfrm>
          <a:off x="2921001" y="486704"/>
          <a:ext cx="10147300" cy="6160158"/>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descr="Icon&#10;&#10;Description automatically generated with medium confidence">
            <a:extLst>
              <a:ext uri="{FF2B5EF4-FFF2-40B4-BE49-F238E27FC236}">
                <a16:creationId xmlns:a16="http://schemas.microsoft.com/office/drawing/2014/main" id="{91D8E18C-F762-BF87-D798-5736B4CA2A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97030B1D-2E4E-C866-181B-C70D2DE0793C}"/>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425670725"/>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kstas ir statistika">
    <p:bg>
      <p:bgPr>
        <a:solidFill>
          <a:srgbClr val="A0BAEB"/>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387984" y="1707672"/>
            <a:ext cx="5629772" cy="172131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800" b="1" i="0" spc="40" baseline="0">
                <a:solidFill>
                  <a:srgbClr val="092E68"/>
                </a:solidFill>
                <a:latin typeface="DM Sans" pitchFamily="2" charset="77"/>
              </a:defRPr>
            </a:lvl1pPr>
          </a:lstStyle>
          <a:p>
            <a:pPr lvl="0"/>
            <a:r>
              <a:rPr lang="en-US" dirty="0" err="1"/>
              <a:t>Holor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p>
        </p:txBody>
      </p:sp>
      <p:sp>
        <p:nvSpPr>
          <p:cNvPr id="3" name="Text Placeholder 4">
            <a:extLst>
              <a:ext uri="{FF2B5EF4-FFF2-40B4-BE49-F238E27FC236}">
                <a16:creationId xmlns:a16="http://schemas.microsoft.com/office/drawing/2014/main" id="{9022318E-5949-FF31-9C98-6F83DE1B56EA}"/>
              </a:ext>
            </a:extLst>
          </p:cNvPr>
          <p:cNvSpPr>
            <a:spLocks noGrp="1"/>
          </p:cNvSpPr>
          <p:nvPr>
            <p:ph type="body" sz="quarter" idx="11" hasCustomPrompt="1"/>
          </p:nvPr>
        </p:nvSpPr>
        <p:spPr>
          <a:xfrm>
            <a:off x="7270547" y="1707672"/>
            <a:ext cx="4280917"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cxnSp>
        <p:nvCxnSpPr>
          <p:cNvPr id="10" name="Straight Connector 9">
            <a:extLst>
              <a:ext uri="{FF2B5EF4-FFF2-40B4-BE49-F238E27FC236}">
                <a16:creationId xmlns:a16="http://schemas.microsoft.com/office/drawing/2014/main" id="{35C26ED7-B4D6-ED32-C7C9-9EE0404F3F9A}"/>
              </a:ext>
            </a:extLst>
          </p:cNvPr>
          <p:cNvCxnSpPr>
            <a:cxnSpLocks/>
            <a:stCxn id="6" idx="2"/>
          </p:cNvCxnSpPr>
          <p:nvPr userDrawn="1"/>
        </p:nvCxnSpPr>
        <p:spPr>
          <a:xfrm>
            <a:off x="479425" y="3688129"/>
            <a:ext cx="1179016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3"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2020</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3"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90528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2021</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57697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0993" y="390614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2022</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2" y="4585930"/>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87421" y="3907012"/>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2023</a:t>
            </a:r>
          </a:p>
          <a:p>
            <a:pPr lvl="0"/>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387420" y="4586794"/>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Oval 5">
            <a:extLst>
              <a:ext uri="{FF2B5EF4-FFF2-40B4-BE49-F238E27FC236}">
                <a16:creationId xmlns:a16="http://schemas.microsoft.com/office/drawing/2014/main" id="{7D99B4DE-24C1-2A45-C753-D585D910A02D}"/>
              </a:ext>
            </a:extLst>
          </p:cNvPr>
          <p:cNvSpPr/>
          <p:nvPr userDrawn="1"/>
        </p:nvSpPr>
        <p:spPr>
          <a:xfrm>
            <a:off x="479425" y="360861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2" name="Oval 11">
            <a:extLst>
              <a:ext uri="{FF2B5EF4-FFF2-40B4-BE49-F238E27FC236}">
                <a16:creationId xmlns:a16="http://schemas.microsoft.com/office/drawing/2014/main" id="{204BE4BE-BF00-10E4-13E9-E4A50A19C98F}"/>
              </a:ext>
            </a:extLst>
          </p:cNvPr>
          <p:cNvSpPr/>
          <p:nvPr userDrawn="1"/>
        </p:nvSpPr>
        <p:spPr>
          <a:xfrm>
            <a:off x="3599804" y="360423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3" name="Oval 12">
            <a:extLst>
              <a:ext uri="{FF2B5EF4-FFF2-40B4-BE49-F238E27FC236}">
                <a16:creationId xmlns:a16="http://schemas.microsoft.com/office/drawing/2014/main" id="{23A10852-40F8-7507-839E-73C367FEC7A7}"/>
              </a:ext>
            </a:extLst>
          </p:cNvPr>
          <p:cNvSpPr/>
          <p:nvPr userDrawn="1"/>
        </p:nvSpPr>
        <p:spPr>
          <a:xfrm>
            <a:off x="6560979" y="360777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8" name="Oval 17">
            <a:extLst>
              <a:ext uri="{FF2B5EF4-FFF2-40B4-BE49-F238E27FC236}">
                <a16:creationId xmlns:a16="http://schemas.microsoft.com/office/drawing/2014/main" id="{6723DADD-36F4-D6FE-F50D-ADEEED17EE26}"/>
              </a:ext>
            </a:extLst>
          </p:cNvPr>
          <p:cNvSpPr/>
          <p:nvPr userDrawn="1"/>
        </p:nvSpPr>
        <p:spPr>
          <a:xfrm>
            <a:off x="9551199" y="3611347"/>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Slide Number Placeholder 7">
            <a:extLst>
              <a:ext uri="{FF2B5EF4-FFF2-40B4-BE49-F238E27FC236}">
                <a16:creationId xmlns:a16="http://schemas.microsoft.com/office/drawing/2014/main" id="{D4024EF1-9B23-2BA2-9315-2EAE2A66DA5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806368902"/>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ekstas ir statistika">
    <p:bg>
      <p:bgPr>
        <a:solidFill>
          <a:srgbClr val="A0BAEB"/>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5C26ED7-B4D6-ED32-C7C9-9EE0404F3F9A}"/>
              </a:ext>
            </a:extLst>
          </p:cNvPr>
          <p:cNvCxnSpPr>
            <a:cxnSpLocks/>
          </p:cNvCxnSpPr>
          <p:nvPr userDrawn="1"/>
        </p:nvCxnSpPr>
        <p:spPr>
          <a:xfrm>
            <a:off x="587494" y="2859054"/>
            <a:ext cx="11712575"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391414" y="3620805"/>
            <a:ext cx="2327772"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Founder</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391414"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42656" y="362080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1996</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442656" y="4292494"/>
            <a:ext cx="2631814"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419084" y="362025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1998</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419083" y="4291944"/>
            <a:ext cx="2490901"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a:t>
            </a:r>
            <a:r>
              <a:rPr lang="en-US" dirty="0"/>
              <a:t>.</a:t>
            </a:r>
          </a:p>
        </p:txBody>
      </p:sp>
      <p:sp>
        <p:nvSpPr>
          <p:cNvPr id="21" name="Text Placeholder 4">
            <a:extLst>
              <a:ext uri="{FF2B5EF4-FFF2-40B4-BE49-F238E27FC236}">
                <a16:creationId xmlns:a16="http://schemas.microsoft.com/office/drawing/2014/main" id="{D1040013-CB5E-6AB4-65A9-100C2CDE2FC9}"/>
              </a:ext>
            </a:extLst>
          </p:cNvPr>
          <p:cNvSpPr>
            <a:spLocks noGrp="1"/>
          </p:cNvSpPr>
          <p:nvPr>
            <p:ph type="body" sz="quarter" idx="19" hasCustomPrompt="1"/>
          </p:nvPr>
        </p:nvSpPr>
        <p:spPr>
          <a:xfrm>
            <a:off x="9395512" y="3619707"/>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2003</a:t>
            </a:r>
          </a:p>
          <a:p>
            <a:pPr lvl="0"/>
            <a:endParaRPr lang="en-US" dirty="0"/>
          </a:p>
          <a:p>
            <a:pPr lvl="0"/>
            <a:endParaRPr lang="en-US" dirty="0"/>
          </a:p>
        </p:txBody>
      </p:sp>
      <p:sp>
        <p:nvSpPr>
          <p:cNvPr id="23" name="Text Placeholder 4">
            <a:extLst>
              <a:ext uri="{FF2B5EF4-FFF2-40B4-BE49-F238E27FC236}">
                <a16:creationId xmlns:a16="http://schemas.microsoft.com/office/drawing/2014/main" id="{C388F69B-F223-2114-4750-44F6F8EB7485}"/>
              </a:ext>
            </a:extLst>
          </p:cNvPr>
          <p:cNvSpPr>
            <a:spLocks noGrp="1"/>
          </p:cNvSpPr>
          <p:nvPr>
            <p:ph type="body" sz="quarter" idx="20" hasCustomPrompt="1"/>
          </p:nvPr>
        </p:nvSpPr>
        <p:spPr>
          <a:xfrm>
            <a:off x="9402770" y="4284138"/>
            <a:ext cx="2330260" cy="17213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600" spc="40" baseline="0">
                <a:solidFill>
                  <a:srgbClr val="092E68"/>
                </a:solidFill>
                <a:latin typeface="DM Sans" pitchFamily="2" charset="77"/>
              </a:defRPr>
            </a:lvl1pPr>
          </a:lstStyle>
          <a:p>
            <a:pPr lvl="0"/>
            <a:r>
              <a:rPr lang="en-US" dirty="0" err="1"/>
              <a:t>Sorem</a:t>
            </a:r>
            <a:r>
              <a:rPr lang="en-US" dirty="0"/>
              <a:t>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77E4979F-1571-6F75-CDAB-C48FD9E449A9}"/>
              </a:ext>
            </a:extLst>
          </p:cNvPr>
          <p:cNvSpPr>
            <a:spLocks noGrp="1"/>
          </p:cNvSpPr>
          <p:nvPr>
            <p:ph type="body" sz="quarter" idx="21" hasCustomPrompt="1"/>
          </p:nvPr>
        </p:nvSpPr>
        <p:spPr>
          <a:xfrm>
            <a:off x="371359" y="1702118"/>
            <a:ext cx="4194175" cy="65500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CP</a:t>
            </a:r>
            <a:r>
              <a:rPr lang="lt-LT" dirty="0"/>
              <a:t>V</a:t>
            </a:r>
            <a:r>
              <a:rPr lang="en-US" dirty="0"/>
              <a:t>A history</a:t>
            </a:r>
          </a:p>
        </p:txBody>
      </p:sp>
      <p:sp>
        <p:nvSpPr>
          <p:cNvPr id="3" name="Oval 2">
            <a:extLst>
              <a:ext uri="{FF2B5EF4-FFF2-40B4-BE49-F238E27FC236}">
                <a16:creationId xmlns:a16="http://schemas.microsoft.com/office/drawing/2014/main" id="{5E39BFFF-F5A7-2CC5-191B-4B44EE3DB4EA}"/>
              </a:ext>
            </a:extLst>
          </p:cNvPr>
          <p:cNvSpPr/>
          <p:nvPr userDrawn="1"/>
        </p:nvSpPr>
        <p:spPr>
          <a:xfrm>
            <a:off x="479425" y="2767055"/>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Oval 3">
            <a:extLst>
              <a:ext uri="{FF2B5EF4-FFF2-40B4-BE49-F238E27FC236}">
                <a16:creationId xmlns:a16="http://schemas.microsoft.com/office/drawing/2014/main" id="{C1BCCC2E-6C5A-9306-846F-19B934EF9249}"/>
              </a:ext>
            </a:extLst>
          </p:cNvPr>
          <p:cNvSpPr/>
          <p:nvPr userDrawn="1"/>
        </p:nvSpPr>
        <p:spPr>
          <a:xfrm>
            <a:off x="3456980" y="276838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6" name="Oval 5">
            <a:extLst>
              <a:ext uri="{FF2B5EF4-FFF2-40B4-BE49-F238E27FC236}">
                <a16:creationId xmlns:a16="http://schemas.microsoft.com/office/drawing/2014/main" id="{73DD59DA-6199-1941-9376-7D6ADFB93DF7}"/>
              </a:ext>
            </a:extLst>
          </p:cNvPr>
          <p:cNvSpPr/>
          <p:nvPr userDrawn="1"/>
        </p:nvSpPr>
        <p:spPr>
          <a:xfrm>
            <a:off x="6386825" y="2769706"/>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8" name="Oval 7">
            <a:extLst>
              <a:ext uri="{FF2B5EF4-FFF2-40B4-BE49-F238E27FC236}">
                <a16:creationId xmlns:a16="http://schemas.microsoft.com/office/drawing/2014/main" id="{755CDF66-2CC2-9437-3BE2-37DD06FE7D5B}"/>
              </a:ext>
            </a:extLst>
          </p:cNvPr>
          <p:cNvSpPr/>
          <p:nvPr userDrawn="1"/>
        </p:nvSpPr>
        <p:spPr>
          <a:xfrm>
            <a:off x="9330223" y="2771031"/>
            <a:ext cx="159026" cy="15902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Slide Number Placeholder 7">
            <a:extLst>
              <a:ext uri="{FF2B5EF4-FFF2-40B4-BE49-F238E27FC236}">
                <a16:creationId xmlns:a16="http://schemas.microsoft.com/office/drawing/2014/main" id="{EA4A45E8-70C2-2276-B4E1-97CE915C203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363854841"/>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117">
          <p15:clr>
            <a:srgbClr val="FBAE40"/>
          </p15:clr>
        </p15:guide>
        <p15:guide id="5" pos="7378">
          <p15:clr>
            <a:srgbClr val="FBAE40"/>
          </p15:clr>
        </p15:guide>
        <p15:guide id="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466228" y="4103632"/>
            <a:ext cx="3133840"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135</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1088044" y="4871526"/>
            <a:ext cx="1878388" cy="12775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3458308" y="4106230"/>
            <a:ext cx="2625573"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17</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3758857" y="4871542"/>
            <a:ext cx="2010462" cy="125616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6834554" y="4110838"/>
            <a:ext cx="1359877"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3</a:t>
            </a:r>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6709201" y="4858254"/>
            <a:ext cx="160692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1075193" y="2306094"/>
            <a:ext cx="1904089" cy="85366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3782584" y="2306095"/>
            <a:ext cx="1920362" cy="1334802"/>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6544019" y="1518961"/>
            <a:ext cx="1916935" cy="993665"/>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60</a:t>
            </a:r>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6654156" y="2303146"/>
            <a:ext cx="1717010"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FF9411E0-4605-BD6B-CD5D-AA58DE3482FF}"/>
              </a:ext>
            </a:extLst>
          </p:cNvPr>
          <p:cNvSpPr>
            <a:spLocks noGrp="1"/>
          </p:cNvSpPr>
          <p:nvPr>
            <p:ph type="body" sz="quarter" idx="27" hasCustomPrompt="1"/>
          </p:nvPr>
        </p:nvSpPr>
        <p:spPr>
          <a:xfrm>
            <a:off x="990917" y="1538917"/>
            <a:ext cx="2072641"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a:t>
            </a:r>
          </a:p>
        </p:txBody>
      </p:sp>
      <p:sp>
        <p:nvSpPr>
          <p:cNvPr id="6" name="Text Placeholder 4">
            <a:extLst>
              <a:ext uri="{FF2B5EF4-FFF2-40B4-BE49-F238E27FC236}">
                <a16:creationId xmlns:a16="http://schemas.microsoft.com/office/drawing/2014/main" id="{FE9E566D-0833-1225-3B78-A4A7BFE9CA2E}"/>
              </a:ext>
            </a:extLst>
          </p:cNvPr>
          <p:cNvSpPr>
            <a:spLocks noGrp="1"/>
          </p:cNvSpPr>
          <p:nvPr>
            <p:ph type="body" sz="quarter" idx="28" hasCustomPrompt="1"/>
          </p:nvPr>
        </p:nvSpPr>
        <p:spPr>
          <a:xfrm>
            <a:off x="4802469" y="1790917"/>
            <a:ext cx="1677323" cy="521607"/>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err="1"/>
              <a:t>mlrd</a:t>
            </a:r>
            <a:r>
              <a:rPr lang="en-US" dirty="0"/>
              <a:t>. €</a:t>
            </a:r>
            <a:endParaRPr lang="en-LT" b="1" i="0" dirty="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dirty="0"/>
          </a:p>
          <a:p>
            <a:pPr lvl="0"/>
            <a:endParaRPr lang="en-US" dirty="0"/>
          </a:p>
          <a:p>
            <a:pPr lvl="0"/>
            <a:endParaRPr lang="en-US" dirty="0"/>
          </a:p>
        </p:txBody>
      </p:sp>
      <p:sp>
        <p:nvSpPr>
          <p:cNvPr id="13" name="Text Placeholder 4">
            <a:extLst>
              <a:ext uri="{FF2B5EF4-FFF2-40B4-BE49-F238E27FC236}">
                <a16:creationId xmlns:a16="http://schemas.microsoft.com/office/drawing/2014/main" id="{5F5FD121-8FCF-DEC7-E4DA-8E42514801BD}"/>
              </a:ext>
            </a:extLst>
          </p:cNvPr>
          <p:cNvSpPr>
            <a:spLocks noGrp="1"/>
          </p:cNvSpPr>
          <p:nvPr>
            <p:ph type="body" sz="quarter" idx="29" hasCustomPrompt="1"/>
          </p:nvPr>
        </p:nvSpPr>
        <p:spPr>
          <a:xfrm>
            <a:off x="3669017" y="1533577"/>
            <a:ext cx="2675490" cy="95703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15,4</a:t>
            </a:r>
          </a:p>
        </p:txBody>
      </p:sp>
      <p:cxnSp>
        <p:nvCxnSpPr>
          <p:cNvPr id="18" name="Straight Connector 17">
            <a:extLst>
              <a:ext uri="{FF2B5EF4-FFF2-40B4-BE49-F238E27FC236}">
                <a16:creationId xmlns:a16="http://schemas.microsoft.com/office/drawing/2014/main" id="{5CF637C1-284E-4630-B0DE-0742234EFAE9}"/>
              </a:ext>
            </a:extLst>
          </p:cNvPr>
          <p:cNvCxnSpPr>
            <a:cxnSpLocks/>
          </p:cNvCxnSpPr>
          <p:nvPr userDrawn="1"/>
        </p:nvCxnSpPr>
        <p:spPr>
          <a:xfrm>
            <a:off x="1628654"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32" name="Slide Number Placeholder 7">
            <a:extLst>
              <a:ext uri="{FF2B5EF4-FFF2-40B4-BE49-F238E27FC236}">
                <a16:creationId xmlns:a16="http://schemas.microsoft.com/office/drawing/2014/main" id="{0465BA4B-A7FA-7D6A-1B07-491B5D2BF180}"/>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Text Placeholder 4">
            <a:extLst>
              <a:ext uri="{FF2B5EF4-FFF2-40B4-BE49-F238E27FC236}">
                <a16:creationId xmlns:a16="http://schemas.microsoft.com/office/drawing/2014/main" id="{E0ACF6EA-0D0C-9B99-4712-51065CAFA2AE}"/>
              </a:ext>
            </a:extLst>
          </p:cNvPr>
          <p:cNvSpPr>
            <a:spLocks noGrp="1"/>
          </p:cNvSpPr>
          <p:nvPr>
            <p:ph type="body" sz="quarter" idx="30" hasCustomPrompt="1"/>
          </p:nvPr>
        </p:nvSpPr>
        <p:spPr>
          <a:xfrm>
            <a:off x="9625965" y="4110838"/>
            <a:ext cx="1147445" cy="94679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a:t>
            </a:r>
          </a:p>
        </p:txBody>
      </p:sp>
      <p:sp>
        <p:nvSpPr>
          <p:cNvPr id="8" name="Text Placeholder 4">
            <a:extLst>
              <a:ext uri="{FF2B5EF4-FFF2-40B4-BE49-F238E27FC236}">
                <a16:creationId xmlns:a16="http://schemas.microsoft.com/office/drawing/2014/main" id="{3A4C883D-F1CE-3FD3-EA9F-CB4B963B4076}"/>
              </a:ext>
            </a:extLst>
          </p:cNvPr>
          <p:cNvSpPr>
            <a:spLocks noGrp="1"/>
          </p:cNvSpPr>
          <p:nvPr>
            <p:ph type="body" sz="quarter" idx="31" hasCustomPrompt="1"/>
          </p:nvPr>
        </p:nvSpPr>
        <p:spPr>
          <a:xfrm>
            <a:off x="9424988" y="4858254"/>
            <a:ext cx="1549400" cy="1329186"/>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sp>
        <p:nvSpPr>
          <p:cNvPr id="21" name="Text Placeholder 4">
            <a:extLst>
              <a:ext uri="{FF2B5EF4-FFF2-40B4-BE49-F238E27FC236}">
                <a16:creationId xmlns:a16="http://schemas.microsoft.com/office/drawing/2014/main" id="{BAF30330-C68F-9B7D-CB23-BA5C46ACED51}"/>
              </a:ext>
            </a:extLst>
          </p:cNvPr>
          <p:cNvSpPr>
            <a:spLocks noGrp="1"/>
          </p:cNvSpPr>
          <p:nvPr>
            <p:ph type="body" sz="quarter" idx="32" hasCustomPrompt="1"/>
          </p:nvPr>
        </p:nvSpPr>
        <p:spPr>
          <a:xfrm>
            <a:off x="8939776" y="1518961"/>
            <a:ext cx="2519823" cy="743593"/>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123</a:t>
            </a:r>
          </a:p>
        </p:txBody>
      </p:sp>
      <p:sp>
        <p:nvSpPr>
          <p:cNvPr id="27" name="Text Placeholder 4">
            <a:extLst>
              <a:ext uri="{FF2B5EF4-FFF2-40B4-BE49-F238E27FC236}">
                <a16:creationId xmlns:a16="http://schemas.microsoft.com/office/drawing/2014/main" id="{63C01DD3-1C6B-3FD2-EBF1-319072C88614}"/>
              </a:ext>
            </a:extLst>
          </p:cNvPr>
          <p:cNvSpPr>
            <a:spLocks noGrp="1"/>
          </p:cNvSpPr>
          <p:nvPr>
            <p:ph type="body" sz="quarter" idx="33" hasCustomPrompt="1"/>
          </p:nvPr>
        </p:nvSpPr>
        <p:spPr>
          <a:xfrm>
            <a:off x="9351360" y="2303146"/>
            <a:ext cx="1696655" cy="1178999"/>
          </a:xfrm>
          <a:prstGeom prst="rect">
            <a:avLst/>
          </a:prstGeom>
        </p:spPr>
        <p:txBody>
          <a:bodyPr>
            <a:noAutofit/>
          </a:bodyPr>
          <a:lstStyle>
            <a:lvl1pPr marL="0" marR="0" indent="0" algn="ctr"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endParaRPr lang="en-US" dirty="0"/>
          </a:p>
        </p:txBody>
      </p:sp>
      <p:cxnSp>
        <p:nvCxnSpPr>
          <p:cNvPr id="56" name="Straight Connector 55">
            <a:extLst>
              <a:ext uri="{FF2B5EF4-FFF2-40B4-BE49-F238E27FC236}">
                <a16:creationId xmlns:a16="http://schemas.microsoft.com/office/drawing/2014/main" id="{6CBD9925-2B9A-9CE9-F65E-C7C5004C4787}"/>
              </a:ext>
            </a:extLst>
          </p:cNvPr>
          <p:cNvCxnSpPr>
            <a:cxnSpLocks/>
          </p:cNvCxnSpPr>
          <p:nvPr userDrawn="1"/>
        </p:nvCxnSpPr>
        <p:spPr>
          <a:xfrm>
            <a:off x="43495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13C590EC-AFFA-8BAC-8B8A-E69C4F576D30}"/>
              </a:ext>
            </a:extLst>
          </p:cNvPr>
          <p:cNvCxnSpPr>
            <a:cxnSpLocks/>
          </p:cNvCxnSpPr>
          <p:nvPr userDrawn="1"/>
        </p:nvCxnSpPr>
        <p:spPr>
          <a:xfrm>
            <a:off x="708639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D03CF8BB-1A44-7E6B-C56D-0C7713D2EF27}"/>
              </a:ext>
            </a:extLst>
          </p:cNvPr>
          <p:cNvCxnSpPr>
            <a:cxnSpLocks/>
          </p:cNvCxnSpPr>
          <p:nvPr userDrawn="1"/>
        </p:nvCxnSpPr>
        <p:spPr>
          <a:xfrm>
            <a:off x="9785143" y="21998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B764BA87-9C60-9364-EAE6-84B7267D1FD9}"/>
              </a:ext>
            </a:extLst>
          </p:cNvPr>
          <p:cNvCxnSpPr>
            <a:cxnSpLocks/>
          </p:cNvCxnSpPr>
          <p:nvPr userDrawn="1"/>
        </p:nvCxnSpPr>
        <p:spPr>
          <a:xfrm>
            <a:off x="1612693"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8975861F-87BC-0A75-8CD5-17B1898B712B}"/>
              </a:ext>
            </a:extLst>
          </p:cNvPr>
          <p:cNvCxnSpPr>
            <a:cxnSpLocks/>
          </p:cNvCxnSpPr>
          <p:nvPr userDrawn="1"/>
        </p:nvCxnSpPr>
        <p:spPr>
          <a:xfrm>
            <a:off x="43335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7EFE7DE0-CBE7-BE59-03C9-5A807A18191C}"/>
              </a:ext>
            </a:extLst>
          </p:cNvPr>
          <p:cNvCxnSpPr>
            <a:cxnSpLocks/>
          </p:cNvCxnSpPr>
          <p:nvPr userDrawn="1"/>
        </p:nvCxnSpPr>
        <p:spPr>
          <a:xfrm>
            <a:off x="707043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2F6F42EE-E2D7-FE4D-A4E8-5E4752E2481F}"/>
              </a:ext>
            </a:extLst>
          </p:cNvPr>
          <p:cNvCxnSpPr>
            <a:cxnSpLocks/>
          </p:cNvCxnSpPr>
          <p:nvPr userDrawn="1"/>
        </p:nvCxnSpPr>
        <p:spPr>
          <a:xfrm>
            <a:off x="9769182" y="4767175"/>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4A9F2E32-BA48-A46E-C76A-CA21CFCFBBEF}"/>
              </a:ext>
            </a:extLst>
          </p:cNvPr>
          <p:cNvSpPr txBox="1"/>
          <p:nvPr userDrawn="1"/>
        </p:nvSpPr>
        <p:spPr>
          <a:xfrm>
            <a:off x="11758246" y="-844062"/>
            <a:ext cx="184731" cy="369332"/>
          </a:xfrm>
          <a:prstGeom prst="rect">
            <a:avLst/>
          </a:prstGeom>
          <a:noFill/>
        </p:spPr>
        <p:txBody>
          <a:bodyPr wrap="none" rtlCol="0">
            <a:spAutoFit/>
          </a:bodyPr>
          <a:lstStyle/>
          <a:p>
            <a:endParaRPr lang="en-LT" dirty="0"/>
          </a:p>
        </p:txBody>
      </p:sp>
    </p:spTree>
    <p:extLst>
      <p:ext uri="{BB962C8B-B14F-4D97-AF65-F5344CB8AC3E}">
        <p14:creationId xmlns:p14="http://schemas.microsoft.com/office/powerpoint/2010/main" val="3086959580"/>
      </p:ext>
    </p:extLst>
  </p:cSld>
  <p:clrMapOvr>
    <a:masterClrMapping/>
  </p:clrMapOvr>
  <p:extLst>
    <p:ext uri="{DCECCB84-F9BA-43D5-87BE-67443E8EF086}">
      <p15:sldGuideLst xmlns:p15="http://schemas.microsoft.com/office/powerpoint/2012/main">
        <p15:guide id="3" orient="horz" pos="3657">
          <p15:clr>
            <a:srgbClr val="FBAE40"/>
          </p15:clr>
        </p15:guide>
        <p15:guide id="4" orient="horz" pos="1185">
          <p15:clr>
            <a:srgbClr val="FBAE40"/>
          </p15:clr>
        </p15:guide>
        <p15:guide id="5" pos="7355">
          <p15:clr>
            <a:srgbClr val="FBAE40"/>
          </p15:clr>
        </p15:guide>
        <p15:guide id="6" pos="1277">
          <p15:clr>
            <a:srgbClr val="FBAE40"/>
          </p15:clr>
        </p15:guide>
        <p15:guide id="7" pos="6425">
          <p15:clr>
            <a:srgbClr val="FBAE40"/>
          </p15:clr>
        </p15:guide>
        <p15:guide id="8" pos="4725">
          <p15:clr>
            <a:srgbClr val="FBAE40"/>
          </p15:clr>
        </p15:guide>
        <p15:guide id="9" pos="300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6 blokai (Tekstas ir statistika)">
    <p:bg>
      <p:bgPr>
        <a:solidFill>
          <a:srgbClr val="DCDCDC"/>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CFA2AEA-171B-34F9-C2FE-C2242EA81D10}"/>
              </a:ext>
            </a:extLst>
          </p:cNvPr>
          <p:cNvSpPr>
            <a:spLocks noGrp="1"/>
          </p:cNvSpPr>
          <p:nvPr>
            <p:ph type="body" sz="quarter" idx="13" hasCustomPrompt="1"/>
          </p:nvPr>
        </p:nvSpPr>
        <p:spPr>
          <a:xfrm>
            <a:off x="6055082" y="266939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135</a:t>
            </a:r>
          </a:p>
          <a:p>
            <a:pPr lvl="0"/>
            <a:endParaRPr lang="en-US" dirty="0"/>
          </a:p>
          <a:p>
            <a:pPr lvl="0"/>
            <a:endParaRPr lang="en-US" dirty="0"/>
          </a:p>
        </p:txBody>
      </p:sp>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6055082" y="3291396"/>
            <a:ext cx="1998676" cy="897247"/>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6" name="Text Placeholder 4">
            <a:extLst>
              <a:ext uri="{FF2B5EF4-FFF2-40B4-BE49-F238E27FC236}">
                <a16:creationId xmlns:a16="http://schemas.microsoft.com/office/drawing/2014/main" id="{FE0099B8-D8BB-366C-501F-5528DEA31B80}"/>
              </a:ext>
            </a:extLst>
          </p:cNvPr>
          <p:cNvSpPr>
            <a:spLocks noGrp="1"/>
          </p:cNvSpPr>
          <p:nvPr>
            <p:ph type="body" sz="quarter" idx="15" hasCustomPrompt="1"/>
          </p:nvPr>
        </p:nvSpPr>
        <p:spPr>
          <a:xfrm>
            <a:off x="6056276" y="4579166"/>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17</a:t>
            </a:r>
          </a:p>
          <a:p>
            <a:pPr lvl="0"/>
            <a:endParaRPr lang="en-US" dirty="0"/>
          </a:p>
          <a:p>
            <a:pPr lvl="0"/>
            <a:endParaRPr lang="en-US" dirty="0"/>
          </a:p>
        </p:txBody>
      </p:sp>
      <p:sp>
        <p:nvSpPr>
          <p:cNvPr id="17" name="Text Placeholder 4">
            <a:extLst>
              <a:ext uri="{FF2B5EF4-FFF2-40B4-BE49-F238E27FC236}">
                <a16:creationId xmlns:a16="http://schemas.microsoft.com/office/drawing/2014/main" id="{2721D982-E0D2-656E-BDE0-7E4EE424BED3}"/>
              </a:ext>
            </a:extLst>
          </p:cNvPr>
          <p:cNvSpPr>
            <a:spLocks noGrp="1"/>
          </p:cNvSpPr>
          <p:nvPr>
            <p:ph type="body" sz="quarter" idx="16" hasCustomPrompt="1"/>
          </p:nvPr>
        </p:nvSpPr>
        <p:spPr>
          <a:xfrm>
            <a:off x="6056276" y="5201040"/>
            <a:ext cx="2315534"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9" name="Text Placeholder 4">
            <a:extLst>
              <a:ext uri="{FF2B5EF4-FFF2-40B4-BE49-F238E27FC236}">
                <a16:creationId xmlns:a16="http://schemas.microsoft.com/office/drawing/2014/main" id="{1E7A0C72-EF78-A7D4-3C03-297A96B4A72A}"/>
              </a:ext>
            </a:extLst>
          </p:cNvPr>
          <p:cNvSpPr>
            <a:spLocks noGrp="1"/>
          </p:cNvSpPr>
          <p:nvPr>
            <p:ph type="body" sz="quarter" idx="17" hasCustomPrompt="1"/>
          </p:nvPr>
        </p:nvSpPr>
        <p:spPr>
          <a:xfrm>
            <a:off x="9010607" y="4581015"/>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3</a:t>
            </a:r>
          </a:p>
          <a:p>
            <a:pPr lvl="0"/>
            <a:endParaRPr lang="en-US" dirty="0"/>
          </a:p>
          <a:p>
            <a:pPr lvl="0"/>
            <a:endParaRPr lang="en-US" dirty="0"/>
          </a:p>
        </p:txBody>
      </p:sp>
      <p:sp>
        <p:nvSpPr>
          <p:cNvPr id="20" name="Text Placeholder 4">
            <a:extLst>
              <a:ext uri="{FF2B5EF4-FFF2-40B4-BE49-F238E27FC236}">
                <a16:creationId xmlns:a16="http://schemas.microsoft.com/office/drawing/2014/main" id="{308F45C6-6D39-2F41-6A6F-D3434A2D5EBE}"/>
              </a:ext>
            </a:extLst>
          </p:cNvPr>
          <p:cNvSpPr>
            <a:spLocks noGrp="1"/>
          </p:cNvSpPr>
          <p:nvPr>
            <p:ph type="body" sz="quarter" idx="18" hasCustomPrompt="1"/>
          </p:nvPr>
        </p:nvSpPr>
        <p:spPr>
          <a:xfrm>
            <a:off x="9010606" y="5202889"/>
            <a:ext cx="2168927" cy="87762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Text Placeholder 4">
            <a:extLst>
              <a:ext uri="{FF2B5EF4-FFF2-40B4-BE49-F238E27FC236}">
                <a16:creationId xmlns:a16="http://schemas.microsoft.com/office/drawing/2014/main" id="{89633B5A-264A-14DC-497A-DDB1074B242B}"/>
              </a:ext>
            </a:extLst>
          </p:cNvPr>
          <p:cNvSpPr>
            <a:spLocks noGrp="1"/>
          </p:cNvSpPr>
          <p:nvPr>
            <p:ph type="body" sz="quarter" idx="21" hasCustomPrompt="1"/>
          </p:nvPr>
        </p:nvSpPr>
        <p:spPr>
          <a:xfrm>
            <a:off x="6046733" y="1002890"/>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12</a:t>
            </a:r>
          </a:p>
          <a:p>
            <a:pPr lvl="0"/>
            <a:endParaRPr lang="en-US" dirty="0"/>
          </a:p>
          <a:p>
            <a:pPr lvl="0"/>
            <a:endParaRPr lang="en-US" dirty="0"/>
          </a:p>
        </p:txBody>
      </p:sp>
      <p:sp>
        <p:nvSpPr>
          <p:cNvPr id="7" name="Text Placeholder 4">
            <a:extLst>
              <a:ext uri="{FF2B5EF4-FFF2-40B4-BE49-F238E27FC236}">
                <a16:creationId xmlns:a16="http://schemas.microsoft.com/office/drawing/2014/main" id="{0F2F2310-2D49-BD61-73F4-837150202E89}"/>
              </a:ext>
            </a:extLst>
          </p:cNvPr>
          <p:cNvSpPr>
            <a:spLocks noGrp="1"/>
          </p:cNvSpPr>
          <p:nvPr>
            <p:ph type="body" sz="quarter" idx="22" hasCustomPrompt="1"/>
          </p:nvPr>
        </p:nvSpPr>
        <p:spPr>
          <a:xfrm>
            <a:off x="6049836" y="1575543"/>
            <a:ext cx="2027776"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endParaRPr lang="en-US" dirty="0"/>
          </a:p>
        </p:txBody>
      </p:sp>
      <p:sp>
        <p:nvSpPr>
          <p:cNvPr id="8" name="Text Placeholder 4">
            <a:extLst>
              <a:ext uri="{FF2B5EF4-FFF2-40B4-BE49-F238E27FC236}">
                <a16:creationId xmlns:a16="http://schemas.microsoft.com/office/drawing/2014/main" id="{F9B79533-D03E-7759-3ABD-A41B4E034899}"/>
              </a:ext>
            </a:extLst>
          </p:cNvPr>
          <p:cNvSpPr>
            <a:spLocks noGrp="1"/>
          </p:cNvSpPr>
          <p:nvPr>
            <p:ph type="body" sz="quarter" idx="23" hasCustomPrompt="1"/>
          </p:nvPr>
        </p:nvSpPr>
        <p:spPr>
          <a:xfrm>
            <a:off x="10136926" y="1254369"/>
            <a:ext cx="1119654" cy="305454"/>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2000" b="0" spc="40" baseline="0">
                <a:solidFill>
                  <a:srgbClr val="092D68"/>
                </a:solidFill>
                <a:latin typeface="DM Serif Display" pitchFamily="2" charset="0"/>
              </a:defRPr>
            </a:lvl1pPr>
          </a:lstStyle>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r>
              <a:rPr lang="en-US" dirty="0" err="1"/>
              <a:t>mlrd</a:t>
            </a:r>
            <a:r>
              <a:rPr lang="en-US" dirty="0"/>
              <a:t>. €</a:t>
            </a:r>
            <a:endParaRPr lang="en-LT" b="1" i="0" dirty="0">
              <a:solidFill>
                <a:srgbClr val="1B2228"/>
              </a:solidFill>
              <a:effectLst/>
              <a:latin typeface="Poppins" pitchFamily="2" charset="77"/>
            </a:endParaRPr>
          </a:p>
          <a:p>
            <a:pPr marL="0" marR="0" lvl="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a:pPr>
            <a:endParaRPr lang="en-US" dirty="0"/>
          </a:p>
          <a:p>
            <a:pPr lvl="0"/>
            <a:endParaRPr lang="en-US" dirty="0"/>
          </a:p>
          <a:p>
            <a:pPr lvl="0"/>
            <a:endParaRPr lang="en-US" dirty="0"/>
          </a:p>
        </p:txBody>
      </p:sp>
      <p:sp>
        <p:nvSpPr>
          <p:cNvPr id="9" name="Text Placeholder 4">
            <a:extLst>
              <a:ext uri="{FF2B5EF4-FFF2-40B4-BE49-F238E27FC236}">
                <a16:creationId xmlns:a16="http://schemas.microsoft.com/office/drawing/2014/main" id="{EAB241A6-AA88-CA5C-5D77-2A01D9A8D41B}"/>
              </a:ext>
            </a:extLst>
          </p:cNvPr>
          <p:cNvSpPr>
            <a:spLocks noGrp="1"/>
          </p:cNvSpPr>
          <p:nvPr>
            <p:ph type="body" sz="quarter" idx="24" hasCustomPrompt="1"/>
          </p:nvPr>
        </p:nvSpPr>
        <p:spPr>
          <a:xfrm>
            <a:off x="8993925" y="1570894"/>
            <a:ext cx="2082241" cy="80012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11" name="Text Placeholder 4">
            <a:extLst>
              <a:ext uri="{FF2B5EF4-FFF2-40B4-BE49-F238E27FC236}">
                <a16:creationId xmlns:a16="http://schemas.microsoft.com/office/drawing/2014/main" id="{A09440D3-F483-2BC2-8378-6584EAD4C9FD}"/>
              </a:ext>
            </a:extLst>
          </p:cNvPr>
          <p:cNvSpPr>
            <a:spLocks noGrp="1"/>
          </p:cNvSpPr>
          <p:nvPr>
            <p:ph type="body" sz="quarter" idx="25" hasCustomPrompt="1"/>
          </p:nvPr>
        </p:nvSpPr>
        <p:spPr>
          <a:xfrm>
            <a:off x="9005361" y="2671539"/>
            <a:ext cx="1826596" cy="614181"/>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60</a:t>
            </a:r>
          </a:p>
          <a:p>
            <a:pPr lvl="0"/>
            <a:endParaRPr lang="en-US" dirty="0"/>
          </a:p>
          <a:p>
            <a:pPr lvl="0"/>
            <a:endParaRPr lang="en-US" dirty="0"/>
          </a:p>
        </p:txBody>
      </p:sp>
      <p:sp>
        <p:nvSpPr>
          <p:cNvPr id="12" name="Text Placeholder 4">
            <a:extLst>
              <a:ext uri="{FF2B5EF4-FFF2-40B4-BE49-F238E27FC236}">
                <a16:creationId xmlns:a16="http://schemas.microsoft.com/office/drawing/2014/main" id="{731B3CEA-ABC9-5073-9104-DFA67C44849F}"/>
              </a:ext>
            </a:extLst>
          </p:cNvPr>
          <p:cNvSpPr>
            <a:spLocks noGrp="1"/>
          </p:cNvSpPr>
          <p:nvPr>
            <p:ph type="body" sz="quarter" idx="26" hasCustomPrompt="1"/>
          </p:nvPr>
        </p:nvSpPr>
        <p:spPr>
          <a:xfrm>
            <a:off x="9005360" y="3288898"/>
            <a:ext cx="2490901" cy="806756"/>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Ipsum dolor sit </a:t>
            </a:r>
            <a:r>
              <a:rPr lang="en-US" dirty="0" err="1"/>
              <a:t>amet</a:t>
            </a:r>
            <a:r>
              <a:rPr lang="en-US" dirty="0"/>
              <a:t>, </a:t>
            </a:r>
            <a:r>
              <a:rPr lang="en-US" dirty="0" err="1"/>
              <a:t>consectetur</a:t>
            </a:r>
            <a:r>
              <a:rPr lang="en-US" dirty="0"/>
              <a:t> </a:t>
            </a:r>
            <a:r>
              <a:rPr lang="en-US" dirty="0" err="1"/>
              <a:t>adipiscing</a:t>
            </a:r>
            <a:endParaRPr lang="en-US" dirty="0"/>
          </a:p>
        </p:txBody>
      </p:sp>
      <p:sp>
        <p:nvSpPr>
          <p:cNvPr id="3" name="Text Placeholder 4">
            <a:extLst>
              <a:ext uri="{FF2B5EF4-FFF2-40B4-BE49-F238E27FC236}">
                <a16:creationId xmlns:a16="http://schemas.microsoft.com/office/drawing/2014/main" id="{E57C9ACF-997E-A6E7-C379-F4E7843B8498}"/>
              </a:ext>
            </a:extLst>
          </p:cNvPr>
          <p:cNvSpPr>
            <a:spLocks noGrp="1"/>
          </p:cNvSpPr>
          <p:nvPr>
            <p:ph type="body" sz="quarter" idx="10" hasCustomPrompt="1"/>
          </p:nvPr>
        </p:nvSpPr>
        <p:spPr>
          <a:xfrm>
            <a:off x="412962" y="3600689"/>
            <a:ext cx="3270038" cy="257038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a:p>
            <a:pPr lvl="0"/>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p>
        </p:txBody>
      </p:sp>
      <p:sp>
        <p:nvSpPr>
          <p:cNvPr id="6" name="Text Placeholder 4">
            <a:extLst>
              <a:ext uri="{FF2B5EF4-FFF2-40B4-BE49-F238E27FC236}">
                <a16:creationId xmlns:a16="http://schemas.microsoft.com/office/drawing/2014/main" id="{FD5628F2-D6A2-2B53-FB2E-F39C147202F2}"/>
              </a:ext>
            </a:extLst>
          </p:cNvPr>
          <p:cNvSpPr>
            <a:spLocks noGrp="1"/>
          </p:cNvSpPr>
          <p:nvPr>
            <p:ph type="body" sz="quarter" idx="27" hasCustomPrompt="1"/>
          </p:nvPr>
        </p:nvSpPr>
        <p:spPr>
          <a:xfrm>
            <a:off x="394108"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err="1"/>
              <a:t>Tekstas</a:t>
            </a:r>
            <a:r>
              <a:rPr lang="en-US" dirty="0"/>
              <a:t> </a:t>
            </a:r>
            <a:r>
              <a:rPr lang="en-US" dirty="0" err="1"/>
              <a:t>Aprašymas</a:t>
            </a:r>
            <a:endParaRPr lang="en-US" dirty="0"/>
          </a:p>
        </p:txBody>
      </p:sp>
      <p:sp>
        <p:nvSpPr>
          <p:cNvPr id="18" name="Text Placeholder 4">
            <a:extLst>
              <a:ext uri="{FF2B5EF4-FFF2-40B4-BE49-F238E27FC236}">
                <a16:creationId xmlns:a16="http://schemas.microsoft.com/office/drawing/2014/main" id="{C1F9E2F2-D81D-DE3D-9216-8CD57FE1F9D2}"/>
              </a:ext>
            </a:extLst>
          </p:cNvPr>
          <p:cNvSpPr>
            <a:spLocks noGrp="1"/>
          </p:cNvSpPr>
          <p:nvPr>
            <p:ph type="body" sz="quarter" idx="28" hasCustomPrompt="1"/>
          </p:nvPr>
        </p:nvSpPr>
        <p:spPr>
          <a:xfrm>
            <a:off x="8995491" y="997028"/>
            <a:ext cx="1826596" cy="560439"/>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spc="40" baseline="0">
                <a:solidFill>
                  <a:srgbClr val="092E68"/>
                </a:solidFill>
                <a:latin typeface="DM Serif Display" pitchFamily="2" charset="0"/>
              </a:defRPr>
            </a:lvl1pPr>
          </a:lstStyle>
          <a:p>
            <a:pPr lvl="0"/>
            <a:r>
              <a:rPr lang="en-US" dirty="0"/>
              <a:t>15,4</a:t>
            </a:r>
          </a:p>
          <a:p>
            <a:pPr lvl="0"/>
            <a:endParaRPr lang="en-US" dirty="0"/>
          </a:p>
          <a:p>
            <a:pPr lvl="0"/>
            <a:endParaRPr lang="en-US" dirty="0"/>
          </a:p>
        </p:txBody>
      </p:sp>
      <p:sp>
        <p:nvSpPr>
          <p:cNvPr id="22" name="Slide Number Placeholder 7">
            <a:extLst>
              <a:ext uri="{FF2B5EF4-FFF2-40B4-BE49-F238E27FC236}">
                <a16:creationId xmlns:a16="http://schemas.microsoft.com/office/drawing/2014/main" id="{2C1C8653-AFC6-3F64-7A47-182257978AE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cxnSp>
        <p:nvCxnSpPr>
          <p:cNvPr id="5" name="Straight Connector 4">
            <a:extLst>
              <a:ext uri="{FF2B5EF4-FFF2-40B4-BE49-F238E27FC236}">
                <a16:creationId xmlns:a16="http://schemas.microsoft.com/office/drawing/2014/main" id="{59AB6580-1C57-3187-7F3F-FA4938DC1478}"/>
              </a:ext>
            </a:extLst>
          </p:cNvPr>
          <p:cNvCxnSpPr>
            <a:cxnSpLocks/>
          </p:cNvCxnSpPr>
          <p:nvPr userDrawn="1"/>
        </p:nvCxnSpPr>
        <p:spPr>
          <a:xfrm>
            <a:off x="609600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3771237-BF46-BFFA-1AD2-3BF1E3AD389F}"/>
              </a:ext>
            </a:extLst>
          </p:cNvPr>
          <p:cNvCxnSpPr>
            <a:cxnSpLocks/>
          </p:cNvCxnSpPr>
          <p:nvPr userDrawn="1"/>
        </p:nvCxnSpPr>
        <p:spPr>
          <a:xfrm>
            <a:off x="609600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58B6820E-776E-44A2-D764-6F6251A21353}"/>
              </a:ext>
            </a:extLst>
          </p:cNvPr>
          <p:cNvCxnSpPr>
            <a:cxnSpLocks/>
          </p:cNvCxnSpPr>
          <p:nvPr userDrawn="1"/>
        </p:nvCxnSpPr>
        <p:spPr>
          <a:xfrm>
            <a:off x="9083040" y="2366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2A648F32-CBAA-52F8-78F0-EF7A98482084}"/>
              </a:ext>
            </a:extLst>
          </p:cNvPr>
          <p:cNvCxnSpPr>
            <a:cxnSpLocks/>
          </p:cNvCxnSpPr>
          <p:nvPr userDrawn="1"/>
        </p:nvCxnSpPr>
        <p:spPr>
          <a:xfrm>
            <a:off x="9083040" y="4398121"/>
            <a:ext cx="829090"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6878860"/>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185">
          <p15:clr>
            <a:srgbClr val="FBAE40"/>
          </p15:clr>
        </p15:guide>
        <p15:guide id="5" pos="7378">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6 blokai (Tekstas ir statistika)">
    <p:bg>
      <p:bgPr>
        <a:solidFill>
          <a:srgbClr val="A0BAEB"/>
        </a:solidFill>
        <a:effectLst/>
      </p:bgPr>
    </p:bg>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4EFF64E9-2908-B82D-A7DE-0597FA96A819}"/>
              </a:ext>
            </a:extLst>
          </p:cNvPr>
          <p:cNvSpPr>
            <a:spLocks noGrp="1"/>
          </p:cNvSpPr>
          <p:nvPr>
            <p:ph type="body" sz="quarter" idx="14" hasCustomPrompt="1"/>
          </p:nvPr>
        </p:nvSpPr>
        <p:spPr>
          <a:xfrm>
            <a:off x="479425" y="1447555"/>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pic>
        <p:nvPicPr>
          <p:cNvPr id="2" name="Picture 1" descr="Icon&#10;&#10;Description automatically generated with medium confidence">
            <a:extLst>
              <a:ext uri="{FF2B5EF4-FFF2-40B4-BE49-F238E27FC236}">
                <a16:creationId xmlns:a16="http://schemas.microsoft.com/office/drawing/2014/main" id="{6C005919-BA06-5905-C869-9064EFE92C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5" name="Text Placeholder 4">
            <a:extLst>
              <a:ext uri="{FF2B5EF4-FFF2-40B4-BE49-F238E27FC236}">
                <a16:creationId xmlns:a16="http://schemas.microsoft.com/office/drawing/2014/main" id="{31EC4085-7DB7-3390-A86D-6002D9E25008}"/>
              </a:ext>
            </a:extLst>
          </p:cNvPr>
          <p:cNvSpPr>
            <a:spLocks noGrp="1"/>
          </p:cNvSpPr>
          <p:nvPr>
            <p:ph type="body" sz="quarter" idx="22" hasCustomPrompt="1"/>
          </p:nvPr>
        </p:nvSpPr>
        <p:spPr>
          <a:xfrm>
            <a:off x="2422918" y="144912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6" name="Text Placeholder 4">
            <a:extLst>
              <a:ext uri="{FF2B5EF4-FFF2-40B4-BE49-F238E27FC236}">
                <a16:creationId xmlns:a16="http://schemas.microsoft.com/office/drawing/2014/main" id="{DFE656F8-A11D-1C75-D23A-88DC3C283145}"/>
              </a:ext>
            </a:extLst>
          </p:cNvPr>
          <p:cNvSpPr>
            <a:spLocks noGrp="1"/>
          </p:cNvSpPr>
          <p:nvPr>
            <p:ph type="body" sz="quarter" idx="23" hasCustomPrompt="1"/>
          </p:nvPr>
        </p:nvSpPr>
        <p:spPr>
          <a:xfrm>
            <a:off x="4356982" y="145069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7" name="Text Placeholder 4">
            <a:extLst>
              <a:ext uri="{FF2B5EF4-FFF2-40B4-BE49-F238E27FC236}">
                <a16:creationId xmlns:a16="http://schemas.microsoft.com/office/drawing/2014/main" id="{EAB563A5-4F62-2019-9BDF-F1CD0AFFFF05}"/>
              </a:ext>
            </a:extLst>
          </p:cNvPr>
          <p:cNvSpPr>
            <a:spLocks noGrp="1"/>
          </p:cNvSpPr>
          <p:nvPr>
            <p:ph type="body" sz="quarter" idx="24" hasCustomPrompt="1"/>
          </p:nvPr>
        </p:nvSpPr>
        <p:spPr>
          <a:xfrm>
            <a:off x="6300476" y="1442842"/>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8" name="Text Placeholder 4">
            <a:extLst>
              <a:ext uri="{FF2B5EF4-FFF2-40B4-BE49-F238E27FC236}">
                <a16:creationId xmlns:a16="http://schemas.microsoft.com/office/drawing/2014/main" id="{3ACDC6CD-08E0-5D44-D3F7-0C317D5537D1}"/>
              </a:ext>
            </a:extLst>
          </p:cNvPr>
          <p:cNvSpPr>
            <a:spLocks noGrp="1"/>
          </p:cNvSpPr>
          <p:nvPr>
            <p:ph type="body" sz="quarter" idx="25" hasCustomPrompt="1"/>
          </p:nvPr>
        </p:nvSpPr>
        <p:spPr>
          <a:xfrm>
            <a:off x="8234543" y="143498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29" name="Text Placeholder 4">
            <a:extLst>
              <a:ext uri="{FF2B5EF4-FFF2-40B4-BE49-F238E27FC236}">
                <a16:creationId xmlns:a16="http://schemas.microsoft.com/office/drawing/2014/main" id="{6151342D-DBD2-DC8F-CD9D-2089A18AF998}"/>
              </a:ext>
            </a:extLst>
          </p:cNvPr>
          <p:cNvSpPr>
            <a:spLocks noGrp="1"/>
          </p:cNvSpPr>
          <p:nvPr>
            <p:ph type="body" sz="quarter" idx="26" hasCustomPrompt="1"/>
          </p:nvPr>
        </p:nvSpPr>
        <p:spPr>
          <a:xfrm>
            <a:off x="10178477" y="144598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36" name="Text Placeholder 4">
            <a:extLst>
              <a:ext uri="{FF2B5EF4-FFF2-40B4-BE49-F238E27FC236}">
                <a16:creationId xmlns:a16="http://schemas.microsoft.com/office/drawing/2014/main" id="{26790C30-EA38-EE9F-2254-067D10A2CAA4}"/>
              </a:ext>
            </a:extLst>
          </p:cNvPr>
          <p:cNvSpPr>
            <a:spLocks noGrp="1"/>
          </p:cNvSpPr>
          <p:nvPr>
            <p:ph type="body" sz="quarter" idx="27" hasCustomPrompt="1"/>
          </p:nvPr>
        </p:nvSpPr>
        <p:spPr>
          <a:xfrm>
            <a:off x="479425" y="2731171"/>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7" name="Text Placeholder 4">
            <a:extLst>
              <a:ext uri="{FF2B5EF4-FFF2-40B4-BE49-F238E27FC236}">
                <a16:creationId xmlns:a16="http://schemas.microsoft.com/office/drawing/2014/main" id="{5DFC8760-CC12-83D7-FD3E-425439749179}"/>
              </a:ext>
            </a:extLst>
          </p:cNvPr>
          <p:cNvSpPr>
            <a:spLocks noGrp="1"/>
          </p:cNvSpPr>
          <p:nvPr>
            <p:ph type="body" sz="quarter" idx="28" hasCustomPrompt="1"/>
          </p:nvPr>
        </p:nvSpPr>
        <p:spPr>
          <a:xfrm>
            <a:off x="2422918" y="2732742"/>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8" name="Text Placeholder 4">
            <a:extLst>
              <a:ext uri="{FF2B5EF4-FFF2-40B4-BE49-F238E27FC236}">
                <a16:creationId xmlns:a16="http://schemas.microsoft.com/office/drawing/2014/main" id="{1F29ACA5-E282-4A08-A355-C2B71EF2FDC8}"/>
              </a:ext>
            </a:extLst>
          </p:cNvPr>
          <p:cNvSpPr>
            <a:spLocks noGrp="1"/>
          </p:cNvSpPr>
          <p:nvPr>
            <p:ph type="body" sz="quarter" idx="29" hasCustomPrompt="1"/>
          </p:nvPr>
        </p:nvSpPr>
        <p:spPr>
          <a:xfrm>
            <a:off x="4356982" y="2734313"/>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39" name="Text Placeholder 4">
            <a:extLst>
              <a:ext uri="{FF2B5EF4-FFF2-40B4-BE49-F238E27FC236}">
                <a16:creationId xmlns:a16="http://schemas.microsoft.com/office/drawing/2014/main" id="{87FC7358-EB43-03C1-83AE-15C188B5B49D}"/>
              </a:ext>
            </a:extLst>
          </p:cNvPr>
          <p:cNvSpPr>
            <a:spLocks noGrp="1"/>
          </p:cNvSpPr>
          <p:nvPr>
            <p:ph type="body" sz="quarter" idx="30" hasCustomPrompt="1"/>
          </p:nvPr>
        </p:nvSpPr>
        <p:spPr>
          <a:xfrm>
            <a:off x="6300476" y="2726458"/>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0" name="Text Placeholder 4">
            <a:extLst>
              <a:ext uri="{FF2B5EF4-FFF2-40B4-BE49-F238E27FC236}">
                <a16:creationId xmlns:a16="http://schemas.microsoft.com/office/drawing/2014/main" id="{329D7D07-243D-D29C-FA23-B23836C778F3}"/>
              </a:ext>
            </a:extLst>
          </p:cNvPr>
          <p:cNvSpPr>
            <a:spLocks noGrp="1"/>
          </p:cNvSpPr>
          <p:nvPr>
            <p:ph type="body" sz="quarter" idx="31" hasCustomPrompt="1"/>
          </p:nvPr>
        </p:nvSpPr>
        <p:spPr>
          <a:xfrm>
            <a:off x="8234543" y="2718602"/>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1" name="Text Placeholder 4">
            <a:extLst>
              <a:ext uri="{FF2B5EF4-FFF2-40B4-BE49-F238E27FC236}">
                <a16:creationId xmlns:a16="http://schemas.microsoft.com/office/drawing/2014/main" id="{87FB188A-CDCF-C563-C489-F9FD5F6B0F11}"/>
              </a:ext>
            </a:extLst>
          </p:cNvPr>
          <p:cNvSpPr>
            <a:spLocks noGrp="1"/>
          </p:cNvSpPr>
          <p:nvPr>
            <p:ph type="body" sz="quarter" idx="32" hasCustomPrompt="1"/>
          </p:nvPr>
        </p:nvSpPr>
        <p:spPr>
          <a:xfrm>
            <a:off x="10178477" y="2729600"/>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2" name="Text Placeholder 4">
            <a:extLst>
              <a:ext uri="{FF2B5EF4-FFF2-40B4-BE49-F238E27FC236}">
                <a16:creationId xmlns:a16="http://schemas.microsoft.com/office/drawing/2014/main" id="{35A4A37D-43C4-F26C-A63A-DEE15D4448B3}"/>
              </a:ext>
            </a:extLst>
          </p:cNvPr>
          <p:cNvSpPr>
            <a:spLocks noGrp="1"/>
          </p:cNvSpPr>
          <p:nvPr>
            <p:ph type="body" sz="quarter" idx="33" hasCustomPrompt="1"/>
          </p:nvPr>
        </p:nvSpPr>
        <p:spPr>
          <a:xfrm>
            <a:off x="479425" y="4220607"/>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3" name="Text Placeholder 4">
            <a:extLst>
              <a:ext uri="{FF2B5EF4-FFF2-40B4-BE49-F238E27FC236}">
                <a16:creationId xmlns:a16="http://schemas.microsoft.com/office/drawing/2014/main" id="{87F09FBB-A8F5-3D85-18C1-62E049FDCFFE}"/>
              </a:ext>
            </a:extLst>
          </p:cNvPr>
          <p:cNvSpPr>
            <a:spLocks noGrp="1"/>
          </p:cNvSpPr>
          <p:nvPr>
            <p:ph type="body" sz="quarter" idx="34" hasCustomPrompt="1"/>
          </p:nvPr>
        </p:nvSpPr>
        <p:spPr>
          <a:xfrm>
            <a:off x="2422918" y="422217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4" name="Text Placeholder 4">
            <a:extLst>
              <a:ext uri="{FF2B5EF4-FFF2-40B4-BE49-F238E27FC236}">
                <a16:creationId xmlns:a16="http://schemas.microsoft.com/office/drawing/2014/main" id="{782883B9-9FA7-425A-FAC8-093F13466326}"/>
              </a:ext>
            </a:extLst>
          </p:cNvPr>
          <p:cNvSpPr>
            <a:spLocks noGrp="1"/>
          </p:cNvSpPr>
          <p:nvPr>
            <p:ph type="body" sz="quarter" idx="35" hasCustomPrompt="1"/>
          </p:nvPr>
        </p:nvSpPr>
        <p:spPr>
          <a:xfrm>
            <a:off x="4356982" y="4223749"/>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5" name="Text Placeholder 4">
            <a:extLst>
              <a:ext uri="{FF2B5EF4-FFF2-40B4-BE49-F238E27FC236}">
                <a16:creationId xmlns:a16="http://schemas.microsoft.com/office/drawing/2014/main" id="{45CCF969-5C47-9B84-1689-C414B86B95C3}"/>
              </a:ext>
            </a:extLst>
          </p:cNvPr>
          <p:cNvSpPr>
            <a:spLocks noGrp="1"/>
          </p:cNvSpPr>
          <p:nvPr>
            <p:ph type="body" sz="quarter" idx="36" hasCustomPrompt="1"/>
          </p:nvPr>
        </p:nvSpPr>
        <p:spPr>
          <a:xfrm>
            <a:off x="6300476" y="4215894"/>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6" name="Text Placeholder 4">
            <a:extLst>
              <a:ext uri="{FF2B5EF4-FFF2-40B4-BE49-F238E27FC236}">
                <a16:creationId xmlns:a16="http://schemas.microsoft.com/office/drawing/2014/main" id="{A87EFFF0-7A0A-BCDD-520E-D5AA10619625}"/>
              </a:ext>
            </a:extLst>
          </p:cNvPr>
          <p:cNvSpPr>
            <a:spLocks noGrp="1"/>
          </p:cNvSpPr>
          <p:nvPr>
            <p:ph type="body" sz="quarter" idx="37" hasCustomPrompt="1"/>
          </p:nvPr>
        </p:nvSpPr>
        <p:spPr>
          <a:xfrm>
            <a:off x="8234543" y="4208038"/>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7" name="Text Placeholder 4">
            <a:extLst>
              <a:ext uri="{FF2B5EF4-FFF2-40B4-BE49-F238E27FC236}">
                <a16:creationId xmlns:a16="http://schemas.microsoft.com/office/drawing/2014/main" id="{070CB359-C7E8-F7DC-4B64-FE01017ED6BE}"/>
              </a:ext>
            </a:extLst>
          </p:cNvPr>
          <p:cNvSpPr>
            <a:spLocks noGrp="1"/>
          </p:cNvSpPr>
          <p:nvPr>
            <p:ph type="body" sz="quarter" idx="38" hasCustomPrompt="1"/>
          </p:nvPr>
        </p:nvSpPr>
        <p:spPr>
          <a:xfrm>
            <a:off x="10178477" y="4219036"/>
            <a:ext cx="1465639" cy="1273650"/>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0"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r>
              <a:rPr lang="en-US" dirty="0"/>
              <a:t>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a:t>
            </a:r>
          </a:p>
        </p:txBody>
      </p:sp>
      <p:sp>
        <p:nvSpPr>
          <p:cNvPr id="48" name="Text Placeholder 4">
            <a:extLst>
              <a:ext uri="{FF2B5EF4-FFF2-40B4-BE49-F238E27FC236}">
                <a16:creationId xmlns:a16="http://schemas.microsoft.com/office/drawing/2014/main" id="{9ADF6C04-BBC8-E677-D7B0-D0E9326582E2}"/>
              </a:ext>
            </a:extLst>
          </p:cNvPr>
          <p:cNvSpPr>
            <a:spLocks noGrp="1"/>
          </p:cNvSpPr>
          <p:nvPr>
            <p:ph type="body" sz="quarter" idx="39" hasCustomPrompt="1"/>
          </p:nvPr>
        </p:nvSpPr>
        <p:spPr>
          <a:xfrm>
            <a:off x="479425" y="5504223"/>
            <a:ext cx="1613326"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49" name="Text Placeholder 4">
            <a:extLst>
              <a:ext uri="{FF2B5EF4-FFF2-40B4-BE49-F238E27FC236}">
                <a16:creationId xmlns:a16="http://schemas.microsoft.com/office/drawing/2014/main" id="{3E787C3C-DC6C-5F0E-6259-7D7062549298}"/>
              </a:ext>
            </a:extLst>
          </p:cNvPr>
          <p:cNvSpPr>
            <a:spLocks noGrp="1"/>
          </p:cNvSpPr>
          <p:nvPr>
            <p:ph type="body" sz="quarter" idx="40" hasCustomPrompt="1"/>
          </p:nvPr>
        </p:nvSpPr>
        <p:spPr>
          <a:xfrm>
            <a:off x="2422918" y="5505794"/>
            <a:ext cx="164003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0" name="Text Placeholder 4">
            <a:extLst>
              <a:ext uri="{FF2B5EF4-FFF2-40B4-BE49-F238E27FC236}">
                <a16:creationId xmlns:a16="http://schemas.microsoft.com/office/drawing/2014/main" id="{F298B240-AB37-DECC-F293-6A8DFFF6931B}"/>
              </a:ext>
            </a:extLst>
          </p:cNvPr>
          <p:cNvSpPr>
            <a:spLocks noGrp="1"/>
          </p:cNvSpPr>
          <p:nvPr>
            <p:ph type="body" sz="quarter" idx="41" hasCustomPrompt="1"/>
          </p:nvPr>
        </p:nvSpPr>
        <p:spPr>
          <a:xfrm>
            <a:off x="4356982" y="5507365"/>
            <a:ext cx="1610185"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1" name="Text Placeholder 4">
            <a:extLst>
              <a:ext uri="{FF2B5EF4-FFF2-40B4-BE49-F238E27FC236}">
                <a16:creationId xmlns:a16="http://schemas.microsoft.com/office/drawing/2014/main" id="{181FFF0A-4B7C-127B-11BC-97C657DCE511}"/>
              </a:ext>
            </a:extLst>
          </p:cNvPr>
          <p:cNvSpPr>
            <a:spLocks noGrp="1"/>
          </p:cNvSpPr>
          <p:nvPr>
            <p:ph type="body" sz="quarter" idx="42" hasCustomPrompt="1"/>
          </p:nvPr>
        </p:nvSpPr>
        <p:spPr>
          <a:xfrm>
            <a:off x="6300476" y="5499510"/>
            <a:ext cx="1618039"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2" name="Text Placeholder 4">
            <a:extLst>
              <a:ext uri="{FF2B5EF4-FFF2-40B4-BE49-F238E27FC236}">
                <a16:creationId xmlns:a16="http://schemas.microsoft.com/office/drawing/2014/main" id="{C8849CBC-096B-63D9-4FD1-02F5FA13D5E2}"/>
              </a:ext>
            </a:extLst>
          </p:cNvPr>
          <p:cNvSpPr>
            <a:spLocks noGrp="1"/>
          </p:cNvSpPr>
          <p:nvPr>
            <p:ph type="body" sz="quarter" idx="43" hasCustomPrompt="1"/>
          </p:nvPr>
        </p:nvSpPr>
        <p:spPr>
          <a:xfrm>
            <a:off x="8234543" y="5491654"/>
            <a:ext cx="1588187"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3" name="Text Placeholder 4">
            <a:extLst>
              <a:ext uri="{FF2B5EF4-FFF2-40B4-BE49-F238E27FC236}">
                <a16:creationId xmlns:a16="http://schemas.microsoft.com/office/drawing/2014/main" id="{AEA42537-41F6-69FF-63B0-7CE4E3C8C29E}"/>
              </a:ext>
            </a:extLst>
          </p:cNvPr>
          <p:cNvSpPr>
            <a:spLocks noGrp="1"/>
          </p:cNvSpPr>
          <p:nvPr>
            <p:ph type="body" sz="quarter" idx="44" hasCustomPrompt="1"/>
          </p:nvPr>
        </p:nvSpPr>
        <p:spPr>
          <a:xfrm>
            <a:off x="10178477" y="5502652"/>
            <a:ext cx="1570611" cy="291691"/>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u="none" spc="40" baseline="0">
                <a:solidFill>
                  <a:srgbClr val="092E68"/>
                </a:solidFill>
                <a:latin typeface="DM Sans" pitchFamily="2" charset="77"/>
              </a:defRPr>
            </a:lvl1pPr>
          </a:lstStyle>
          <a:p>
            <a:pPr lvl="0"/>
            <a:r>
              <a:rPr lang="en-US" dirty="0" err="1"/>
              <a:t>Solor</a:t>
            </a:r>
            <a:r>
              <a:rPr lang="en-US" dirty="0"/>
              <a:t> </a:t>
            </a:r>
            <a:r>
              <a:rPr lang="en-US" dirty="0" err="1"/>
              <a:t>kamo</a:t>
            </a:r>
            <a:r>
              <a:rPr lang="en-US" dirty="0"/>
              <a:t> </a:t>
            </a:r>
            <a:r>
              <a:rPr lang="en-US" dirty="0" err="1"/>
              <a:t>treser</a:t>
            </a:r>
            <a:endParaRPr lang="en-US" dirty="0"/>
          </a:p>
        </p:txBody>
      </p:sp>
      <p:sp>
        <p:nvSpPr>
          <p:cNvPr id="57" name="Text Placeholder 4">
            <a:extLst>
              <a:ext uri="{FF2B5EF4-FFF2-40B4-BE49-F238E27FC236}">
                <a16:creationId xmlns:a16="http://schemas.microsoft.com/office/drawing/2014/main" id="{3B784EEB-5ACC-EC5A-FD95-BA80889AA664}"/>
              </a:ext>
            </a:extLst>
          </p:cNvPr>
          <p:cNvSpPr>
            <a:spLocks noGrp="1"/>
          </p:cNvSpPr>
          <p:nvPr>
            <p:ph type="body" sz="quarter" idx="45" hasCustomPrompt="1"/>
          </p:nvPr>
        </p:nvSpPr>
        <p:spPr>
          <a:xfrm>
            <a:off x="4824250" y="3170751"/>
            <a:ext cx="2543502" cy="791649"/>
          </a:xfrm>
          <a:prstGeom prst="rect">
            <a:avLst/>
          </a:prstGeom>
        </p:spPr>
        <p:txBody>
          <a:bodyPr>
            <a:noAutofit/>
          </a:bodyPr>
          <a:lstStyle>
            <a:lvl1pPr marL="0" marR="0" indent="0" algn="ctr" defTabSz="914400" rtl="0" eaLnBrk="1" fontAlgn="auto" latinLnBrk="0" hangingPunct="1">
              <a:lnSpc>
                <a:spcPct val="100000"/>
              </a:lnSpc>
              <a:spcBef>
                <a:spcPts val="0"/>
              </a:spcBef>
              <a:spcAft>
                <a:spcPts val="1200"/>
              </a:spcAft>
              <a:buClrTx/>
              <a:buSzPct val="100000"/>
              <a:buFont typeface="Arial" panose="020B0604020202020204" pitchFamily="34" charset="0"/>
              <a:buNone/>
              <a:tabLst/>
              <a:defRPr sz="4800" b="0" spc="40" baseline="0">
                <a:solidFill>
                  <a:srgbClr val="092E68"/>
                </a:solidFill>
                <a:latin typeface="DM Serif Display" pitchFamily="2" charset="0"/>
              </a:defRPr>
            </a:lvl1pPr>
          </a:lstStyle>
          <a:p>
            <a:pPr lvl="0"/>
            <a:r>
              <a:rPr lang="en-US" dirty="0"/>
              <a:t>15,5 B €</a:t>
            </a:r>
          </a:p>
        </p:txBody>
      </p:sp>
      <p:cxnSp>
        <p:nvCxnSpPr>
          <p:cNvPr id="3" name="Straight Connector 2">
            <a:extLst>
              <a:ext uri="{FF2B5EF4-FFF2-40B4-BE49-F238E27FC236}">
                <a16:creationId xmlns:a16="http://schemas.microsoft.com/office/drawing/2014/main" id="{1D444EDE-8207-691E-3BDF-1345BFAA9DA5}"/>
              </a:ext>
            </a:extLst>
          </p:cNvPr>
          <p:cNvCxnSpPr>
            <a:cxnSpLocks/>
          </p:cNvCxnSpPr>
          <p:nvPr userDrawn="1"/>
        </p:nvCxnSpPr>
        <p:spPr>
          <a:xfrm>
            <a:off x="479425" y="3564582"/>
            <a:ext cx="4347099"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A7CF7B4D-45D0-A866-4DB1-096CC6448B40}"/>
              </a:ext>
            </a:extLst>
          </p:cNvPr>
          <p:cNvCxnSpPr>
            <a:cxnSpLocks/>
          </p:cNvCxnSpPr>
          <p:nvPr userDrawn="1"/>
        </p:nvCxnSpPr>
        <p:spPr>
          <a:xfrm>
            <a:off x="4845377" y="3610466"/>
            <a:ext cx="0" cy="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6290120-BF16-4C0E-037D-FDA8047432BB}"/>
              </a:ext>
            </a:extLst>
          </p:cNvPr>
          <p:cNvCxnSpPr>
            <a:cxnSpLocks/>
          </p:cNvCxnSpPr>
          <p:nvPr userDrawn="1"/>
        </p:nvCxnSpPr>
        <p:spPr>
          <a:xfrm>
            <a:off x="7366973" y="3564582"/>
            <a:ext cx="4345602" cy="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6A5278D-2A62-AF2E-860B-7E74523003AD}"/>
              </a:ext>
            </a:extLst>
          </p:cNvPr>
          <p:cNvCxnSpPr>
            <a:cxnSpLocks/>
          </p:cNvCxnSpPr>
          <p:nvPr userDrawn="1"/>
        </p:nvCxnSpPr>
        <p:spPr>
          <a:xfrm>
            <a:off x="7366973" y="3408901"/>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553A685-89FF-358D-F880-C7C840CF8941}"/>
              </a:ext>
            </a:extLst>
          </p:cNvPr>
          <p:cNvCxnSpPr>
            <a:cxnSpLocks/>
          </p:cNvCxnSpPr>
          <p:nvPr userDrawn="1"/>
        </p:nvCxnSpPr>
        <p:spPr>
          <a:xfrm flipV="1">
            <a:off x="479425" y="1509623"/>
            <a:ext cx="0" cy="1522502"/>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2E33B3DB-C7D0-1832-8B01-E6C580CB312F}"/>
              </a:ext>
            </a:extLst>
          </p:cNvPr>
          <p:cNvCxnSpPr>
            <a:cxnSpLocks/>
          </p:cNvCxnSpPr>
          <p:nvPr userDrawn="1"/>
        </p:nvCxnSpPr>
        <p:spPr>
          <a:xfrm flipV="1">
            <a:off x="2419374" y="1510769"/>
            <a:ext cx="0" cy="15213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C900BE4-FC1D-DCA3-3349-AE19491FFAC6}"/>
              </a:ext>
            </a:extLst>
          </p:cNvPr>
          <p:cNvCxnSpPr>
            <a:cxnSpLocks/>
          </p:cNvCxnSpPr>
          <p:nvPr userDrawn="1"/>
        </p:nvCxnSpPr>
        <p:spPr>
          <a:xfrm flipV="1">
            <a:off x="4352447" y="1511915"/>
            <a:ext cx="0" cy="1523385"/>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CD6F1DB-766B-B1C7-5EE4-B24F9BE6CFFB}"/>
              </a:ext>
            </a:extLst>
          </p:cNvPr>
          <p:cNvCxnSpPr>
            <a:cxnSpLocks/>
            <a:stCxn id="9" idx="0"/>
          </p:cNvCxnSpPr>
          <p:nvPr userDrawn="1"/>
        </p:nvCxnSpPr>
        <p:spPr>
          <a:xfrm flipV="1">
            <a:off x="6291445" y="1499311"/>
            <a:ext cx="951" cy="1531856"/>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DC14C628-5445-F384-D003-164B30BB173D}"/>
              </a:ext>
            </a:extLst>
          </p:cNvPr>
          <p:cNvCxnSpPr>
            <a:cxnSpLocks/>
            <a:stCxn id="18" idx="0"/>
          </p:cNvCxnSpPr>
          <p:nvPr userDrawn="1"/>
        </p:nvCxnSpPr>
        <p:spPr>
          <a:xfrm flipH="1" flipV="1">
            <a:off x="8229146" y="1492961"/>
            <a:ext cx="5397" cy="153566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8B92DDDE-3E25-AE78-A6FF-284562F52CB3}"/>
              </a:ext>
            </a:extLst>
          </p:cNvPr>
          <p:cNvCxnSpPr>
            <a:cxnSpLocks/>
            <a:stCxn id="73" idx="0"/>
          </p:cNvCxnSpPr>
          <p:nvPr userDrawn="1"/>
        </p:nvCxnSpPr>
        <p:spPr>
          <a:xfrm flipH="1" flipV="1">
            <a:off x="10172246" y="1505661"/>
            <a:ext cx="3056" cy="1521550"/>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AA3DA199-EB9A-E0A7-F242-B5F13112C13A}"/>
              </a:ext>
            </a:extLst>
          </p:cNvPr>
          <p:cNvCxnSpPr>
            <a:cxnSpLocks/>
          </p:cNvCxnSpPr>
          <p:nvPr userDrawn="1"/>
        </p:nvCxnSpPr>
        <p:spPr>
          <a:xfrm flipV="1">
            <a:off x="10172246" y="4210911"/>
            <a:ext cx="1314" cy="151996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5D1C244A-1FB2-D6D2-BF3A-4E7CC6170A5A}"/>
              </a:ext>
            </a:extLst>
          </p:cNvPr>
          <p:cNvCxnSpPr>
            <a:cxnSpLocks/>
          </p:cNvCxnSpPr>
          <p:nvPr userDrawn="1"/>
        </p:nvCxnSpPr>
        <p:spPr>
          <a:xfrm flipV="1">
            <a:off x="8232321" y="4207586"/>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8A28D7B4-DA3E-DF15-82CA-7FCDA16194F9}"/>
              </a:ext>
            </a:extLst>
          </p:cNvPr>
          <p:cNvCxnSpPr>
            <a:cxnSpLocks/>
          </p:cNvCxnSpPr>
          <p:nvPr userDrawn="1"/>
        </p:nvCxnSpPr>
        <p:spPr>
          <a:xfrm flipV="1">
            <a:off x="6295343" y="4211651"/>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79" name="Straight Connector 78">
            <a:extLst>
              <a:ext uri="{FF2B5EF4-FFF2-40B4-BE49-F238E27FC236}">
                <a16:creationId xmlns:a16="http://schemas.microsoft.com/office/drawing/2014/main" id="{FEB63431-C93D-8E62-B38F-EB23FEF64256}"/>
              </a:ext>
            </a:extLst>
          </p:cNvPr>
          <p:cNvCxnSpPr>
            <a:cxnSpLocks/>
            <a:endCxn id="54" idx="4"/>
          </p:cNvCxnSpPr>
          <p:nvPr userDrawn="1"/>
        </p:nvCxnSpPr>
        <p:spPr>
          <a:xfrm flipV="1">
            <a:off x="4349945" y="4220745"/>
            <a:ext cx="985" cy="1521154"/>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AD2013A2-20D2-01D2-04B9-C638BA5A115F}"/>
              </a:ext>
            </a:extLst>
          </p:cNvPr>
          <p:cNvCxnSpPr>
            <a:cxnSpLocks/>
            <a:endCxn id="23" idx="4"/>
          </p:cNvCxnSpPr>
          <p:nvPr userDrawn="1"/>
        </p:nvCxnSpPr>
        <p:spPr>
          <a:xfrm flipV="1">
            <a:off x="2415637" y="4216203"/>
            <a:ext cx="2257" cy="1522521"/>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cxnSp>
        <p:nvCxnSpPr>
          <p:cNvPr id="83" name="Straight Connector 82">
            <a:extLst>
              <a:ext uri="{FF2B5EF4-FFF2-40B4-BE49-F238E27FC236}">
                <a16:creationId xmlns:a16="http://schemas.microsoft.com/office/drawing/2014/main" id="{C963A0FD-6007-AA7F-7DFD-CD40F54A797F}"/>
              </a:ext>
            </a:extLst>
          </p:cNvPr>
          <p:cNvCxnSpPr>
            <a:cxnSpLocks/>
          </p:cNvCxnSpPr>
          <p:nvPr userDrawn="1"/>
        </p:nvCxnSpPr>
        <p:spPr>
          <a:xfrm flipV="1">
            <a:off x="479425" y="4212748"/>
            <a:ext cx="0" cy="1516939"/>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
        <p:nvSpPr>
          <p:cNvPr id="4" name="Slide Number Placeholder 7">
            <a:extLst>
              <a:ext uri="{FF2B5EF4-FFF2-40B4-BE49-F238E27FC236}">
                <a16:creationId xmlns:a16="http://schemas.microsoft.com/office/drawing/2014/main" id="{A912CD3F-0A72-7A37-6362-F50CB39A872E}"/>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5" name="Oval 4">
            <a:extLst>
              <a:ext uri="{FF2B5EF4-FFF2-40B4-BE49-F238E27FC236}">
                <a16:creationId xmlns:a16="http://schemas.microsoft.com/office/drawing/2014/main" id="{6177ACC5-6DDD-24D3-5A45-52DDE51DD11F}"/>
              </a:ext>
            </a:extLst>
          </p:cNvPr>
          <p:cNvSpPr/>
          <p:nvPr userDrawn="1"/>
        </p:nvSpPr>
        <p:spPr>
          <a:xfrm>
            <a:off x="439414"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6" name="Oval 5">
            <a:extLst>
              <a:ext uri="{FF2B5EF4-FFF2-40B4-BE49-F238E27FC236}">
                <a16:creationId xmlns:a16="http://schemas.microsoft.com/office/drawing/2014/main" id="{2FD8271D-472C-63F0-E9B1-A7D2A17517E4}"/>
              </a:ext>
            </a:extLst>
          </p:cNvPr>
          <p:cNvSpPr/>
          <p:nvPr userDrawn="1"/>
        </p:nvSpPr>
        <p:spPr>
          <a:xfrm>
            <a:off x="2380377"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7" name="Oval 6">
            <a:extLst>
              <a:ext uri="{FF2B5EF4-FFF2-40B4-BE49-F238E27FC236}">
                <a16:creationId xmlns:a16="http://schemas.microsoft.com/office/drawing/2014/main" id="{42F174AB-C905-7593-2489-A092E7C65487}"/>
              </a:ext>
            </a:extLst>
          </p:cNvPr>
          <p:cNvSpPr/>
          <p:nvPr userDrawn="1"/>
        </p:nvSpPr>
        <p:spPr>
          <a:xfrm>
            <a:off x="4315292" y="30286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Oval 8">
            <a:extLst>
              <a:ext uri="{FF2B5EF4-FFF2-40B4-BE49-F238E27FC236}">
                <a16:creationId xmlns:a16="http://schemas.microsoft.com/office/drawing/2014/main" id="{5C7F85AC-8540-023C-F2E2-FF152246343D}"/>
              </a:ext>
            </a:extLst>
          </p:cNvPr>
          <p:cNvSpPr/>
          <p:nvPr userDrawn="1"/>
        </p:nvSpPr>
        <p:spPr>
          <a:xfrm>
            <a:off x="6252022" y="303116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8" name="Oval 17">
            <a:extLst>
              <a:ext uri="{FF2B5EF4-FFF2-40B4-BE49-F238E27FC236}">
                <a16:creationId xmlns:a16="http://schemas.microsoft.com/office/drawing/2014/main" id="{0AF6CF7B-EB95-B1AC-7962-EFE75886EE64}"/>
              </a:ext>
            </a:extLst>
          </p:cNvPr>
          <p:cNvSpPr/>
          <p:nvPr userDrawn="1"/>
        </p:nvSpPr>
        <p:spPr>
          <a:xfrm>
            <a:off x="8195120" y="3028622"/>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2" name="Oval 21">
            <a:extLst>
              <a:ext uri="{FF2B5EF4-FFF2-40B4-BE49-F238E27FC236}">
                <a16:creationId xmlns:a16="http://schemas.microsoft.com/office/drawing/2014/main" id="{7EAB4D23-B05A-DD31-26FF-A0454B742BDA}"/>
              </a:ext>
            </a:extLst>
          </p:cNvPr>
          <p:cNvSpPr/>
          <p:nvPr userDrawn="1"/>
        </p:nvSpPr>
        <p:spPr>
          <a:xfrm>
            <a:off x="440002" y="4137636"/>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3" name="Oval 22">
            <a:extLst>
              <a:ext uri="{FF2B5EF4-FFF2-40B4-BE49-F238E27FC236}">
                <a16:creationId xmlns:a16="http://schemas.microsoft.com/office/drawing/2014/main" id="{162D7597-38F1-46F8-8F4A-89D0CEF56A07}"/>
              </a:ext>
            </a:extLst>
          </p:cNvPr>
          <p:cNvSpPr/>
          <p:nvPr userDrawn="1"/>
        </p:nvSpPr>
        <p:spPr>
          <a:xfrm>
            <a:off x="2378471" y="4137357"/>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4" name="Oval 53">
            <a:extLst>
              <a:ext uri="{FF2B5EF4-FFF2-40B4-BE49-F238E27FC236}">
                <a16:creationId xmlns:a16="http://schemas.microsoft.com/office/drawing/2014/main" id="{91515356-75EF-23EE-AC55-AB46097B89E4}"/>
              </a:ext>
            </a:extLst>
          </p:cNvPr>
          <p:cNvSpPr/>
          <p:nvPr userDrawn="1"/>
        </p:nvSpPr>
        <p:spPr>
          <a:xfrm>
            <a:off x="4311507" y="414189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6" name="Oval 55">
            <a:extLst>
              <a:ext uri="{FF2B5EF4-FFF2-40B4-BE49-F238E27FC236}">
                <a16:creationId xmlns:a16="http://schemas.microsoft.com/office/drawing/2014/main" id="{2218703C-CB71-899A-ABFF-6AD2E58FF333}"/>
              </a:ext>
            </a:extLst>
          </p:cNvPr>
          <p:cNvSpPr/>
          <p:nvPr userDrawn="1"/>
        </p:nvSpPr>
        <p:spPr>
          <a:xfrm>
            <a:off x="6258487" y="4138415"/>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58" name="Oval 57">
            <a:extLst>
              <a:ext uri="{FF2B5EF4-FFF2-40B4-BE49-F238E27FC236}">
                <a16:creationId xmlns:a16="http://schemas.microsoft.com/office/drawing/2014/main" id="{A5B5524A-C518-771F-0F89-27521100DA69}"/>
              </a:ext>
            </a:extLst>
          </p:cNvPr>
          <p:cNvSpPr/>
          <p:nvPr userDrawn="1"/>
        </p:nvSpPr>
        <p:spPr>
          <a:xfrm>
            <a:off x="8194698" y="4134500"/>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72" name="Oval 71">
            <a:extLst>
              <a:ext uri="{FF2B5EF4-FFF2-40B4-BE49-F238E27FC236}">
                <a16:creationId xmlns:a16="http://schemas.microsoft.com/office/drawing/2014/main" id="{34ED7B43-86D0-6AE7-1A8C-14736080A86B}"/>
              </a:ext>
            </a:extLst>
          </p:cNvPr>
          <p:cNvSpPr/>
          <p:nvPr userDrawn="1"/>
        </p:nvSpPr>
        <p:spPr>
          <a:xfrm>
            <a:off x="10133421" y="4135549"/>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73" name="Oval 72">
            <a:extLst>
              <a:ext uri="{FF2B5EF4-FFF2-40B4-BE49-F238E27FC236}">
                <a16:creationId xmlns:a16="http://schemas.microsoft.com/office/drawing/2014/main" id="{402757A4-432E-E201-E229-5BA23C2DF0C1}"/>
              </a:ext>
            </a:extLst>
          </p:cNvPr>
          <p:cNvSpPr/>
          <p:nvPr userDrawn="1"/>
        </p:nvSpPr>
        <p:spPr>
          <a:xfrm>
            <a:off x="10135879" y="3027211"/>
            <a:ext cx="78846" cy="78846"/>
          </a:xfrm>
          <a:prstGeom prst="ellipse">
            <a:avLst/>
          </a:prstGeom>
          <a:solidFill>
            <a:srgbClr val="092D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cxnSp>
        <p:nvCxnSpPr>
          <p:cNvPr id="75" name="Straight Connector 74">
            <a:extLst>
              <a:ext uri="{FF2B5EF4-FFF2-40B4-BE49-F238E27FC236}">
                <a16:creationId xmlns:a16="http://schemas.microsoft.com/office/drawing/2014/main" id="{372A4165-2DCF-D3A6-56B9-538B61EB1FD2}"/>
              </a:ext>
            </a:extLst>
          </p:cNvPr>
          <p:cNvCxnSpPr>
            <a:cxnSpLocks/>
          </p:cNvCxnSpPr>
          <p:nvPr userDrawn="1"/>
        </p:nvCxnSpPr>
        <p:spPr>
          <a:xfrm>
            <a:off x="4824250" y="3395258"/>
            <a:ext cx="0" cy="308248"/>
          </a:xfrm>
          <a:prstGeom prst="line">
            <a:avLst/>
          </a:prstGeom>
          <a:ln w="9525">
            <a:solidFill>
              <a:srgbClr val="092E68"/>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05992917"/>
      </p:ext>
    </p:extLst>
  </p:cSld>
  <p:clrMapOvr>
    <a:masterClrMapping/>
  </p:clrMapOvr>
  <p:extLst>
    <p:ext uri="{DCECCB84-F9BA-43D5-87BE-67443E8EF086}">
      <p15:sldGuideLst xmlns:p15="http://schemas.microsoft.com/office/powerpoint/2012/main">
        <p15:guide id="3" orient="horz" pos="4320">
          <p15:clr>
            <a:srgbClr val="FBAE40"/>
          </p15:clr>
        </p15:guide>
        <p15:guide id="4" orient="horz" pos="2614">
          <p15:clr>
            <a:srgbClr val="FBAE40"/>
          </p15:clr>
        </p15:guide>
        <p15:guide id="5" pos="737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ekstas ir grafinis elementas">
    <p:bg>
      <p:bgPr>
        <a:solidFill>
          <a:srgbClr val="A0BAEB"/>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686BC140-6797-B320-D7A9-AC78A0F8356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6377" y="-49695"/>
            <a:ext cx="12358255" cy="6975604"/>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9" name="Slide Number Placeholder 7">
            <a:extLst>
              <a:ext uri="{FF2B5EF4-FFF2-40B4-BE49-F238E27FC236}">
                <a16:creationId xmlns:a16="http://schemas.microsoft.com/office/drawing/2014/main" id="{149179EA-377A-9C22-E67B-2382F4C6F4F9}"/>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511988728"/>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kstas ir grafinis elementas 2">
    <p:bg>
      <p:bgPr>
        <a:solidFill>
          <a:srgbClr val="F5B414"/>
        </a:solidFill>
        <a:effectLst/>
      </p:bgPr>
    </p:bg>
    <p:spTree>
      <p:nvGrpSpPr>
        <p:cNvPr id="1" name=""/>
        <p:cNvGrpSpPr/>
        <p:nvPr/>
      </p:nvGrpSpPr>
      <p:grpSpPr>
        <a:xfrm>
          <a:off x="0" y="0"/>
          <a:ext cx="0" cy="0"/>
          <a:chOff x="0" y="0"/>
          <a:chExt cx="0" cy="0"/>
        </a:xfrm>
      </p:grpSpPr>
      <p:pic>
        <p:nvPicPr>
          <p:cNvPr id="9" name="Picture 8" descr="Arrow&#10;&#10;Description automatically generated with low confidence">
            <a:extLst>
              <a:ext uri="{FF2B5EF4-FFF2-40B4-BE49-F238E27FC236}">
                <a16:creationId xmlns:a16="http://schemas.microsoft.com/office/drawing/2014/main" id="{3E4EBB72-1F3B-B906-A217-99C55C53C7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924" y="-49695"/>
            <a:ext cx="12327802" cy="695841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2" y="4219186"/>
            <a:ext cx="3817394" cy="195189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4194175" cy="1951892"/>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6" name="Slide Number Placeholder 7">
            <a:extLst>
              <a:ext uri="{FF2B5EF4-FFF2-40B4-BE49-F238E27FC236}">
                <a16:creationId xmlns:a16="http://schemas.microsoft.com/office/drawing/2014/main" id="{279F09CC-6F9F-8CCF-6509-87027755289B}"/>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017332991"/>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7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Paskutinis">
    <p:bg>
      <p:bgPr>
        <a:solidFill>
          <a:srgbClr val="092E68"/>
        </a:solidFill>
        <a:effectLst/>
      </p:bgPr>
    </p:bg>
    <p:spTree>
      <p:nvGrpSpPr>
        <p:cNvPr id="1" name=""/>
        <p:cNvGrpSpPr/>
        <p:nvPr/>
      </p:nvGrpSpPr>
      <p:grpSpPr>
        <a:xfrm>
          <a:off x="0" y="0"/>
          <a:ext cx="0" cy="0"/>
          <a:chOff x="0" y="0"/>
          <a:chExt cx="0" cy="0"/>
        </a:xfrm>
      </p:grpSpPr>
      <p:pic>
        <p:nvPicPr>
          <p:cNvPr id="17" name="Picture 16" descr="Logo&#10;&#10;Description automatically generated with medium confidence">
            <a:extLst>
              <a:ext uri="{FF2B5EF4-FFF2-40B4-BE49-F238E27FC236}">
                <a16:creationId xmlns:a16="http://schemas.microsoft.com/office/drawing/2014/main" id="{954D973F-A96E-AF06-6554-2DCAEF0898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59"/>
            <a:ext cx="12206529" cy="6879237"/>
          </a:xfrm>
          <a:prstGeom prst="rect">
            <a:avLst/>
          </a:prstGeom>
        </p:spPr>
      </p:pic>
      <p:sp>
        <p:nvSpPr>
          <p:cNvPr id="2" name="Title 1">
            <a:extLst>
              <a:ext uri="{FF2B5EF4-FFF2-40B4-BE49-F238E27FC236}">
                <a16:creationId xmlns:a16="http://schemas.microsoft.com/office/drawing/2014/main" id="{4B56516C-543C-6E55-A0F9-D04DA19B3F05}"/>
              </a:ext>
            </a:extLst>
          </p:cNvPr>
          <p:cNvSpPr>
            <a:spLocks noGrp="1"/>
          </p:cNvSpPr>
          <p:nvPr>
            <p:ph type="title" hasCustomPrompt="1"/>
          </p:nvPr>
        </p:nvSpPr>
        <p:spPr>
          <a:xfrm>
            <a:off x="479425" y="2713789"/>
            <a:ext cx="6362242" cy="1445738"/>
          </a:xfrm>
          <a:prstGeom prst="rect">
            <a:avLst/>
          </a:prstGeom>
        </p:spPr>
        <p:txBody>
          <a:bodyPr/>
          <a:lstStyle>
            <a:lvl1pPr>
              <a:lnSpc>
                <a:spcPct val="80000"/>
              </a:lnSpc>
              <a:defRPr sz="5300" b="0">
                <a:solidFill>
                  <a:srgbClr val="DCDCDC"/>
                </a:solidFill>
                <a:latin typeface="DM Serif Display" pitchFamily="2" charset="0"/>
              </a:defRPr>
            </a:lvl1pPr>
          </a:lstStyle>
          <a:p>
            <a:r>
              <a:rPr lang="lt-LT" dirty="0"/>
              <a:t>Ačiū </a:t>
            </a:r>
            <a:br>
              <a:rPr lang="lt-LT" dirty="0"/>
            </a:br>
            <a:r>
              <a:rPr lang="lt-LT" dirty="0"/>
              <a:t>už dėmesį!</a:t>
            </a:r>
            <a:endParaRPr lang="x-none" dirty="0"/>
          </a:p>
        </p:txBody>
      </p:sp>
      <p:pic>
        <p:nvPicPr>
          <p:cNvPr id="10" name="Picture 9" descr="A picture containing text&#10;&#10;Description automatically generated">
            <a:extLst>
              <a:ext uri="{FF2B5EF4-FFF2-40B4-BE49-F238E27FC236}">
                <a16:creationId xmlns:a16="http://schemas.microsoft.com/office/drawing/2014/main" id="{71E06B12-27FF-DCAE-E025-BAB778E4A1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425" y="476250"/>
            <a:ext cx="2246925" cy="922134"/>
          </a:xfrm>
          <a:prstGeom prst="rect">
            <a:avLst/>
          </a:prstGeom>
        </p:spPr>
      </p:pic>
      <p:sp>
        <p:nvSpPr>
          <p:cNvPr id="3" name="Rectangle 2">
            <a:extLst>
              <a:ext uri="{FF2B5EF4-FFF2-40B4-BE49-F238E27FC236}">
                <a16:creationId xmlns:a16="http://schemas.microsoft.com/office/drawing/2014/main" id="{FD26381D-C8D1-C1E5-3291-4008934839F7}"/>
              </a:ext>
            </a:extLst>
          </p:cNvPr>
          <p:cNvSpPr/>
          <p:nvPr userDrawn="1"/>
        </p:nvSpPr>
        <p:spPr>
          <a:xfrm rot="16200000">
            <a:off x="7548103" y="2404395"/>
            <a:ext cx="12192000" cy="5102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6" name="Title 1">
            <a:extLst>
              <a:ext uri="{FF2B5EF4-FFF2-40B4-BE49-F238E27FC236}">
                <a16:creationId xmlns:a16="http://schemas.microsoft.com/office/drawing/2014/main" id="{03CAB4D2-AC8C-8331-42A1-0441255EAABB}"/>
              </a:ext>
            </a:extLst>
          </p:cNvPr>
          <p:cNvSpPr txBox="1">
            <a:spLocks/>
          </p:cNvSpPr>
          <p:nvPr userDrawn="1"/>
        </p:nvSpPr>
        <p:spPr>
          <a:xfrm>
            <a:off x="479425" y="5081069"/>
            <a:ext cx="6362242" cy="1445738"/>
          </a:xfrm>
          <a:prstGeom prst="rect">
            <a:avLst/>
          </a:prstGeom>
        </p:spPr>
        <p:txBody>
          <a:bodyPr/>
          <a:lstStyle>
            <a:lvl1pPr marL="0" marR="0" lvl="0" indent="0" algn="l" defTabSz="914400" rtl="0" fontAlgn="auto" hangingPunct="1">
              <a:lnSpc>
                <a:spcPct val="80000"/>
              </a:lnSpc>
              <a:spcBef>
                <a:spcPts val="0"/>
              </a:spcBef>
              <a:spcAft>
                <a:spcPts val="0"/>
              </a:spcAft>
              <a:buNone/>
              <a:tabLst/>
              <a:defRPr lang="en-US" sz="5300" b="0" i="0" u="none" strike="noStrike" kern="1200" cap="none" spc="0" baseline="0">
                <a:solidFill>
                  <a:srgbClr val="DCDCDC"/>
                </a:solidFill>
                <a:uFillTx/>
                <a:latin typeface="DM Serif Display" pitchFamily="2" charset="0"/>
              </a:defRPr>
            </a:lvl1pPr>
          </a:lstStyle>
          <a:p>
            <a:endParaRPr lang="x-none" dirty="0"/>
          </a:p>
        </p:txBody>
      </p:sp>
      <p:sp>
        <p:nvSpPr>
          <p:cNvPr id="9" name="Text Placeholder 4">
            <a:extLst>
              <a:ext uri="{FF2B5EF4-FFF2-40B4-BE49-F238E27FC236}">
                <a16:creationId xmlns:a16="http://schemas.microsoft.com/office/drawing/2014/main" id="{C495DAF3-F878-8601-2CD6-1041DA1AC405}"/>
              </a:ext>
            </a:extLst>
          </p:cNvPr>
          <p:cNvSpPr>
            <a:spLocks noGrp="1"/>
          </p:cNvSpPr>
          <p:nvPr>
            <p:ph type="body" sz="quarter" idx="11" hasCustomPrompt="1"/>
          </p:nvPr>
        </p:nvSpPr>
        <p:spPr>
          <a:xfrm>
            <a:off x="479425" y="5933439"/>
            <a:ext cx="3817394" cy="751841"/>
          </a:xfrm>
          <a:prstGeom prst="rect">
            <a:avLst/>
          </a:prstGeom>
        </p:spPr>
        <p:txBody>
          <a:bodyPr>
            <a:noAutofit/>
          </a:bodyPr>
          <a:lstStyle>
            <a:lvl1pPr marL="0" marR="0" indent="0" algn="l" defTabSz="914400" rtl="0" eaLnBrk="1" fontAlgn="auto" latinLnBrk="0" hangingPunct="1">
              <a:lnSpc>
                <a:spcPts val="440"/>
              </a:lnSpc>
              <a:spcBef>
                <a:spcPts val="0"/>
              </a:spcBef>
              <a:spcAft>
                <a:spcPts val="1200"/>
              </a:spcAft>
              <a:buClrTx/>
              <a:buSzPct val="100000"/>
              <a:buFont typeface="Arial" panose="020B0604020202020204" pitchFamily="34" charset="0"/>
              <a:buNone/>
              <a:tabLst/>
              <a:defRPr sz="1200" spc="40" baseline="0">
                <a:solidFill>
                  <a:srgbClr val="DCDCDC"/>
                </a:solidFill>
                <a:latin typeface="DM Sans" pitchFamily="2" charset="77"/>
              </a:defRPr>
            </a:lvl1pPr>
          </a:lstStyle>
          <a:p>
            <a:pPr lvl="0"/>
            <a:r>
              <a:rPr lang="en-US" dirty="0"/>
              <a:t>S. </a:t>
            </a:r>
            <a:r>
              <a:rPr lang="en-US" dirty="0" err="1"/>
              <a:t>Konarskio</a:t>
            </a:r>
            <a:r>
              <a:rPr lang="en-US" dirty="0"/>
              <a:t> g. 13,</a:t>
            </a:r>
          </a:p>
          <a:p>
            <a:pPr lvl="0"/>
            <a:r>
              <a:rPr lang="en-US" dirty="0"/>
              <a:t>03109 Vilnius</a:t>
            </a:r>
          </a:p>
          <a:p>
            <a:pPr lvl="0"/>
            <a:r>
              <a:rPr lang="en-US" dirty="0"/>
              <a:t>Tel.: +370 5 251 4400</a:t>
            </a:r>
          </a:p>
        </p:txBody>
      </p:sp>
    </p:spTree>
    <p:extLst>
      <p:ext uri="{BB962C8B-B14F-4D97-AF65-F5344CB8AC3E}">
        <p14:creationId xmlns:p14="http://schemas.microsoft.com/office/powerpoint/2010/main" val="2598545898"/>
      </p:ext>
    </p:extLst>
  </p:cSld>
  <p:clrMapOvr>
    <a:masterClrMapping/>
  </p:clrMapOvr>
  <p:extLst>
    <p:ext uri="{DCECCB84-F9BA-43D5-87BE-67443E8EF086}">
      <p15:sldGuideLst xmlns:p15="http://schemas.microsoft.com/office/powerpoint/2012/main">
        <p15:guide id="1" pos="7378">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kstas">
    <p:bg>
      <p:bgPr>
        <a:solidFill>
          <a:srgbClr val="DCDCDC"/>
        </a:solid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12961" y="3481294"/>
            <a:ext cx="7431157" cy="2689784"/>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400"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Nam </a:t>
            </a:r>
            <a:r>
              <a:rPr lang="en-US" dirty="0" err="1"/>
              <a:t>dignissim</a:t>
            </a:r>
            <a:r>
              <a:rPr lang="en-US" dirty="0"/>
              <a:t> </a:t>
            </a:r>
            <a:r>
              <a:rPr lang="en-US" dirty="0" err="1"/>
              <a:t>augue</a:t>
            </a:r>
            <a:r>
              <a:rPr lang="en-US" dirty="0"/>
              <a:t> </a:t>
            </a:r>
            <a:r>
              <a:rPr lang="en-US" dirty="0" err="1"/>
              <a:t>interdum</a:t>
            </a:r>
            <a:r>
              <a:rPr lang="en-US" dirty="0"/>
              <a:t> </a:t>
            </a:r>
            <a:r>
              <a:rPr lang="en-US" dirty="0" err="1"/>
              <a:t>feugiat</a:t>
            </a:r>
            <a:r>
              <a:rPr lang="en-US" dirty="0"/>
              <a:t> </a:t>
            </a:r>
            <a:r>
              <a:rPr lang="en-US" dirty="0" err="1"/>
              <a:t>rutrum</a:t>
            </a:r>
            <a:r>
              <a:rPr lang="en-US" dirty="0"/>
              <a:t>. </a:t>
            </a:r>
            <a:r>
              <a:rPr lang="en-US" dirty="0" err="1"/>
              <a:t>Aliquam</a:t>
            </a:r>
            <a:r>
              <a:rPr lang="en-US" dirty="0"/>
              <a:t> </a:t>
            </a:r>
            <a:r>
              <a:rPr lang="en-US" dirty="0" err="1"/>
              <a:t>erat</a:t>
            </a:r>
            <a:r>
              <a:rPr lang="en-US" dirty="0"/>
              <a:t> </a:t>
            </a:r>
            <a:r>
              <a:rPr lang="en-US" dirty="0" err="1"/>
              <a:t>volutpat</a:t>
            </a:r>
            <a:r>
              <a:rPr lang="en-US" dirty="0"/>
              <a:t>. </a:t>
            </a:r>
            <a:r>
              <a:rPr lang="en-US" dirty="0" err="1"/>
              <a:t>Mauris</a:t>
            </a:r>
            <a:r>
              <a:rPr lang="en-US" dirty="0"/>
              <a:t> mi </a:t>
            </a:r>
            <a:r>
              <a:rPr lang="en-US" dirty="0" err="1"/>
              <a:t>urna</a:t>
            </a:r>
            <a:r>
              <a:rPr lang="en-US" dirty="0"/>
              <a:t>, </a:t>
            </a:r>
            <a:r>
              <a:rPr lang="en-US" dirty="0" err="1"/>
              <a:t>volutpat</a:t>
            </a:r>
            <a:r>
              <a:rPr lang="en-US" dirty="0"/>
              <a:t> non </a:t>
            </a:r>
            <a:r>
              <a:rPr lang="en-US" dirty="0" err="1"/>
              <a:t>nibh</a:t>
            </a:r>
            <a:r>
              <a:rPr lang="en-US" dirty="0"/>
              <a:t> vitae, </a:t>
            </a:r>
            <a:r>
              <a:rPr lang="en-US" dirty="0" err="1"/>
              <a:t>sagittis</a:t>
            </a:r>
            <a:r>
              <a:rPr lang="en-US" dirty="0"/>
              <a:t> </a:t>
            </a:r>
            <a:r>
              <a:rPr lang="en-US" dirty="0" err="1"/>
              <a:t>efficitur</a:t>
            </a:r>
            <a:r>
              <a:rPr lang="en-US" dirty="0"/>
              <a:t> </a:t>
            </a:r>
            <a:r>
              <a:rPr lang="en-US" dirty="0" err="1"/>
              <a:t>nisl</a:t>
            </a:r>
            <a:r>
              <a:rPr lang="en-US" dirty="0"/>
              <a:t>. </a:t>
            </a:r>
          </a:p>
        </p:txBody>
      </p:sp>
      <p:sp>
        <p:nvSpPr>
          <p:cNvPr id="2" name="Text Placeholder 4">
            <a:extLst>
              <a:ext uri="{FF2B5EF4-FFF2-40B4-BE49-F238E27FC236}">
                <a16:creationId xmlns:a16="http://schemas.microsoft.com/office/drawing/2014/main" id="{FF731FDF-D2B6-2C67-542A-04166659695E}"/>
              </a:ext>
            </a:extLst>
          </p:cNvPr>
          <p:cNvSpPr>
            <a:spLocks noGrp="1"/>
          </p:cNvSpPr>
          <p:nvPr>
            <p:ph type="body" sz="quarter" idx="13" hasCustomPrompt="1"/>
          </p:nvPr>
        </p:nvSpPr>
        <p:spPr>
          <a:xfrm>
            <a:off x="412962" y="1916113"/>
            <a:ext cx="7416214" cy="1595063"/>
          </a:xfrm>
          <a:prstGeom prst="rect">
            <a:avLst/>
          </a:prstGeom>
        </p:spPr>
        <p:txBody>
          <a:bodyPr>
            <a:noAutofit/>
          </a:bodyPr>
          <a:lstStyle>
            <a:lvl1pPr marL="0" marR="0" indent="0" algn="l"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spc="40" baseline="0">
                <a:solidFill>
                  <a:srgbClr val="092E68"/>
                </a:solidFill>
                <a:latin typeface="DM Serif Display" pitchFamily="2" charset="0"/>
              </a:defRPr>
            </a:lvl1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endParaRPr lang="en-US" dirty="0"/>
          </a:p>
        </p:txBody>
      </p:sp>
      <p:pic>
        <p:nvPicPr>
          <p:cNvPr id="3" name="Picture 2" descr="Icon&#10;&#10;Description automatically generated with medium confidence">
            <a:extLst>
              <a:ext uri="{FF2B5EF4-FFF2-40B4-BE49-F238E27FC236}">
                <a16:creationId xmlns:a16="http://schemas.microsoft.com/office/drawing/2014/main" id="{626496AB-96E1-F468-2085-BEAD88F6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4" name="Slide Number Placeholder 7">
            <a:extLst>
              <a:ext uri="{FF2B5EF4-FFF2-40B4-BE49-F238E27FC236}">
                <a16:creationId xmlns:a16="http://schemas.microsoft.com/office/drawing/2014/main" id="{F943074C-285D-DDBD-B5AF-242E84FDE20D}"/>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3816553488"/>
      </p:ext>
    </p:extLst>
  </p:cSld>
  <p:clrMapOvr>
    <a:masterClrMapping/>
  </p:clrMapOvr>
  <p:extLst>
    <p:ext uri="{DCECCB84-F9BA-43D5-87BE-67443E8EF086}">
      <p15:sldGuideLst xmlns:p15="http://schemas.microsoft.com/office/powerpoint/2012/main">
        <p15:guide id="3" orient="horz" pos="3680">
          <p15:clr>
            <a:srgbClr val="FBAE40"/>
          </p15:clr>
        </p15:guide>
        <p15:guide id="4" orient="horz" pos="1207">
          <p15:clr>
            <a:srgbClr val="FBAE40"/>
          </p15:clr>
        </p15:guide>
        <p15:guide id="5" pos="7355">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ekstas ir 3 nuotraukos">
    <p:bg>
      <p:bgPr>
        <a:solidFill>
          <a:srgbClr val="DCDCDC"/>
        </a:solidFill>
        <a:effectLst/>
      </p:bgPr>
    </p:bg>
    <p:spTree>
      <p:nvGrpSpPr>
        <p:cNvPr id="1" name=""/>
        <p:cNvGrpSpPr/>
        <p:nvPr/>
      </p:nvGrpSpPr>
      <p:grpSpPr>
        <a:xfrm>
          <a:off x="0" y="0"/>
          <a:ext cx="0" cy="0"/>
          <a:chOff x="0" y="0"/>
          <a:chExt cx="0" cy="0"/>
        </a:xfrm>
      </p:grpSpPr>
      <p:pic>
        <p:nvPicPr>
          <p:cNvPr id="3" name="Picture 2" descr="Icon&#10;&#10;Description automatically generated with medium confidence">
            <a:extLst>
              <a:ext uri="{FF2B5EF4-FFF2-40B4-BE49-F238E27FC236}">
                <a16:creationId xmlns:a16="http://schemas.microsoft.com/office/drawing/2014/main" id="{7FDDDA0E-1886-63F8-10FC-6DF1681847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9425" y="476250"/>
            <a:ext cx="709691" cy="700155"/>
          </a:xfrm>
          <a:prstGeom prst="rect">
            <a:avLst/>
          </a:prstGeom>
        </p:spPr>
      </p:pic>
      <p:sp>
        <p:nvSpPr>
          <p:cNvPr id="22" name="Text Placeholder 4">
            <a:extLst>
              <a:ext uri="{FF2B5EF4-FFF2-40B4-BE49-F238E27FC236}">
                <a16:creationId xmlns:a16="http://schemas.microsoft.com/office/drawing/2014/main" id="{FCB066B1-0A5A-3F18-8037-5E04C3FC7A5A}"/>
              </a:ext>
            </a:extLst>
          </p:cNvPr>
          <p:cNvSpPr>
            <a:spLocks noGrp="1"/>
          </p:cNvSpPr>
          <p:nvPr>
            <p:ph type="body" sz="quarter" idx="10" hasCustomPrompt="1"/>
          </p:nvPr>
        </p:nvSpPr>
        <p:spPr>
          <a:xfrm>
            <a:off x="479425" y="5197961"/>
            <a:ext cx="2411886"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11" name="Text Placeholder 4">
            <a:extLst>
              <a:ext uri="{FF2B5EF4-FFF2-40B4-BE49-F238E27FC236}">
                <a16:creationId xmlns:a16="http://schemas.microsoft.com/office/drawing/2014/main" id="{3D1A1004-BBD8-4085-4C26-A6D8AE16CC08}"/>
              </a:ext>
            </a:extLst>
          </p:cNvPr>
          <p:cNvSpPr>
            <a:spLocks noGrp="1"/>
          </p:cNvSpPr>
          <p:nvPr>
            <p:ph type="body" sz="quarter" idx="16" hasCustomPrompt="1"/>
          </p:nvPr>
        </p:nvSpPr>
        <p:spPr>
          <a:xfrm>
            <a:off x="469338" y="4458378"/>
            <a:ext cx="241188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 name="Text Placeholder 4">
            <a:extLst>
              <a:ext uri="{FF2B5EF4-FFF2-40B4-BE49-F238E27FC236}">
                <a16:creationId xmlns:a16="http://schemas.microsoft.com/office/drawing/2014/main" id="{66EE3737-77F3-BEC7-CA5C-F0B0BF9F1993}"/>
              </a:ext>
            </a:extLst>
          </p:cNvPr>
          <p:cNvSpPr>
            <a:spLocks noGrp="1"/>
          </p:cNvSpPr>
          <p:nvPr>
            <p:ph type="body" sz="quarter" idx="17" hasCustomPrompt="1"/>
          </p:nvPr>
        </p:nvSpPr>
        <p:spPr>
          <a:xfrm>
            <a:off x="469338" y="586934"/>
            <a:ext cx="11223653" cy="63855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400" b="0" spc="40" baseline="0">
                <a:solidFill>
                  <a:srgbClr val="092E68"/>
                </a:solidFill>
                <a:latin typeface="DM Serif Display" pitchFamily="2" charset="0"/>
              </a:defRPr>
            </a:lvl1pPr>
          </a:lstStyle>
          <a:p>
            <a:pPr lvl="0"/>
            <a:r>
              <a:rPr lang="en-US" dirty="0"/>
              <a:t>CP</a:t>
            </a:r>
            <a:r>
              <a:rPr lang="lt-LT" dirty="0"/>
              <a:t>V</a:t>
            </a:r>
            <a:r>
              <a:rPr lang="en-US" dirty="0"/>
              <a:t>A areas of activity</a:t>
            </a:r>
          </a:p>
        </p:txBody>
      </p:sp>
      <p:sp>
        <p:nvSpPr>
          <p:cNvPr id="16" name="Slide Number Placeholder 7">
            <a:extLst>
              <a:ext uri="{FF2B5EF4-FFF2-40B4-BE49-F238E27FC236}">
                <a16:creationId xmlns:a16="http://schemas.microsoft.com/office/drawing/2014/main" id="{41A91FF0-2921-1353-1A22-FF19CBAF2027}"/>
              </a:ext>
            </a:extLst>
          </p:cNvPr>
          <p:cNvSpPr>
            <a:spLocks noGrp="1"/>
          </p:cNvSpPr>
          <p:nvPr>
            <p:ph type="sldNum" sz="quarter" idx="4"/>
          </p:nvPr>
        </p:nvSpPr>
        <p:spPr>
          <a:xfrm>
            <a:off x="412962" y="6281733"/>
            <a:ext cx="2928619" cy="365129"/>
          </a:xfrm>
          <a:prstGeom prst="rect">
            <a:avLst/>
          </a:prstGeom>
        </p:spPr>
        <p:txBody>
          <a:bodyPr/>
          <a:lstStyle>
            <a:lvl1pPr algn="l">
              <a:defRPr sz="800" spc="30" baseline="0">
                <a:solidFill>
                  <a:srgbClr val="092E68"/>
                </a:solidFill>
                <a:latin typeface="DM Sans" pitchFamily="2" charset="77"/>
              </a:defRPr>
            </a:lvl1pPr>
          </a:lstStyle>
          <a:p>
            <a:fld id="{2C9A1DEF-F8CC-264F-9A7B-89BAB9CBC5C2}" type="slidenum">
              <a:rPr lang="en-US" smtClean="0"/>
              <a:pPr/>
              <a:t>‹#›</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
        <p:nvSpPr>
          <p:cNvPr id="7" name="Picture Placeholder 17">
            <a:extLst>
              <a:ext uri="{FF2B5EF4-FFF2-40B4-BE49-F238E27FC236}">
                <a16:creationId xmlns:a16="http://schemas.microsoft.com/office/drawing/2014/main" id="{D60ECB6F-97E6-C71A-03D6-0A60A153DC7B}"/>
              </a:ext>
            </a:extLst>
          </p:cNvPr>
          <p:cNvSpPr>
            <a:spLocks noGrp="1"/>
          </p:cNvSpPr>
          <p:nvPr>
            <p:ph type="pic" sz="quarter" idx="24" hasCustomPrompt="1"/>
          </p:nvPr>
        </p:nvSpPr>
        <p:spPr>
          <a:xfrm>
            <a:off x="9155252" y="1469464"/>
            <a:ext cx="2784235" cy="2797061"/>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8" name="Picture Placeholder 17">
            <a:extLst>
              <a:ext uri="{FF2B5EF4-FFF2-40B4-BE49-F238E27FC236}">
                <a16:creationId xmlns:a16="http://schemas.microsoft.com/office/drawing/2014/main" id="{118CBE14-0BBC-7848-C9CB-37C43BFCA8A7}"/>
              </a:ext>
            </a:extLst>
          </p:cNvPr>
          <p:cNvSpPr>
            <a:spLocks noGrp="1"/>
          </p:cNvSpPr>
          <p:nvPr>
            <p:ph type="pic" sz="quarter" idx="25" hasCustomPrompt="1"/>
          </p:nvPr>
        </p:nvSpPr>
        <p:spPr>
          <a:xfrm>
            <a:off x="6175089" y="1445717"/>
            <a:ext cx="2784235" cy="2797061"/>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10" name="Picture Placeholder 17">
            <a:extLst>
              <a:ext uri="{FF2B5EF4-FFF2-40B4-BE49-F238E27FC236}">
                <a16:creationId xmlns:a16="http://schemas.microsoft.com/office/drawing/2014/main" id="{687E676C-DF83-1F2A-033B-D6B160EA1E7C}"/>
              </a:ext>
            </a:extLst>
          </p:cNvPr>
          <p:cNvSpPr>
            <a:spLocks noGrp="1"/>
          </p:cNvSpPr>
          <p:nvPr>
            <p:ph type="pic" sz="quarter" idx="26" hasCustomPrompt="1"/>
          </p:nvPr>
        </p:nvSpPr>
        <p:spPr>
          <a:xfrm>
            <a:off x="3232677" y="1445718"/>
            <a:ext cx="2784235" cy="2797061"/>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17" name="Picture Placeholder 17">
            <a:extLst>
              <a:ext uri="{FF2B5EF4-FFF2-40B4-BE49-F238E27FC236}">
                <a16:creationId xmlns:a16="http://schemas.microsoft.com/office/drawing/2014/main" id="{29563C12-1741-16D3-6325-D06CBEBFB232}"/>
              </a:ext>
            </a:extLst>
          </p:cNvPr>
          <p:cNvSpPr>
            <a:spLocks noGrp="1"/>
          </p:cNvSpPr>
          <p:nvPr>
            <p:ph type="pic" sz="quarter" idx="27" hasCustomPrompt="1"/>
          </p:nvPr>
        </p:nvSpPr>
        <p:spPr>
          <a:xfrm>
            <a:off x="252514" y="1445718"/>
            <a:ext cx="2784235" cy="2797061"/>
          </a:xfrm>
          <a:prstGeom prst="rect">
            <a:avLst/>
          </a:prstGeom>
          <a:solidFill>
            <a:srgbClr val="092D68"/>
          </a:solidFill>
        </p:spPr>
        <p:txBody>
          <a:bodyPr anchor="ctr"/>
          <a:lstStyle>
            <a:lvl1pPr marL="0" indent="0" algn="ctr">
              <a:buNone/>
              <a:defRPr>
                <a:solidFill>
                  <a:srgbClr val="DCDCDC"/>
                </a:solidFill>
                <a:latin typeface="DM Sans" pitchFamily="2" charset="77"/>
              </a:defRPr>
            </a:lvl1pPr>
          </a:lstStyle>
          <a:p>
            <a:r>
              <a:rPr lang="x-none" dirty="0"/>
              <a:t>Įdėti paveiksliuką</a:t>
            </a:r>
          </a:p>
        </p:txBody>
      </p:sp>
      <p:sp>
        <p:nvSpPr>
          <p:cNvPr id="19" name="Text Placeholder 4">
            <a:extLst>
              <a:ext uri="{FF2B5EF4-FFF2-40B4-BE49-F238E27FC236}">
                <a16:creationId xmlns:a16="http://schemas.microsoft.com/office/drawing/2014/main" id="{9B4F1092-6277-9752-93E2-E7A0433C7B7B}"/>
              </a:ext>
            </a:extLst>
          </p:cNvPr>
          <p:cNvSpPr>
            <a:spLocks noGrp="1"/>
          </p:cNvSpPr>
          <p:nvPr>
            <p:ph type="body" sz="quarter" idx="28" hasCustomPrompt="1"/>
          </p:nvPr>
        </p:nvSpPr>
        <p:spPr>
          <a:xfrm>
            <a:off x="3418851" y="4458378"/>
            <a:ext cx="241188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0" name="Text Placeholder 4">
            <a:extLst>
              <a:ext uri="{FF2B5EF4-FFF2-40B4-BE49-F238E27FC236}">
                <a16:creationId xmlns:a16="http://schemas.microsoft.com/office/drawing/2014/main" id="{E6835586-C230-5340-B37A-32CDEC5C0B40}"/>
              </a:ext>
            </a:extLst>
          </p:cNvPr>
          <p:cNvSpPr>
            <a:spLocks noGrp="1"/>
          </p:cNvSpPr>
          <p:nvPr>
            <p:ph type="body" sz="quarter" idx="29" hasCustomPrompt="1"/>
          </p:nvPr>
        </p:nvSpPr>
        <p:spPr>
          <a:xfrm>
            <a:off x="6361263" y="4458378"/>
            <a:ext cx="241188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1" name="Text Placeholder 4">
            <a:extLst>
              <a:ext uri="{FF2B5EF4-FFF2-40B4-BE49-F238E27FC236}">
                <a16:creationId xmlns:a16="http://schemas.microsoft.com/office/drawing/2014/main" id="{3D0C8D78-B015-DDAA-EF47-FA11612DD464}"/>
              </a:ext>
            </a:extLst>
          </p:cNvPr>
          <p:cNvSpPr>
            <a:spLocks noGrp="1"/>
          </p:cNvSpPr>
          <p:nvPr>
            <p:ph type="body" sz="quarter" idx="30" hasCustomPrompt="1"/>
          </p:nvPr>
        </p:nvSpPr>
        <p:spPr>
          <a:xfrm>
            <a:off x="9341426" y="4458378"/>
            <a:ext cx="2411885" cy="288722"/>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100" b="1" spc="40" baseline="0">
                <a:solidFill>
                  <a:srgbClr val="092E68"/>
                </a:solidFill>
                <a:latin typeface="DM Sans" pitchFamily="2" charset="77"/>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24" name="Text Placeholder 4">
            <a:extLst>
              <a:ext uri="{FF2B5EF4-FFF2-40B4-BE49-F238E27FC236}">
                <a16:creationId xmlns:a16="http://schemas.microsoft.com/office/drawing/2014/main" id="{5E99E119-A1A8-2DE3-752F-79D3046CAB21}"/>
              </a:ext>
            </a:extLst>
          </p:cNvPr>
          <p:cNvSpPr>
            <a:spLocks noGrp="1"/>
          </p:cNvSpPr>
          <p:nvPr>
            <p:ph type="body" sz="quarter" idx="31" hasCustomPrompt="1"/>
          </p:nvPr>
        </p:nvSpPr>
        <p:spPr>
          <a:xfrm>
            <a:off x="3418850" y="5197961"/>
            <a:ext cx="2411886"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25" name="Text Placeholder 4">
            <a:extLst>
              <a:ext uri="{FF2B5EF4-FFF2-40B4-BE49-F238E27FC236}">
                <a16:creationId xmlns:a16="http://schemas.microsoft.com/office/drawing/2014/main" id="{2059F6AA-CA4B-A2C3-4D22-5ABA968D6108}"/>
              </a:ext>
            </a:extLst>
          </p:cNvPr>
          <p:cNvSpPr>
            <a:spLocks noGrp="1"/>
          </p:cNvSpPr>
          <p:nvPr>
            <p:ph type="body" sz="quarter" idx="32" hasCustomPrompt="1"/>
          </p:nvPr>
        </p:nvSpPr>
        <p:spPr>
          <a:xfrm>
            <a:off x="6358275" y="5197961"/>
            <a:ext cx="2411886"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
        <p:nvSpPr>
          <p:cNvPr id="26" name="Text Placeholder 4">
            <a:extLst>
              <a:ext uri="{FF2B5EF4-FFF2-40B4-BE49-F238E27FC236}">
                <a16:creationId xmlns:a16="http://schemas.microsoft.com/office/drawing/2014/main" id="{DF71C2EF-E6FD-44D8-8347-852A82A699CB}"/>
              </a:ext>
            </a:extLst>
          </p:cNvPr>
          <p:cNvSpPr>
            <a:spLocks noGrp="1"/>
          </p:cNvSpPr>
          <p:nvPr>
            <p:ph type="body" sz="quarter" idx="33" hasCustomPrompt="1"/>
          </p:nvPr>
        </p:nvSpPr>
        <p:spPr>
          <a:xfrm>
            <a:off x="9341425" y="5197960"/>
            <a:ext cx="2411886" cy="650449"/>
          </a:xfrm>
          <a:prstGeom prst="rect">
            <a:avLst/>
          </a:prstGeom>
        </p:spPr>
        <p:txBody>
          <a:bodyPr>
            <a:noAutofit/>
          </a:bodyPr>
          <a:lstStyle>
            <a:lvl1pPr marL="0" marR="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sz="1000" b="0" spc="40" baseline="0">
                <a:solidFill>
                  <a:srgbClr val="092E68"/>
                </a:solidFill>
                <a:latin typeface="DM Sans" pitchFamily="2" charset="77"/>
              </a:defRPr>
            </a:lvl1pPr>
          </a:lstStyle>
          <a:p>
            <a:pPr marL="0" marR="0" lvl="0" indent="0" algn="l" defTabSz="914400" rtl="0" eaLnBrk="1" fontAlgn="auto" latinLnBrk="0" hangingPunct="1">
              <a:lnSpc>
                <a:spcPct val="110000"/>
              </a:lnSpc>
              <a:spcBef>
                <a:spcPts val="0"/>
              </a:spcBef>
              <a:spcAft>
                <a:spcPts val="1200"/>
              </a:spcAft>
              <a:buClrTx/>
              <a:buSzPct val="100000"/>
              <a:buFont typeface="Arial" panose="020B0604020202020204" pitchFamily="34" charset="0"/>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a:p>
            <a:pPr lvl="0"/>
            <a:endParaRPr lang="en-US" dirty="0"/>
          </a:p>
        </p:txBody>
      </p:sp>
    </p:spTree>
    <p:extLst>
      <p:ext uri="{BB962C8B-B14F-4D97-AF65-F5344CB8AC3E}">
        <p14:creationId xmlns:p14="http://schemas.microsoft.com/office/powerpoint/2010/main" val="142028775"/>
      </p:ext>
    </p:extLst>
  </p:cSld>
  <p:clrMapOvr>
    <a:masterClrMapping/>
  </p:clrMapOvr>
  <p:extLst>
    <p:ext uri="{DCECCB84-F9BA-43D5-87BE-67443E8EF086}">
      <p15:sldGuideLst xmlns:p15="http://schemas.microsoft.com/office/powerpoint/2012/main">
        <p15:guide id="3" orient="horz" pos="3793">
          <p15:clr>
            <a:srgbClr val="FBAE40"/>
          </p15:clr>
        </p15:guide>
        <p15:guide id="5" pos="7378">
          <p15:clr>
            <a:srgbClr val="FBAE40"/>
          </p15:clr>
        </p15:guide>
        <p15:guide id="6" orient="horz" pos="91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9" Type="http://schemas.openxmlformats.org/officeDocument/2006/relationships/slideLayout" Target="../slideLayouts/slideLayout40.xml"/><Relationship Id="rId21" Type="http://schemas.openxmlformats.org/officeDocument/2006/relationships/slideLayout" Target="../slideLayouts/slideLayout22.xml"/><Relationship Id="rId34" Type="http://schemas.openxmlformats.org/officeDocument/2006/relationships/slideLayout" Target="../slideLayouts/slideLayout35.xml"/><Relationship Id="rId42" Type="http://schemas.openxmlformats.org/officeDocument/2006/relationships/slideLayout" Target="../slideLayouts/slideLayout43.xml"/><Relationship Id="rId47" Type="http://schemas.openxmlformats.org/officeDocument/2006/relationships/slideLayout" Target="../slideLayouts/slideLayout48.xml"/><Relationship Id="rId50" Type="http://schemas.openxmlformats.org/officeDocument/2006/relationships/slideLayout" Target="../slideLayouts/slideLayout51.xml"/><Relationship Id="rId55" Type="http://schemas.openxmlformats.org/officeDocument/2006/relationships/slideLayout" Target="../slideLayouts/slideLayout56.xml"/><Relationship Id="rId7" Type="http://schemas.openxmlformats.org/officeDocument/2006/relationships/slideLayout" Target="../slideLayouts/slideLayout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9" Type="http://schemas.openxmlformats.org/officeDocument/2006/relationships/slideLayout" Target="../slideLayouts/slideLayout30.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32" Type="http://schemas.openxmlformats.org/officeDocument/2006/relationships/slideLayout" Target="../slideLayouts/slideLayout33.xml"/><Relationship Id="rId37" Type="http://schemas.openxmlformats.org/officeDocument/2006/relationships/slideLayout" Target="../slideLayouts/slideLayout38.xml"/><Relationship Id="rId40" Type="http://schemas.openxmlformats.org/officeDocument/2006/relationships/slideLayout" Target="../slideLayouts/slideLayout41.xml"/><Relationship Id="rId45" Type="http://schemas.openxmlformats.org/officeDocument/2006/relationships/slideLayout" Target="../slideLayouts/slideLayout46.xml"/><Relationship Id="rId53" Type="http://schemas.openxmlformats.org/officeDocument/2006/relationships/slideLayout" Target="../slideLayouts/slideLayout54.xml"/><Relationship Id="rId58" Type="http://schemas.openxmlformats.org/officeDocument/2006/relationships/theme" Target="../theme/theme2.xml"/><Relationship Id="rId5" Type="http://schemas.openxmlformats.org/officeDocument/2006/relationships/slideLayout" Target="../slideLayouts/slideLayout6.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slideLayout" Target="../slideLayouts/slideLayout28.xml"/><Relationship Id="rId30" Type="http://schemas.openxmlformats.org/officeDocument/2006/relationships/slideLayout" Target="../slideLayouts/slideLayout31.xml"/><Relationship Id="rId35" Type="http://schemas.openxmlformats.org/officeDocument/2006/relationships/slideLayout" Target="../slideLayouts/slideLayout36.xml"/><Relationship Id="rId43" Type="http://schemas.openxmlformats.org/officeDocument/2006/relationships/slideLayout" Target="../slideLayouts/slideLayout44.xml"/><Relationship Id="rId48" Type="http://schemas.openxmlformats.org/officeDocument/2006/relationships/slideLayout" Target="../slideLayouts/slideLayout49.xml"/><Relationship Id="rId56" Type="http://schemas.openxmlformats.org/officeDocument/2006/relationships/slideLayout" Target="../slideLayouts/slideLayout57.xml"/><Relationship Id="rId8" Type="http://schemas.openxmlformats.org/officeDocument/2006/relationships/slideLayout" Target="../slideLayouts/slideLayout9.xml"/><Relationship Id="rId51" Type="http://schemas.openxmlformats.org/officeDocument/2006/relationships/slideLayout" Target="../slideLayouts/slideLayout52.xml"/><Relationship Id="rId3" Type="http://schemas.openxmlformats.org/officeDocument/2006/relationships/slideLayout" Target="../slideLayouts/slideLayout4.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33" Type="http://schemas.openxmlformats.org/officeDocument/2006/relationships/slideLayout" Target="../slideLayouts/slideLayout34.xml"/><Relationship Id="rId38" Type="http://schemas.openxmlformats.org/officeDocument/2006/relationships/slideLayout" Target="../slideLayouts/slideLayout39.xml"/><Relationship Id="rId46" Type="http://schemas.openxmlformats.org/officeDocument/2006/relationships/slideLayout" Target="../slideLayouts/slideLayout47.xml"/><Relationship Id="rId20" Type="http://schemas.openxmlformats.org/officeDocument/2006/relationships/slideLayout" Target="../slideLayouts/slideLayout21.xml"/><Relationship Id="rId41" Type="http://schemas.openxmlformats.org/officeDocument/2006/relationships/slideLayout" Target="../slideLayouts/slideLayout42.xml"/><Relationship Id="rId54" Type="http://schemas.openxmlformats.org/officeDocument/2006/relationships/slideLayout" Target="../slideLayouts/slideLayout55.xml"/><Relationship Id="rId1" Type="http://schemas.openxmlformats.org/officeDocument/2006/relationships/slideLayout" Target="../slideLayouts/slideLayout2.xml"/><Relationship Id="rId6" Type="http://schemas.openxmlformats.org/officeDocument/2006/relationships/slideLayout" Target="../slideLayouts/slideLayout7.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slideLayout" Target="../slideLayouts/slideLayout29.xml"/><Relationship Id="rId36" Type="http://schemas.openxmlformats.org/officeDocument/2006/relationships/slideLayout" Target="../slideLayouts/slideLayout37.xml"/><Relationship Id="rId49" Type="http://schemas.openxmlformats.org/officeDocument/2006/relationships/slideLayout" Target="../slideLayouts/slideLayout50.xml"/><Relationship Id="rId57" Type="http://schemas.openxmlformats.org/officeDocument/2006/relationships/slideLayout" Target="../slideLayouts/slideLayout58.xml"/><Relationship Id="rId10" Type="http://schemas.openxmlformats.org/officeDocument/2006/relationships/slideLayout" Target="../slideLayouts/slideLayout11.xml"/><Relationship Id="rId31" Type="http://schemas.openxmlformats.org/officeDocument/2006/relationships/slideLayout" Target="../slideLayouts/slideLayout32.xml"/><Relationship Id="rId44" Type="http://schemas.openxmlformats.org/officeDocument/2006/relationships/slideLayout" Target="../slideLayouts/slideLayout45.xml"/><Relationship Id="rId52"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theme" Target="../theme/theme3.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a:solidFill>
                  <a:srgbClr val="555555"/>
                </a:solidFill>
                <a:effectLst/>
                <a:latin typeface="Open Sans" panose="020B0606030504020204" pitchFamily="34" charset="0"/>
              </a:rPr>
              <a:t>© </a:t>
            </a:r>
            <a:r>
              <a:rPr lang="en-US" sz="1100" b="0" i="0" u="none" strike="noStrike">
                <a:solidFill>
                  <a:srgbClr val="A5CD28"/>
                </a:solidFill>
                <a:effectLst/>
                <a:latin typeface="Open Sans" panose="020B0606030504020204" pitchFamily="34" charset="0"/>
                <a:hlinkClick r:id="rId3" tooltip="PresentationGo!"/>
              </a:rPr>
              <a:t>presentationgo.com</a:t>
            </a:r>
            <a:endParaRPr lang="en-US" sz="110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460185653"/>
      </p:ext>
    </p:extLst>
  </p:cSld>
  <p:clrMap bg1="lt1" tx1="dk1" bg2="lt2" tx2="dk2" accent1="accent1" accent2="accent2" accent3="accent3" accent4="accent4" accent5="accent5" accent6="accent6" hlink="hlink" folHlink="folHlink"/>
  <p:sldLayoutIdLst>
    <p:sldLayoutId id="2147483901"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797051"/>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 id="2147483975" r:id="rId17"/>
    <p:sldLayoutId id="2147483976" r:id="rId18"/>
    <p:sldLayoutId id="2147483977" r:id="rId19"/>
    <p:sldLayoutId id="2147483978" r:id="rId20"/>
    <p:sldLayoutId id="2147483979" r:id="rId21"/>
    <p:sldLayoutId id="2147483980" r:id="rId22"/>
    <p:sldLayoutId id="2147483981" r:id="rId23"/>
    <p:sldLayoutId id="2147483982" r:id="rId24"/>
    <p:sldLayoutId id="2147483983" r:id="rId25"/>
    <p:sldLayoutId id="2147483984" r:id="rId26"/>
    <p:sldLayoutId id="2147483985" r:id="rId27"/>
    <p:sldLayoutId id="2147483986" r:id="rId28"/>
    <p:sldLayoutId id="2147483987" r:id="rId29"/>
    <p:sldLayoutId id="2147483988" r:id="rId30"/>
    <p:sldLayoutId id="2147483989" r:id="rId31"/>
    <p:sldLayoutId id="2147483990" r:id="rId32"/>
    <p:sldLayoutId id="2147483991" r:id="rId33"/>
    <p:sldLayoutId id="2147483794" r:id="rId34"/>
    <p:sldLayoutId id="2147483795" r:id="rId35"/>
    <p:sldLayoutId id="2147483796" r:id="rId36"/>
    <p:sldLayoutId id="2147483797" r:id="rId37"/>
    <p:sldLayoutId id="2147483798" r:id="rId38"/>
    <p:sldLayoutId id="2147483799" r:id="rId39"/>
    <p:sldLayoutId id="2147483800" r:id="rId40"/>
    <p:sldLayoutId id="2147483801" r:id="rId41"/>
    <p:sldLayoutId id="2147483802" r:id="rId42"/>
    <p:sldLayoutId id="2147483803" r:id="rId43"/>
    <p:sldLayoutId id="2147483804" r:id="rId44"/>
    <p:sldLayoutId id="2147483805" r:id="rId45"/>
    <p:sldLayoutId id="2147483806" r:id="rId46"/>
    <p:sldLayoutId id="2147483807" r:id="rId47"/>
    <p:sldLayoutId id="2147483808" r:id="rId48"/>
    <p:sldLayoutId id="2147483809" r:id="rId49"/>
    <p:sldLayoutId id="2147483810" r:id="rId50"/>
    <p:sldLayoutId id="2147483811" r:id="rId51"/>
    <p:sldLayoutId id="2147483812" r:id="rId52"/>
    <p:sldLayoutId id="2147483813" r:id="rId53"/>
    <p:sldLayoutId id="2147483814" r:id="rId54"/>
    <p:sldLayoutId id="2147483815" r:id="rId55"/>
    <p:sldLayoutId id="2147483817" r:id="rId56"/>
    <p:sldLayoutId id="2147483828" r:id="rId57"/>
  </p:sldLayoutIdLst>
  <p:hf hdr="0" ftr="0" dt="0"/>
  <p:txStyles>
    <p:titleStyle>
      <a:lvl1pPr marL="0" marR="0" lvl="0" indent="0" algn="l" defTabSz="914400" rtl="0" eaLnBrk="1"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eaLnBrk="1"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eaLnBrk="1"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eaLnBrk="1"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eaLnBrk="1"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eaLnBrk="1"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
          <p15:clr>
            <a:srgbClr val="F26B43"/>
          </p15:clr>
        </p15:guide>
        <p15:guide id="2" pos="302">
          <p15:clr>
            <a:srgbClr val="F26B43"/>
          </p15:clr>
        </p15:guide>
        <p15:guide id="3" pos="7401">
          <p15:clr>
            <a:srgbClr val="F26B43"/>
          </p15:clr>
        </p15:guide>
        <p15:guide id="4" orient="horz" pos="4042">
          <p15:clr>
            <a:srgbClr val="F26B43"/>
          </p15:clr>
        </p15:guide>
        <p15:guide id="5" pos="8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514436"/>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 id="2147484009" r:id="rId17"/>
    <p:sldLayoutId id="2147484010" r:id="rId18"/>
    <p:sldLayoutId id="2147484011" r:id="rId19"/>
    <p:sldLayoutId id="2147484012" r:id="rId20"/>
    <p:sldLayoutId id="2147484013" r:id="rId21"/>
    <p:sldLayoutId id="2147484014" r:id="rId22"/>
    <p:sldLayoutId id="2147484015" r:id="rId23"/>
    <p:sldLayoutId id="2147484016" r:id="rId24"/>
    <p:sldLayoutId id="2147484017" r:id="rId25"/>
  </p:sldLayoutIdLst>
  <p:hf hdr="0" dt="0"/>
  <p:txStyles>
    <p:titleStyle>
      <a:lvl1pPr marL="0" marR="0" lvl="0" indent="0" algn="l" defTabSz="914400" rtl="0" eaLnBrk="1"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eaLnBrk="1"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eaLnBrk="1"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eaLnBrk="1"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eaLnBrk="1"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eaLnBrk="1"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
          <p15:clr>
            <a:srgbClr val="F26B43"/>
          </p15:clr>
        </p15:guide>
        <p15:guide id="2" pos="302">
          <p15:clr>
            <a:srgbClr val="F26B43"/>
          </p15:clr>
        </p15:guide>
        <p15:guide id="3" pos="7401">
          <p15:clr>
            <a:srgbClr val="F26B43"/>
          </p15:clr>
        </p15:guide>
        <p15:guide id="4" orient="horz" pos="404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2424538"/>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 id="2147484035" r:id="rId17"/>
    <p:sldLayoutId id="2147484036" r:id="rId18"/>
    <p:sldLayoutId id="2147484037" r:id="rId19"/>
    <p:sldLayoutId id="2147484038" r:id="rId20"/>
    <p:sldLayoutId id="2147484039" r:id="rId21"/>
  </p:sldLayoutIdLst>
  <p:hf hdr="0" dt="0"/>
  <p:txStyles>
    <p:titleStyle>
      <a:lvl1pPr marL="0" marR="0" lvl="0" indent="0" algn="l" defTabSz="914400" rtl="0" eaLnBrk="1"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eaLnBrk="1"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eaLnBrk="1"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eaLnBrk="1"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eaLnBrk="1"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eaLnBrk="1"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0">
          <p15:clr>
            <a:srgbClr val="F26B43"/>
          </p15:clr>
        </p15:guide>
        <p15:guide id="2" pos="302">
          <p15:clr>
            <a:srgbClr val="F26B43"/>
          </p15:clr>
        </p15:guide>
        <p15:guide id="3" pos="7401">
          <p15:clr>
            <a:srgbClr val="F26B43"/>
          </p15:clr>
        </p15:guide>
        <p15:guide id="4" orient="horz" pos="404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1F9B5-DE64-25A6-7B3A-74640AEBD2F3}"/>
              </a:ext>
            </a:extLst>
          </p:cNvPr>
          <p:cNvSpPr>
            <a:spLocks noGrp="1"/>
          </p:cNvSpPr>
          <p:nvPr>
            <p:ph type="title"/>
          </p:nvPr>
        </p:nvSpPr>
        <p:spPr>
          <a:xfrm>
            <a:off x="479425" y="2453054"/>
            <a:ext cx="5815049" cy="1951892"/>
          </a:xfrm>
        </p:spPr>
        <p:txBody>
          <a:bodyPr/>
          <a:lstStyle/>
          <a:p>
            <a:pPr algn="just"/>
            <a:r>
              <a:rPr lang="lt-LT" sz="3200" dirty="0"/>
              <a:t>Projekto įgyvendinimo plano pildymas ir reikalingų dokumentų pateikimas</a:t>
            </a:r>
            <a:endParaRPr lang="en-LT" sz="1800" dirty="0"/>
          </a:p>
        </p:txBody>
      </p:sp>
      <p:sp>
        <p:nvSpPr>
          <p:cNvPr id="3" name="Text Placeholder 2">
            <a:extLst>
              <a:ext uri="{FF2B5EF4-FFF2-40B4-BE49-F238E27FC236}">
                <a16:creationId xmlns:a16="http://schemas.microsoft.com/office/drawing/2014/main" id="{991ED9C7-FFBA-FF0E-B408-731458370200}"/>
              </a:ext>
            </a:extLst>
          </p:cNvPr>
          <p:cNvSpPr>
            <a:spLocks noGrp="1"/>
          </p:cNvSpPr>
          <p:nvPr>
            <p:ph type="body" sz="quarter" idx="10"/>
          </p:nvPr>
        </p:nvSpPr>
        <p:spPr>
          <a:xfrm>
            <a:off x="638914" y="5381019"/>
            <a:ext cx="3817394" cy="493395"/>
          </a:xfrm>
        </p:spPr>
        <p:txBody>
          <a:bodyPr/>
          <a:lstStyle/>
          <a:p>
            <a:endParaRPr lang="lt-LT" sz="1800" b="1" dirty="0">
              <a:solidFill>
                <a:schemeClr val="bg1"/>
              </a:solidFill>
            </a:endParaRPr>
          </a:p>
          <a:p>
            <a:endParaRPr lang="lt-LT" sz="1800" dirty="0">
              <a:solidFill>
                <a:schemeClr val="bg1"/>
              </a:solidFill>
            </a:endParaRPr>
          </a:p>
          <a:p>
            <a:endParaRPr lang="lt-LT" sz="1800" dirty="0">
              <a:solidFill>
                <a:schemeClr val="accent3">
                  <a:lumMod val="50000"/>
                </a:schemeClr>
              </a:solidFill>
            </a:endParaRPr>
          </a:p>
          <a:p>
            <a:r>
              <a:rPr lang="lt-LT" sz="1800" dirty="0">
                <a:solidFill>
                  <a:schemeClr val="accent3">
                    <a:lumMod val="50000"/>
                  </a:schemeClr>
                </a:solidFill>
              </a:rPr>
              <a:t>2026 m. rugsėjo 29 d. </a:t>
            </a:r>
            <a:endParaRPr lang="en-LT" sz="1800" dirty="0">
              <a:solidFill>
                <a:schemeClr val="accent3">
                  <a:lumMod val="50000"/>
                </a:schemeClr>
              </a:solidFill>
            </a:endParaRPr>
          </a:p>
        </p:txBody>
      </p:sp>
    </p:spTree>
    <p:extLst>
      <p:ext uri="{BB962C8B-B14F-4D97-AF65-F5344CB8AC3E}">
        <p14:creationId xmlns:p14="http://schemas.microsoft.com/office/powerpoint/2010/main" val="86013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2B4D4-9098-8DB5-D59F-FE48A46A74A9}"/>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702579DC-BC6D-F245-0C50-02AD99AD3451}"/>
              </a:ext>
            </a:extLst>
          </p:cNvPr>
          <p:cNvSpPr>
            <a:spLocks noGrp="1"/>
          </p:cNvSpPr>
          <p:nvPr>
            <p:ph type="body" sz="quarter" idx="22"/>
          </p:nvPr>
        </p:nvSpPr>
        <p:spPr>
          <a:xfrm>
            <a:off x="789133" y="2309040"/>
            <a:ext cx="2537435" cy="853666"/>
          </a:xfrm>
        </p:spPr>
        <p:txBody>
          <a:bodyPr/>
          <a:lstStyle/>
          <a:p>
            <a:r>
              <a:rPr lang="lt-LT" sz="2000" b="1" dirty="0">
                <a:latin typeface="DM Serif Display" pitchFamily="2" charset="0"/>
              </a:rPr>
              <a:t>Projektai v</a:t>
            </a:r>
            <a:r>
              <a:rPr lang="en-US" sz="2000" b="1" dirty="0">
                <a:latin typeface="DM Serif Display" pitchFamily="2" charset="0"/>
              </a:rPr>
              <a:t>nt.</a:t>
            </a:r>
            <a:r>
              <a:rPr lang="lt-LT" sz="2000" b="1" dirty="0">
                <a:latin typeface="DM Serif Display" pitchFamily="2" charset="0"/>
              </a:rPr>
              <a:t> </a:t>
            </a:r>
            <a:endParaRPr lang="en-LT" sz="2000" b="1" dirty="0">
              <a:latin typeface="DM Serif Display" pitchFamily="2" charset="0"/>
            </a:endParaRPr>
          </a:p>
        </p:txBody>
      </p:sp>
      <p:sp>
        <p:nvSpPr>
          <p:cNvPr id="9" name="Text Placeholder 8">
            <a:extLst>
              <a:ext uri="{FF2B5EF4-FFF2-40B4-BE49-F238E27FC236}">
                <a16:creationId xmlns:a16="http://schemas.microsoft.com/office/drawing/2014/main" id="{23C7DBE5-46E9-C29A-8A43-08BF8896B1F8}"/>
              </a:ext>
            </a:extLst>
          </p:cNvPr>
          <p:cNvSpPr>
            <a:spLocks noGrp="1"/>
          </p:cNvSpPr>
          <p:nvPr>
            <p:ph type="body" sz="quarter" idx="24"/>
          </p:nvPr>
        </p:nvSpPr>
        <p:spPr>
          <a:xfrm>
            <a:off x="3551296" y="2330288"/>
            <a:ext cx="2544704" cy="1334802"/>
          </a:xfrm>
        </p:spPr>
        <p:txBody>
          <a:bodyPr/>
          <a:lstStyle/>
          <a:p>
            <a:r>
              <a:rPr lang="lt-LT" sz="2000" b="1" dirty="0">
                <a:latin typeface="DM Serif Display" pitchFamily="2" charset="0"/>
              </a:rPr>
              <a:t>Suplanuota suma EUR </a:t>
            </a:r>
            <a:endParaRPr lang="en-LT" sz="2000" b="1" dirty="0">
              <a:latin typeface="DM Serif Display" pitchFamily="2" charset="0"/>
            </a:endParaRPr>
          </a:p>
        </p:txBody>
      </p:sp>
      <p:sp>
        <p:nvSpPr>
          <p:cNvPr id="10" name="Text Placeholder 9">
            <a:extLst>
              <a:ext uri="{FF2B5EF4-FFF2-40B4-BE49-F238E27FC236}">
                <a16:creationId xmlns:a16="http://schemas.microsoft.com/office/drawing/2014/main" id="{0D981207-2D64-F6DE-8BB4-E45793CC9E41}"/>
              </a:ext>
            </a:extLst>
          </p:cNvPr>
          <p:cNvSpPr>
            <a:spLocks noGrp="1"/>
          </p:cNvSpPr>
          <p:nvPr>
            <p:ph type="body" sz="quarter" idx="25"/>
          </p:nvPr>
        </p:nvSpPr>
        <p:spPr>
          <a:xfrm>
            <a:off x="6039632" y="1579097"/>
            <a:ext cx="2905260" cy="993665"/>
          </a:xfrm>
        </p:spPr>
        <p:txBody>
          <a:bodyPr/>
          <a:lstStyle/>
          <a:p>
            <a:r>
              <a:rPr lang="lt-LT" sz="3600" dirty="0">
                <a:solidFill>
                  <a:srgbClr val="092D68"/>
                </a:solidFill>
                <a:effectLst>
                  <a:outerShdw blurRad="25400" dist="38100" dir="2700000" algn="ctr" rotWithShape="0">
                    <a:srgbClr val="000000">
                      <a:alpha val="20000"/>
                    </a:srgbClr>
                  </a:outerShdw>
                </a:effectLst>
              </a:rPr>
              <a:t>7 </a:t>
            </a:r>
            <a:r>
              <a:rPr lang="en-US" dirty="0">
                <a:solidFill>
                  <a:srgbClr val="092D68"/>
                </a:solidFill>
                <a:effectLst>
                  <a:outerShdw blurRad="25400" dist="38100" dir="2700000" algn="ctr" rotWithShape="0">
                    <a:srgbClr val="000000">
                      <a:alpha val="20000"/>
                    </a:srgbClr>
                  </a:outerShdw>
                </a:effectLst>
              </a:rPr>
              <a:t> </a:t>
            </a:r>
            <a:endParaRPr lang="en-LT" dirty="0">
              <a:solidFill>
                <a:srgbClr val="092D68"/>
              </a:solidFill>
              <a:effectLst>
                <a:outerShdw blurRad="25400" dist="38100" dir="2700000" algn="ctr" rotWithShape="0">
                  <a:srgbClr val="000000">
                    <a:alpha val="20000"/>
                  </a:srgbClr>
                </a:outerShdw>
              </a:effectLst>
            </a:endParaRPr>
          </a:p>
        </p:txBody>
      </p:sp>
      <p:sp>
        <p:nvSpPr>
          <p:cNvPr id="11" name="Text Placeholder 10">
            <a:extLst>
              <a:ext uri="{FF2B5EF4-FFF2-40B4-BE49-F238E27FC236}">
                <a16:creationId xmlns:a16="http://schemas.microsoft.com/office/drawing/2014/main" id="{CE8F2CF8-3649-E72E-A241-5BCC894CA2D1}"/>
              </a:ext>
            </a:extLst>
          </p:cNvPr>
          <p:cNvSpPr>
            <a:spLocks noGrp="1"/>
          </p:cNvSpPr>
          <p:nvPr>
            <p:ph type="body" sz="quarter" idx="26"/>
          </p:nvPr>
        </p:nvSpPr>
        <p:spPr>
          <a:xfrm>
            <a:off x="9192161" y="2324551"/>
            <a:ext cx="2404348" cy="1178999"/>
          </a:xfrm>
        </p:spPr>
        <p:txBody>
          <a:bodyPr/>
          <a:lstStyle/>
          <a:p>
            <a:r>
              <a:rPr lang="lt-LT" sz="2000" b="1" dirty="0">
                <a:latin typeface="DM Serif Display" pitchFamily="2" charset="0"/>
              </a:rPr>
              <a:t>Įvertinti projektų Įgyvendinimo planai EUR </a:t>
            </a:r>
            <a:endParaRPr lang="en-LT" sz="2000" b="1" dirty="0">
              <a:latin typeface="DM Serif Display" pitchFamily="2" charset="0"/>
            </a:endParaRPr>
          </a:p>
        </p:txBody>
      </p:sp>
      <p:sp>
        <p:nvSpPr>
          <p:cNvPr id="13" name="Text Placeholder 12">
            <a:extLst>
              <a:ext uri="{FF2B5EF4-FFF2-40B4-BE49-F238E27FC236}">
                <a16:creationId xmlns:a16="http://schemas.microsoft.com/office/drawing/2014/main" id="{CD563688-9EA6-182E-923F-58EF719A48E1}"/>
              </a:ext>
            </a:extLst>
          </p:cNvPr>
          <p:cNvSpPr>
            <a:spLocks noGrp="1"/>
          </p:cNvSpPr>
          <p:nvPr>
            <p:ph type="body" sz="quarter" idx="27"/>
          </p:nvPr>
        </p:nvSpPr>
        <p:spPr>
          <a:xfrm>
            <a:off x="4663707" y="1629953"/>
            <a:ext cx="1677323" cy="521607"/>
          </a:xfrm>
        </p:spPr>
        <p:txBody>
          <a:bodyPr/>
          <a:lstStyle/>
          <a:p>
            <a:r>
              <a:rPr lang="lt-LT" sz="3600" dirty="0">
                <a:effectLst>
                  <a:outerShdw blurRad="25400" dist="38100" dir="2700000" algn="ctr" rotWithShape="0">
                    <a:srgbClr val="000000">
                      <a:alpha val="20000"/>
                    </a:srgbClr>
                  </a:outerShdw>
                </a:effectLst>
              </a:rPr>
              <a:t>mln. </a:t>
            </a:r>
            <a:endParaRPr lang="en-LT" sz="3600" dirty="0">
              <a:effectLst>
                <a:outerShdw blurRad="25400" dist="38100" dir="2700000" algn="ctr" rotWithShape="0">
                  <a:srgbClr val="000000">
                    <a:alpha val="20000"/>
                  </a:srgbClr>
                </a:outerShdw>
              </a:effectLst>
            </a:endParaRPr>
          </a:p>
        </p:txBody>
      </p:sp>
      <p:sp>
        <p:nvSpPr>
          <p:cNvPr id="14" name="Text Placeholder 13">
            <a:extLst>
              <a:ext uri="{FF2B5EF4-FFF2-40B4-BE49-F238E27FC236}">
                <a16:creationId xmlns:a16="http://schemas.microsoft.com/office/drawing/2014/main" id="{E9D677AA-2E5A-81A7-FE71-25D0A6DDCAEA}"/>
              </a:ext>
            </a:extLst>
          </p:cNvPr>
          <p:cNvSpPr>
            <a:spLocks noGrp="1"/>
          </p:cNvSpPr>
          <p:nvPr>
            <p:ph type="body" sz="quarter" idx="28"/>
          </p:nvPr>
        </p:nvSpPr>
        <p:spPr>
          <a:xfrm>
            <a:off x="3030709" y="1655320"/>
            <a:ext cx="2675490" cy="957031"/>
          </a:xfrm>
        </p:spPr>
        <p:txBody>
          <a:bodyPr lIns="91440" tIns="45720" rIns="91440" bIns="45720" anchor="t">
            <a:noAutofit/>
          </a:bodyPr>
          <a:lstStyle/>
          <a:p>
            <a:r>
              <a:rPr lang="lt-LT" sz="3600" dirty="0">
                <a:effectLst>
                  <a:outerShdw blurRad="25400" dist="38100" dir="5400000" algn="ctr" rotWithShape="0">
                    <a:srgbClr val="000000">
                      <a:alpha val="20000"/>
                    </a:srgbClr>
                  </a:outerShdw>
                </a:effectLst>
                <a:latin typeface="DM Serif Display"/>
              </a:rPr>
              <a:t>47,0</a:t>
            </a:r>
            <a:endParaRPr lang="en-LT" sz="3600" dirty="0">
              <a:solidFill>
                <a:srgbClr val="092D68"/>
              </a:solidFill>
              <a:effectLst>
                <a:outerShdw blurRad="25400" dist="38100" dir="5400000" algn="ctr" rotWithShape="0">
                  <a:srgbClr val="000000">
                    <a:alpha val="20000"/>
                  </a:srgbClr>
                </a:outerShdw>
              </a:effectLst>
            </a:endParaRPr>
          </a:p>
        </p:txBody>
      </p:sp>
      <p:sp>
        <p:nvSpPr>
          <p:cNvPr id="22" name="Text Placeholder 21">
            <a:extLst>
              <a:ext uri="{FF2B5EF4-FFF2-40B4-BE49-F238E27FC236}">
                <a16:creationId xmlns:a16="http://schemas.microsoft.com/office/drawing/2014/main" id="{092931C1-120B-6573-C851-FE7E8489CFE4}"/>
              </a:ext>
            </a:extLst>
          </p:cNvPr>
          <p:cNvSpPr>
            <a:spLocks noGrp="1"/>
          </p:cNvSpPr>
          <p:nvPr>
            <p:ph type="body" sz="quarter" idx="29"/>
          </p:nvPr>
        </p:nvSpPr>
        <p:spPr>
          <a:xfrm>
            <a:off x="9076467" y="1624088"/>
            <a:ext cx="2905260" cy="743593"/>
          </a:xfrm>
        </p:spPr>
        <p:txBody>
          <a:bodyPr/>
          <a:lstStyle/>
          <a:p>
            <a:r>
              <a:rPr lang="lt-LT" sz="3600" dirty="0"/>
              <a:t>5,5 </a:t>
            </a:r>
            <a:r>
              <a:rPr lang="en-US" sz="3600" dirty="0" err="1"/>
              <a:t>mln</a:t>
            </a:r>
            <a:r>
              <a:rPr lang="en-US" sz="3600" dirty="0"/>
              <a:t>.</a:t>
            </a:r>
            <a:endParaRPr lang="lt-LT" sz="3600" dirty="0"/>
          </a:p>
        </p:txBody>
      </p:sp>
      <p:sp>
        <p:nvSpPr>
          <p:cNvPr id="15" name="Slide Number Placeholder 14">
            <a:extLst>
              <a:ext uri="{FF2B5EF4-FFF2-40B4-BE49-F238E27FC236}">
                <a16:creationId xmlns:a16="http://schemas.microsoft.com/office/drawing/2014/main" id="{44119448-5CDC-A343-D41A-01C8D09B9679}"/>
              </a:ext>
            </a:extLst>
          </p:cNvPr>
          <p:cNvSpPr>
            <a:spLocks noGrp="1"/>
          </p:cNvSpPr>
          <p:nvPr>
            <p:ph type="sldNum" sz="quarter" idx="4"/>
          </p:nvPr>
        </p:nvSpPr>
        <p:spPr>
          <a:xfrm>
            <a:off x="567435" y="6249076"/>
            <a:ext cx="2928619" cy="36512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30" normalizeH="0" baseline="0" noProof="0" dirty="0">
                <a:ln>
                  <a:noFill/>
                </a:ln>
                <a:solidFill>
                  <a:srgbClr val="092E68"/>
                </a:solidFill>
                <a:effectLst/>
                <a:uLnTx/>
                <a:uFillTx/>
                <a:latin typeface="DM Sans" pitchFamily="2" charset="77"/>
                <a:ea typeface="+mn-ea"/>
                <a:cs typeface="+mn-cs"/>
              </a:rPr>
              <a:t>   </a:t>
            </a:r>
            <a:r>
              <a:rPr kumimoji="0" lang="en-US" sz="800" b="0" i="0" u="none" strike="noStrike" kern="1200" cap="none" spc="30" normalizeH="0" baseline="0" noProof="0" dirty="0" err="1">
                <a:ln>
                  <a:noFill/>
                </a:ln>
                <a:solidFill>
                  <a:srgbClr val="092E68"/>
                </a:solidFill>
                <a:effectLst/>
                <a:uLnTx/>
                <a:uFillTx/>
                <a:latin typeface="DM Sans" pitchFamily="2" charset="77"/>
                <a:ea typeface="+mn-ea"/>
                <a:cs typeface="+mn-cs"/>
              </a:rPr>
              <a:t>Centrinė</a:t>
            </a:r>
            <a:r>
              <a:rPr kumimoji="0" lang="en-US" sz="800" b="0" i="0" u="none" strike="noStrike" kern="1200" cap="none" spc="30" normalizeH="0" baseline="0" noProof="0" dirty="0">
                <a:ln>
                  <a:noFill/>
                </a:ln>
                <a:solidFill>
                  <a:srgbClr val="092E68"/>
                </a:solidFill>
                <a:effectLst/>
                <a:uLnTx/>
                <a:uFillTx/>
                <a:latin typeface="DM Sans" pitchFamily="2" charset="77"/>
                <a:ea typeface="+mn-ea"/>
                <a:cs typeface="+mn-cs"/>
              </a:rPr>
              <a:t> </a:t>
            </a:r>
            <a:r>
              <a:rPr kumimoji="0" lang="en-US" sz="800" b="0" i="0" u="none" strike="noStrike" kern="1200" cap="none" spc="30" normalizeH="0" baseline="0" noProof="0" dirty="0" err="1">
                <a:ln>
                  <a:noFill/>
                </a:ln>
                <a:solidFill>
                  <a:srgbClr val="092E68"/>
                </a:solidFill>
                <a:effectLst/>
                <a:uLnTx/>
                <a:uFillTx/>
                <a:latin typeface="DM Sans" pitchFamily="2" charset="77"/>
                <a:ea typeface="+mn-ea"/>
                <a:cs typeface="+mn-cs"/>
              </a:rPr>
              <a:t>projektų</a:t>
            </a:r>
            <a:r>
              <a:rPr kumimoji="0" lang="en-US" sz="800" b="0" i="0" u="none" strike="noStrike" kern="1200" cap="none" spc="30" normalizeH="0" baseline="0" noProof="0" dirty="0">
                <a:ln>
                  <a:noFill/>
                </a:ln>
                <a:solidFill>
                  <a:srgbClr val="092E68"/>
                </a:solidFill>
                <a:effectLst/>
                <a:uLnTx/>
                <a:uFillTx/>
                <a:latin typeface="DM Sans" pitchFamily="2" charset="77"/>
                <a:ea typeface="+mn-ea"/>
                <a:cs typeface="+mn-cs"/>
              </a:rPr>
              <a:t> </a:t>
            </a:r>
            <a:r>
              <a:rPr kumimoji="0" lang="en-US" sz="800" b="0" i="0" u="none" strike="noStrike" kern="1200" cap="none" spc="30" normalizeH="0" baseline="0" noProof="0" dirty="0" err="1">
                <a:ln>
                  <a:noFill/>
                </a:ln>
                <a:solidFill>
                  <a:srgbClr val="092E68"/>
                </a:solidFill>
                <a:effectLst/>
                <a:uLnTx/>
                <a:uFillTx/>
                <a:latin typeface="DM Sans" pitchFamily="2" charset="77"/>
                <a:ea typeface="+mn-ea"/>
                <a:cs typeface="+mn-cs"/>
              </a:rPr>
              <a:t>valdymo</a:t>
            </a:r>
            <a:r>
              <a:rPr kumimoji="0" lang="en-US" sz="800" b="0" i="0" u="none" strike="noStrike" kern="1200" cap="none" spc="30" normalizeH="0" baseline="0" noProof="0" dirty="0">
                <a:ln>
                  <a:noFill/>
                </a:ln>
                <a:solidFill>
                  <a:srgbClr val="092E68"/>
                </a:solidFill>
                <a:effectLst/>
                <a:uLnTx/>
                <a:uFillTx/>
                <a:latin typeface="DM Sans" pitchFamily="2" charset="77"/>
                <a:ea typeface="+mn-ea"/>
                <a:cs typeface="+mn-cs"/>
              </a:rPr>
              <a:t> </a:t>
            </a:r>
            <a:r>
              <a:rPr kumimoji="0" lang="en-US" sz="800" b="0" i="0" u="none" strike="noStrike" kern="1200" cap="none" spc="30" normalizeH="0" baseline="0" noProof="0" dirty="0" err="1">
                <a:ln>
                  <a:noFill/>
                </a:ln>
                <a:solidFill>
                  <a:srgbClr val="092E68"/>
                </a:solidFill>
                <a:effectLst/>
                <a:uLnTx/>
                <a:uFillTx/>
                <a:latin typeface="DM Sans" pitchFamily="2" charset="77"/>
                <a:ea typeface="+mn-ea"/>
                <a:cs typeface="+mn-cs"/>
              </a:rPr>
              <a:t>agentūra</a:t>
            </a:r>
            <a:endParaRPr kumimoji="0" lang="x-none" sz="800" b="0" i="0" u="none" strike="noStrike" kern="1200" cap="none" spc="30" normalizeH="0" baseline="0" noProof="0" dirty="0">
              <a:ln>
                <a:noFill/>
              </a:ln>
              <a:solidFill>
                <a:srgbClr val="092E68"/>
              </a:solidFill>
              <a:effectLst/>
              <a:uLnTx/>
              <a:uFillTx/>
              <a:latin typeface="DM Sans" pitchFamily="2" charset="77"/>
              <a:ea typeface="+mn-ea"/>
              <a:cs typeface="+mn-cs"/>
            </a:endParaRPr>
          </a:p>
        </p:txBody>
      </p:sp>
      <p:sp>
        <p:nvSpPr>
          <p:cNvPr id="19" name="Text Placeholder 18">
            <a:extLst>
              <a:ext uri="{FF2B5EF4-FFF2-40B4-BE49-F238E27FC236}">
                <a16:creationId xmlns:a16="http://schemas.microsoft.com/office/drawing/2014/main" id="{41C126F6-E6F2-3A0B-7EBD-A764430A3E8C}"/>
              </a:ext>
            </a:extLst>
          </p:cNvPr>
          <p:cNvSpPr>
            <a:spLocks noGrp="1"/>
          </p:cNvSpPr>
          <p:nvPr>
            <p:ph type="body" sz="quarter" idx="30"/>
          </p:nvPr>
        </p:nvSpPr>
        <p:spPr>
          <a:xfrm>
            <a:off x="6071625" y="2333447"/>
            <a:ext cx="2895808" cy="1178999"/>
          </a:xfrm>
        </p:spPr>
        <p:txBody>
          <a:bodyPr/>
          <a:lstStyle/>
          <a:p>
            <a:r>
              <a:rPr lang="lt-LT" sz="2000" b="1" dirty="0"/>
              <a:t>Paskelbti kvietimai vnt.</a:t>
            </a:r>
            <a:endParaRPr lang="en-LT" sz="2000" b="1" dirty="0"/>
          </a:p>
        </p:txBody>
      </p:sp>
      <p:sp>
        <p:nvSpPr>
          <p:cNvPr id="21" name="TextBox 20">
            <a:extLst>
              <a:ext uri="{FF2B5EF4-FFF2-40B4-BE49-F238E27FC236}">
                <a16:creationId xmlns:a16="http://schemas.microsoft.com/office/drawing/2014/main" id="{36650F37-B9B5-CEE3-3CE9-9CF7444A11DD}"/>
              </a:ext>
            </a:extLst>
          </p:cNvPr>
          <p:cNvSpPr txBox="1"/>
          <p:nvPr/>
        </p:nvSpPr>
        <p:spPr>
          <a:xfrm>
            <a:off x="1499190" y="238417"/>
            <a:ext cx="10350961" cy="1200329"/>
          </a:xfrm>
          <a:prstGeom prst="rect">
            <a:avLst/>
          </a:prstGeom>
          <a:noFill/>
        </p:spPr>
        <p:txBody>
          <a:bodyPr wrap="square" rtlCol="0">
            <a:spAutoFit/>
          </a:bodyPr>
          <a:lstStyle/>
          <a:p>
            <a:pPr algn="ctr"/>
            <a:r>
              <a:rPr lang="lt-LT" sz="2400" b="1" dirty="0">
                <a:solidFill>
                  <a:srgbClr val="092E68"/>
                </a:solidFill>
                <a:effectLst>
                  <a:glow>
                    <a:srgbClr val="092D67">
                      <a:alpha val="40000"/>
                    </a:srgbClr>
                  </a:glow>
                  <a:outerShdw blurRad="25400" dist="38100" dir="2700000" algn="tl">
                    <a:srgbClr val="000000">
                      <a:alpha val="20000"/>
                    </a:srgbClr>
                  </a:outerShdw>
                </a:effectLst>
                <a:latin typeface="DM Serif Display" pitchFamily="2" charset="0"/>
              </a:rPr>
              <a:t>REGIONINĖS PAŽANGOS PRIEMONĖS </a:t>
            </a:r>
          </a:p>
          <a:p>
            <a:pPr algn="ctr"/>
            <a:r>
              <a:rPr lang="lt-LT" sz="2400" b="1" dirty="0">
                <a:solidFill>
                  <a:srgbClr val="092E68"/>
                </a:solidFill>
                <a:effectLst>
                  <a:glow>
                    <a:srgbClr val="092D67">
                      <a:alpha val="40000"/>
                    </a:srgbClr>
                  </a:glow>
                  <a:outerShdw blurRad="25400" dist="38100" dir="2700000" algn="tl">
                    <a:srgbClr val="000000">
                      <a:alpha val="20000"/>
                    </a:srgbClr>
                  </a:outerShdw>
                </a:effectLst>
                <a:latin typeface="DM Serif Display" pitchFamily="2" charset="0"/>
              </a:rPr>
              <a:t>„DIDINTI GERIAMOJO VANDENS TIEKIMO INFRASTRUKTŪROS SAUGUMĄ“ DUOMENYS</a:t>
            </a:r>
          </a:p>
        </p:txBody>
      </p:sp>
      <p:sp>
        <p:nvSpPr>
          <p:cNvPr id="18" name="Text Placeholder 11">
            <a:extLst>
              <a:ext uri="{FF2B5EF4-FFF2-40B4-BE49-F238E27FC236}">
                <a16:creationId xmlns:a16="http://schemas.microsoft.com/office/drawing/2014/main" id="{D687D9D8-0460-2188-5A9E-28D9E3C02B91}"/>
              </a:ext>
            </a:extLst>
          </p:cNvPr>
          <p:cNvSpPr txBox="1">
            <a:spLocks/>
          </p:cNvSpPr>
          <p:nvPr/>
        </p:nvSpPr>
        <p:spPr>
          <a:xfrm>
            <a:off x="930156" y="1613950"/>
            <a:ext cx="2072641" cy="957031"/>
          </a:xfrm>
          <a:prstGeom prst="rect">
            <a:avLst/>
          </a:prstGeom>
        </p:spPr>
        <p:txBody>
          <a:bodyPr>
            <a:noAutofit/>
          </a:bodyPr>
          <a:lstStyle>
            <a:lvl1pPr marL="0" marR="0" indent="0" algn="ctr" defTabSz="914400" rtl="0" eaLnBrk="1" fontAlgn="auto" latinLnBrk="0" hangingPunct="1">
              <a:lnSpc>
                <a:spcPct val="80000"/>
              </a:lnSpc>
              <a:spcBef>
                <a:spcPts val="0"/>
              </a:spcBef>
              <a:spcAft>
                <a:spcPts val="1200"/>
              </a:spcAft>
              <a:buClrTx/>
              <a:buSzPct val="100000"/>
              <a:buFont typeface="Arial" panose="020B0604020202020204" pitchFamily="34" charset="0"/>
              <a:buNone/>
              <a:tabLst/>
              <a:defRPr sz="4800" kern="1200" spc="40" baseline="0">
                <a:solidFill>
                  <a:srgbClr val="092E68"/>
                </a:solidFill>
                <a:latin typeface="DM Serif Display" pitchFamily="2"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lt-LT" sz="3600" dirty="0">
                <a:effectLst>
                  <a:outerShdw blurRad="25400" dist="38100" dir="2700000" algn="ctr" rotWithShape="0">
                    <a:srgbClr val="000000">
                      <a:alpha val="20000"/>
                    </a:srgbClr>
                  </a:outerShdw>
                </a:effectLst>
              </a:rPr>
              <a:t>47</a:t>
            </a:r>
            <a:endParaRPr lang="en-LT" sz="3600" dirty="0">
              <a:effectLst>
                <a:outerShdw blurRad="25400" dist="38100" dir="2700000" algn="ctr" rotWithShape="0">
                  <a:srgbClr val="000000">
                    <a:alpha val="20000"/>
                  </a:srgbClr>
                </a:outerShdw>
              </a:effectLst>
            </a:endParaRPr>
          </a:p>
        </p:txBody>
      </p:sp>
    </p:spTree>
    <p:extLst>
      <p:ext uri="{BB962C8B-B14F-4D97-AF65-F5344CB8AC3E}">
        <p14:creationId xmlns:p14="http://schemas.microsoft.com/office/powerpoint/2010/main" val="413036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A92A5B-64FC-2CA2-16AF-90CC011A978D}"/>
              </a:ext>
            </a:extLst>
          </p:cNvPr>
          <p:cNvSpPr>
            <a:spLocks noGrp="1"/>
          </p:cNvSpPr>
          <p:nvPr>
            <p:ph type="body" sz="quarter" idx="10"/>
          </p:nvPr>
        </p:nvSpPr>
        <p:spPr/>
        <p:txBody>
          <a:bodyPr/>
          <a:lstStyle/>
          <a:p>
            <a:endParaRPr lang="lt-LT" dirty="0"/>
          </a:p>
        </p:txBody>
      </p:sp>
      <p:sp>
        <p:nvSpPr>
          <p:cNvPr id="3" name="Text Placeholder 2">
            <a:extLst>
              <a:ext uri="{FF2B5EF4-FFF2-40B4-BE49-F238E27FC236}">
                <a16:creationId xmlns:a16="http://schemas.microsoft.com/office/drawing/2014/main" id="{B399B864-1649-63C2-6464-BA88759A0AF8}"/>
              </a:ext>
            </a:extLst>
          </p:cNvPr>
          <p:cNvSpPr>
            <a:spLocks noGrp="1"/>
          </p:cNvSpPr>
          <p:nvPr>
            <p:ph type="body" sz="quarter" idx="13"/>
          </p:nvPr>
        </p:nvSpPr>
        <p:spPr/>
        <p:txBody>
          <a:bodyPr/>
          <a:lstStyle/>
          <a:p>
            <a:pPr algn="ctr"/>
            <a:r>
              <a:rPr lang="lt-LT" sz="2800" dirty="0"/>
              <a:t>Projekto įgyvendinimo plano pildymas (1)</a:t>
            </a:r>
          </a:p>
          <a:p>
            <a:endParaRPr lang="lt-LT" sz="2800" dirty="0"/>
          </a:p>
        </p:txBody>
      </p:sp>
      <p:sp>
        <p:nvSpPr>
          <p:cNvPr id="4" name="Slide Number Placeholder 3">
            <a:extLst>
              <a:ext uri="{FF2B5EF4-FFF2-40B4-BE49-F238E27FC236}">
                <a16:creationId xmlns:a16="http://schemas.microsoft.com/office/drawing/2014/main" id="{3C4E5873-8018-5AFF-F02B-5471593942EF}"/>
              </a:ext>
            </a:extLst>
          </p:cNvPr>
          <p:cNvSpPr>
            <a:spLocks noGrp="1"/>
          </p:cNvSpPr>
          <p:nvPr>
            <p:ph type="sldNum" sz="quarter" idx="4"/>
          </p:nvPr>
        </p:nvSpPr>
        <p:spPr/>
        <p:txBody>
          <a:bodyPr/>
          <a:lstStyle/>
          <a:p>
            <a:fld id="{2C9A1DEF-F8CC-264F-9A7B-89BAB9CBC5C2}" type="slidenum">
              <a:rPr lang="en-US" smtClean="0"/>
              <a:pPr/>
              <a:t>2</a:t>
            </a:fld>
            <a:r>
              <a:rPr lang="en-US"/>
              <a:t>   |   Centrinė projektų valdymo agentūra</a:t>
            </a:r>
            <a:endParaRPr lang="x-none" dirty="0"/>
          </a:p>
        </p:txBody>
      </p:sp>
      <p:pic>
        <p:nvPicPr>
          <p:cNvPr id="8" name="Picture 7">
            <a:extLst>
              <a:ext uri="{FF2B5EF4-FFF2-40B4-BE49-F238E27FC236}">
                <a16:creationId xmlns:a16="http://schemas.microsoft.com/office/drawing/2014/main" id="{4385ABFA-A051-CD51-2FB3-B354E640E476}"/>
              </a:ext>
            </a:extLst>
          </p:cNvPr>
          <p:cNvPicPr>
            <a:picLocks noChangeAspect="1"/>
          </p:cNvPicPr>
          <p:nvPr/>
        </p:nvPicPr>
        <p:blipFill>
          <a:blip r:embed="rId2"/>
          <a:stretch>
            <a:fillRect/>
          </a:stretch>
        </p:blipFill>
        <p:spPr>
          <a:xfrm>
            <a:off x="904317" y="1346389"/>
            <a:ext cx="10383366" cy="1568588"/>
          </a:xfrm>
          <a:prstGeom prst="rect">
            <a:avLst/>
          </a:prstGeom>
        </p:spPr>
      </p:pic>
      <p:sp>
        <p:nvSpPr>
          <p:cNvPr id="9" name="TextBox 8">
            <a:extLst>
              <a:ext uri="{FF2B5EF4-FFF2-40B4-BE49-F238E27FC236}">
                <a16:creationId xmlns:a16="http://schemas.microsoft.com/office/drawing/2014/main" id="{881E9C5F-F7CB-B310-33CA-993DA9DFCF50}"/>
              </a:ext>
            </a:extLst>
          </p:cNvPr>
          <p:cNvSpPr txBox="1"/>
          <p:nvPr/>
        </p:nvSpPr>
        <p:spPr>
          <a:xfrm>
            <a:off x="428001" y="3303983"/>
            <a:ext cx="11061506" cy="2985433"/>
          </a:xfrm>
          <a:prstGeom prst="rect">
            <a:avLst/>
          </a:prstGeom>
          <a:noFill/>
        </p:spPr>
        <p:txBody>
          <a:bodyPr wrap="square" rtlCol="0">
            <a:spAutoFit/>
          </a:bodyPr>
          <a:lstStyle/>
          <a:p>
            <a:pPr algn="just"/>
            <a:r>
              <a:rPr lang="lt-LT" sz="1400" spc="40" dirty="0">
                <a:solidFill>
                  <a:srgbClr val="092E68"/>
                </a:solidFill>
                <a:latin typeface="DM Sans" pitchFamily="2" charset="77"/>
              </a:rPr>
              <a:t>Nurodoma planuojama produkto rodiklio P.S.2.1045 reikšmė ir jos pasiekimo terminas. Trumpai paaiškinama, kaip pagal 3.1 dalyje nurodytas </a:t>
            </a:r>
            <a:r>
              <a:rPr lang="lt-LT" sz="1400" spc="40" dirty="0" err="1">
                <a:solidFill>
                  <a:srgbClr val="092E68"/>
                </a:solidFill>
                <a:latin typeface="DM Sans" pitchFamily="2" charset="77"/>
              </a:rPr>
              <a:t>poveikles</a:t>
            </a:r>
            <a:r>
              <a:rPr lang="lt-LT" sz="1400" spc="40" dirty="0">
                <a:solidFill>
                  <a:srgbClr val="092E68"/>
                </a:solidFill>
                <a:latin typeface="DM Sans" pitchFamily="2" charset="77"/>
              </a:rPr>
              <a:t> apskaičiuota siektina rodiklio reikšmė.</a:t>
            </a:r>
          </a:p>
          <a:p>
            <a:pPr algn="just"/>
            <a:endParaRPr lang="lt-LT" sz="1400" spc="40" dirty="0">
              <a:solidFill>
                <a:srgbClr val="092E68"/>
              </a:solidFill>
              <a:latin typeface="DM Sans" pitchFamily="2" charset="77"/>
            </a:endParaRPr>
          </a:p>
          <a:p>
            <a:pPr algn="just"/>
            <a:r>
              <a:rPr lang="lt-LT" sz="1400" spc="40" dirty="0">
                <a:solidFill>
                  <a:srgbClr val="092E68"/>
                </a:solidFill>
                <a:latin typeface="DM Sans" pitchFamily="2" charset="77"/>
              </a:rPr>
              <a:t>Pavyzdžiui, jei PĮP 3.1 dalyje nurodyta:</a:t>
            </a:r>
          </a:p>
          <a:p>
            <a:pPr algn="just"/>
            <a:endParaRPr lang="lt-LT" sz="1400" spc="40" dirty="0">
              <a:solidFill>
                <a:srgbClr val="092E68"/>
              </a:solidFill>
              <a:latin typeface="DM Sans" pitchFamily="2" charset="77"/>
            </a:endParaRPr>
          </a:p>
          <a:p>
            <a:pPr lvl="0" algn="just"/>
            <a:r>
              <a:rPr lang="lt-LT" sz="1400" spc="40" dirty="0">
                <a:solidFill>
                  <a:srgbClr val="092E68"/>
                </a:solidFill>
                <a:latin typeface="DM Sans" pitchFamily="2" charset="77"/>
              </a:rPr>
              <a:t>X vandenvietė – perimetro apsaugos sistema;</a:t>
            </a:r>
          </a:p>
          <a:p>
            <a:pPr lvl="0" algn="just"/>
            <a:r>
              <a:rPr lang="lt-LT" sz="1400" spc="40" dirty="0">
                <a:solidFill>
                  <a:srgbClr val="092E68"/>
                </a:solidFill>
                <a:latin typeface="DM Sans" pitchFamily="2" charset="77"/>
              </a:rPr>
              <a:t>X vandenvietė – vaizdo stebėjimo sistema;</a:t>
            </a:r>
          </a:p>
          <a:p>
            <a:pPr lvl="0" algn="just"/>
            <a:r>
              <a:rPr lang="lt-LT" sz="1400" spc="40" dirty="0">
                <a:solidFill>
                  <a:srgbClr val="092E68"/>
                </a:solidFill>
                <a:latin typeface="DM Sans" pitchFamily="2" charset="77"/>
              </a:rPr>
              <a:t>Y vandenvietė – vaizdo stebėjimo sistema;</a:t>
            </a:r>
          </a:p>
          <a:p>
            <a:pPr algn="just"/>
            <a:r>
              <a:rPr lang="lt-LT" sz="1400" spc="40" dirty="0">
                <a:solidFill>
                  <a:srgbClr val="092E68"/>
                </a:solidFill>
                <a:latin typeface="DM Sans" pitchFamily="2" charset="77"/>
              </a:rPr>
              <a:t>tai pareiškėjas prie rodiklio galėtų parašyti: </a:t>
            </a:r>
            <a:r>
              <a:rPr lang="lt-LT" sz="1400" b="1" spc="40" dirty="0">
                <a:solidFill>
                  <a:srgbClr val="092E68"/>
                </a:solidFill>
                <a:latin typeface="DM Sans" pitchFamily="2" charset="77"/>
              </a:rPr>
              <a:t>„Siektina rodiklio reikšmė – 3. Ji apskaičiuota pagal 3.1 dalyje nurodytas tris įgyvendinamas apsaugos priemones (priemonių sistemas).“</a:t>
            </a:r>
          </a:p>
          <a:p>
            <a:pPr algn="just"/>
            <a:endParaRPr lang="lt-LT" sz="1400" b="1" spc="40" dirty="0">
              <a:solidFill>
                <a:srgbClr val="092E68"/>
              </a:solidFill>
              <a:latin typeface="DM Sans" pitchFamily="2" charset="77"/>
            </a:endParaRPr>
          </a:p>
          <a:p>
            <a:pPr algn="just"/>
            <a:r>
              <a:rPr lang="lt-LT" sz="1600" b="1" spc="40" dirty="0">
                <a:solidFill>
                  <a:srgbClr val="092E68"/>
                </a:solidFill>
                <a:latin typeface="DM Sans" pitchFamily="2" charset="77"/>
              </a:rPr>
              <a:t>SVARBU </a:t>
            </a:r>
            <a:r>
              <a:rPr lang="lt-LT" sz="1600" spc="40" dirty="0">
                <a:solidFill>
                  <a:srgbClr val="092E68"/>
                </a:solidFill>
                <a:latin typeface="DM Sans" pitchFamily="2" charset="77"/>
              </a:rPr>
              <a:t>– rodiklis P.S.2.1045 turi būti pasiektas ne vėliau kaip iki 2030 m. spalio 1 d.</a:t>
            </a:r>
          </a:p>
          <a:p>
            <a:endParaRPr lang="lt-LT" dirty="0"/>
          </a:p>
        </p:txBody>
      </p:sp>
    </p:spTree>
    <p:extLst>
      <p:ext uri="{BB962C8B-B14F-4D97-AF65-F5344CB8AC3E}">
        <p14:creationId xmlns:p14="http://schemas.microsoft.com/office/powerpoint/2010/main" val="267923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C86716-E007-8300-CF36-364281E87897}"/>
              </a:ext>
            </a:extLst>
          </p:cNvPr>
          <p:cNvSpPr>
            <a:spLocks noGrp="1"/>
          </p:cNvSpPr>
          <p:nvPr>
            <p:ph type="body" sz="quarter" idx="10"/>
          </p:nvPr>
        </p:nvSpPr>
        <p:spPr>
          <a:xfrm>
            <a:off x="501446" y="2621622"/>
            <a:ext cx="11415252" cy="2689784"/>
          </a:xfrm>
        </p:spPr>
        <p:txBody>
          <a:bodyPr/>
          <a:lstStyle/>
          <a:p>
            <a:pPr marL="285750" indent="-285750" algn="just">
              <a:buFont typeface="Arial" panose="020B0604020202020204" pitchFamily="34" charset="0"/>
              <a:buChar char="•"/>
            </a:pPr>
            <a:r>
              <a:rPr lang="lt-LT" sz="1600" b="1" dirty="0"/>
              <a:t>R.S.2.3055 –</a:t>
            </a:r>
            <a:r>
              <a:rPr lang="lt-LT" sz="1600" dirty="0"/>
              <a:t> „Viešieji vandens tiekėjai ir nuotekų tvarkytojai, kurie investuoja į saugaus vandens tiekimo užtikrinimo priemones, siekdami padidinti įmonių veiklos atsparumą“. Matavimo vienetas – </a:t>
            </a:r>
            <a:r>
              <a:rPr lang="lt-LT" sz="1600" b="1" dirty="0"/>
              <a:t>skaičius</a:t>
            </a:r>
            <a:r>
              <a:rPr lang="lt-LT" sz="1600" dirty="0"/>
              <a:t>.</a:t>
            </a:r>
          </a:p>
          <a:p>
            <a:pPr marL="285750" indent="-285750" algn="just">
              <a:buFont typeface="Arial" panose="020B0604020202020204" pitchFamily="34" charset="0"/>
              <a:buChar char="•"/>
            </a:pPr>
            <a:endParaRPr lang="lt-LT" sz="1600" dirty="0"/>
          </a:p>
          <a:p>
            <a:pPr marL="285750" indent="-285750" algn="just">
              <a:buFont typeface="Arial" panose="020B0604020202020204" pitchFamily="34" charset="0"/>
              <a:buChar char="•"/>
            </a:pPr>
            <a:r>
              <a:rPr lang="lt-LT" sz="1600" dirty="0"/>
              <a:t>Nurodoma projekto vykdytojo – viešojo geriamojo vandens tiekėjo ir nuotekų tvarkytojo – planuojama rezultato rodiklio reikšmė. Rodiklis laikomas pasiektu po projekto finansavimo pabaigos, administruojančiajai institucijai patvirtinus galutinę veiklos ataskaitą.</a:t>
            </a:r>
          </a:p>
        </p:txBody>
      </p:sp>
      <p:sp>
        <p:nvSpPr>
          <p:cNvPr id="3" name="Text Placeholder 2">
            <a:extLst>
              <a:ext uri="{FF2B5EF4-FFF2-40B4-BE49-F238E27FC236}">
                <a16:creationId xmlns:a16="http://schemas.microsoft.com/office/drawing/2014/main" id="{C1B2448F-4116-37A8-8C34-B7795706C996}"/>
              </a:ext>
            </a:extLst>
          </p:cNvPr>
          <p:cNvSpPr>
            <a:spLocks noGrp="1"/>
          </p:cNvSpPr>
          <p:nvPr>
            <p:ph type="body" sz="quarter" idx="13"/>
          </p:nvPr>
        </p:nvSpPr>
        <p:spPr/>
        <p:txBody>
          <a:bodyPr/>
          <a:lstStyle/>
          <a:p>
            <a:pPr algn="ctr"/>
            <a:r>
              <a:rPr lang="lt-LT" sz="2800" dirty="0"/>
              <a:t>Projekto įgyvendinimo plano pildymas (1)</a:t>
            </a:r>
          </a:p>
          <a:p>
            <a:endParaRPr lang="lt-LT" dirty="0"/>
          </a:p>
        </p:txBody>
      </p:sp>
      <p:sp>
        <p:nvSpPr>
          <p:cNvPr id="4" name="Slide Number Placeholder 3">
            <a:extLst>
              <a:ext uri="{FF2B5EF4-FFF2-40B4-BE49-F238E27FC236}">
                <a16:creationId xmlns:a16="http://schemas.microsoft.com/office/drawing/2014/main" id="{23627569-21AA-61D0-A73D-3B75852F1B13}"/>
              </a:ext>
            </a:extLst>
          </p:cNvPr>
          <p:cNvSpPr>
            <a:spLocks noGrp="1"/>
          </p:cNvSpPr>
          <p:nvPr>
            <p:ph type="sldNum" sz="quarter" idx="4"/>
          </p:nvPr>
        </p:nvSpPr>
        <p:spPr/>
        <p:txBody>
          <a:bodyPr/>
          <a:lstStyle/>
          <a:p>
            <a:fld id="{2C9A1DEF-F8CC-264F-9A7B-89BAB9CBC5C2}" type="slidenum">
              <a:rPr lang="en-US" smtClean="0"/>
              <a:pPr/>
              <a:t>3</a:t>
            </a:fld>
            <a:r>
              <a:rPr lang="en-US"/>
              <a:t>   |   Centrinė projektų valdymo agentūra</a:t>
            </a:r>
            <a:endParaRPr lang="x-none" dirty="0"/>
          </a:p>
        </p:txBody>
      </p:sp>
      <p:pic>
        <p:nvPicPr>
          <p:cNvPr id="6" name="Picture 5">
            <a:extLst>
              <a:ext uri="{FF2B5EF4-FFF2-40B4-BE49-F238E27FC236}">
                <a16:creationId xmlns:a16="http://schemas.microsoft.com/office/drawing/2014/main" id="{A082B22C-2F53-F63E-B0F7-6DC875D6BBE2}"/>
              </a:ext>
            </a:extLst>
          </p:cNvPr>
          <p:cNvPicPr>
            <a:picLocks noChangeAspect="1"/>
          </p:cNvPicPr>
          <p:nvPr/>
        </p:nvPicPr>
        <p:blipFill>
          <a:blip r:embed="rId2"/>
          <a:stretch>
            <a:fillRect/>
          </a:stretch>
        </p:blipFill>
        <p:spPr>
          <a:xfrm>
            <a:off x="3341581" y="1651295"/>
            <a:ext cx="5358581" cy="574133"/>
          </a:xfrm>
          <a:prstGeom prst="rect">
            <a:avLst/>
          </a:prstGeom>
        </p:spPr>
      </p:pic>
    </p:spTree>
    <p:extLst>
      <p:ext uri="{BB962C8B-B14F-4D97-AF65-F5344CB8AC3E}">
        <p14:creationId xmlns:p14="http://schemas.microsoft.com/office/powerpoint/2010/main" val="184858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1F5702-94BB-5C19-2C16-3AF7CB0565C2}"/>
              </a:ext>
            </a:extLst>
          </p:cNvPr>
          <p:cNvSpPr>
            <a:spLocks noGrp="1"/>
          </p:cNvSpPr>
          <p:nvPr>
            <p:ph type="body" sz="quarter" idx="10"/>
          </p:nvPr>
        </p:nvSpPr>
        <p:spPr>
          <a:xfrm>
            <a:off x="300292" y="1867825"/>
            <a:ext cx="11316923" cy="2689784"/>
          </a:xfrm>
        </p:spPr>
        <p:txBody>
          <a:bodyPr/>
          <a:lstStyle/>
          <a:p>
            <a:pPr marL="285750" indent="-285750" algn="just">
              <a:buFont typeface="Arial" panose="020B0604020202020204" pitchFamily="34" charset="0"/>
              <a:buChar char="•"/>
            </a:pPr>
            <a:endParaRPr lang="lt-LT" sz="1600" dirty="0"/>
          </a:p>
        </p:txBody>
      </p:sp>
      <p:sp>
        <p:nvSpPr>
          <p:cNvPr id="3" name="Text Placeholder 2">
            <a:extLst>
              <a:ext uri="{FF2B5EF4-FFF2-40B4-BE49-F238E27FC236}">
                <a16:creationId xmlns:a16="http://schemas.microsoft.com/office/drawing/2014/main" id="{8677C6B5-A48C-88F6-1E2B-FE89F996CB39}"/>
              </a:ext>
            </a:extLst>
          </p:cNvPr>
          <p:cNvSpPr>
            <a:spLocks noGrp="1"/>
          </p:cNvSpPr>
          <p:nvPr>
            <p:ph type="body" sz="quarter" idx="13"/>
          </p:nvPr>
        </p:nvSpPr>
        <p:spPr/>
        <p:txBody>
          <a:bodyPr/>
          <a:lstStyle/>
          <a:p>
            <a:pPr algn="ctr"/>
            <a:r>
              <a:rPr lang="lt-LT" sz="2800" dirty="0"/>
              <a:t>Projekto įgyvendinimo plano pildymas (2)</a:t>
            </a:r>
          </a:p>
        </p:txBody>
      </p:sp>
      <p:sp>
        <p:nvSpPr>
          <p:cNvPr id="4" name="Slide Number Placeholder 3">
            <a:extLst>
              <a:ext uri="{FF2B5EF4-FFF2-40B4-BE49-F238E27FC236}">
                <a16:creationId xmlns:a16="http://schemas.microsoft.com/office/drawing/2014/main" id="{9D2BB000-84F5-A076-A356-F43F538D41CB}"/>
              </a:ext>
            </a:extLst>
          </p:cNvPr>
          <p:cNvSpPr>
            <a:spLocks noGrp="1"/>
          </p:cNvSpPr>
          <p:nvPr>
            <p:ph type="sldNum" sz="quarter" idx="4"/>
          </p:nvPr>
        </p:nvSpPr>
        <p:spPr/>
        <p:txBody>
          <a:bodyPr/>
          <a:lstStyle/>
          <a:p>
            <a:fld id="{2C9A1DEF-F8CC-264F-9A7B-89BAB9CBC5C2}" type="slidenum">
              <a:rPr lang="en-US" smtClean="0"/>
              <a:pPr/>
              <a:t>4</a:t>
            </a:fld>
            <a:r>
              <a:rPr lang="en-US"/>
              <a:t>   |   Centrinė projektų valdymo agentūra</a:t>
            </a:r>
            <a:endParaRPr lang="x-none" dirty="0"/>
          </a:p>
        </p:txBody>
      </p:sp>
      <p:pic>
        <p:nvPicPr>
          <p:cNvPr id="7" name="Picture 6">
            <a:extLst>
              <a:ext uri="{FF2B5EF4-FFF2-40B4-BE49-F238E27FC236}">
                <a16:creationId xmlns:a16="http://schemas.microsoft.com/office/drawing/2014/main" id="{2D977817-DF0E-AABF-1CD2-5BC3A95952E9}"/>
              </a:ext>
            </a:extLst>
          </p:cNvPr>
          <p:cNvPicPr>
            <a:picLocks noChangeAspect="1"/>
          </p:cNvPicPr>
          <p:nvPr/>
        </p:nvPicPr>
        <p:blipFill>
          <a:blip r:embed="rId2"/>
          <a:stretch>
            <a:fillRect/>
          </a:stretch>
        </p:blipFill>
        <p:spPr>
          <a:xfrm>
            <a:off x="1903151" y="1114682"/>
            <a:ext cx="8598309" cy="3071752"/>
          </a:xfrm>
          <a:prstGeom prst="rect">
            <a:avLst/>
          </a:prstGeom>
        </p:spPr>
      </p:pic>
      <p:sp>
        <p:nvSpPr>
          <p:cNvPr id="8" name="TextBox 7">
            <a:extLst>
              <a:ext uri="{FF2B5EF4-FFF2-40B4-BE49-F238E27FC236}">
                <a16:creationId xmlns:a16="http://schemas.microsoft.com/office/drawing/2014/main" id="{E9A0A750-EEA2-57C6-32DF-D1D8532C8CCA}"/>
              </a:ext>
            </a:extLst>
          </p:cNvPr>
          <p:cNvSpPr txBox="1"/>
          <p:nvPr/>
        </p:nvSpPr>
        <p:spPr>
          <a:xfrm>
            <a:off x="413166" y="4419879"/>
            <a:ext cx="11316923" cy="1815882"/>
          </a:xfrm>
          <a:prstGeom prst="rect">
            <a:avLst/>
          </a:prstGeom>
          <a:noFill/>
        </p:spPr>
        <p:txBody>
          <a:bodyPr wrap="square" rtlCol="0">
            <a:spAutoFit/>
          </a:bodyPr>
          <a:lstStyle/>
          <a:p>
            <a:r>
              <a:rPr lang="lt-LT" sz="1400" spc="40" dirty="0">
                <a:solidFill>
                  <a:srgbClr val="092E68"/>
                </a:solidFill>
                <a:latin typeface="DM Sans" pitchFamily="2" charset="77"/>
              </a:rPr>
              <a:t>Nurodoma konkreti projekto metu įgyvendinama apsaugos priemonė (priemonių sistema), jos įgyvendinimo objektas, pvz.: „Vaizdo stebėjimo sistemos įrengimas X vandenvietėje“, „Perimetro apsaugos sistemos įrengimas X objekte“, „Įeigos kontrolės sistemos įrengimas valdymo centre“.</a:t>
            </a:r>
          </a:p>
          <a:p>
            <a:endParaRPr lang="lt-LT" sz="1400" spc="40" dirty="0">
              <a:solidFill>
                <a:srgbClr val="092E68"/>
              </a:solidFill>
              <a:latin typeface="DM Sans" pitchFamily="2" charset="77"/>
            </a:endParaRPr>
          </a:p>
          <a:p>
            <a:r>
              <a:rPr lang="lt-LT" sz="1400" b="1" spc="40" dirty="0">
                <a:solidFill>
                  <a:srgbClr val="092E68"/>
                </a:solidFill>
                <a:latin typeface="DM Sans" pitchFamily="2" charset="77"/>
              </a:rPr>
              <a:t>SVARBU - Priemonės turi atitikti Saugumo plane numatytas priemones.</a:t>
            </a:r>
          </a:p>
          <a:p>
            <a:endParaRPr lang="lt-LT" sz="1400" spc="40" dirty="0">
              <a:solidFill>
                <a:srgbClr val="092E68"/>
              </a:solidFill>
              <a:latin typeface="DM Sans" pitchFamily="2" charset="77"/>
            </a:endParaRPr>
          </a:p>
          <a:p>
            <a:r>
              <a:rPr lang="lt-LT" sz="1400" spc="40" dirty="0">
                <a:solidFill>
                  <a:srgbClr val="092E68"/>
                </a:solidFill>
                <a:latin typeface="DM Sans" pitchFamily="2" charset="77"/>
              </a:rPr>
              <a:t>3.1 dalis = ką ir kur įgyvendinu.</a:t>
            </a:r>
            <a:br>
              <a:rPr lang="lt-LT" sz="1400" spc="40" dirty="0">
                <a:solidFill>
                  <a:srgbClr val="092E68"/>
                </a:solidFill>
                <a:latin typeface="DM Sans" pitchFamily="2" charset="77"/>
              </a:rPr>
            </a:br>
            <a:r>
              <a:rPr lang="lt-LT" sz="1400" spc="40" dirty="0">
                <a:solidFill>
                  <a:srgbClr val="092E68"/>
                </a:solidFill>
                <a:latin typeface="DM Sans" pitchFamily="2" charset="77"/>
              </a:rPr>
              <a:t>2.5.1 dalis = kiek iš to gaunasi rodiklio vienetų.</a:t>
            </a:r>
          </a:p>
        </p:txBody>
      </p:sp>
    </p:spTree>
    <p:extLst>
      <p:ext uri="{BB962C8B-B14F-4D97-AF65-F5344CB8AC3E}">
        <p14:creationId xmlns:p14="http://schemas.microsoft.com/office/powerpoint/2010/main" val="256027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6A09C2-13D6-B26D-E5D8-6088B90987C5}"/>
              </a:ext>
            </a:extLst>
          </p:cNvPr>
          <p:cNvSpPr>
            <a:spLocks noGrp="1"/>
          </p:cNvSpPr>
          <p:nvPr>
            <p:ph type="body" sz="quarter" idx="10"/>
          </p:nvPr>
        </p:nvSpPr>
        <p:spPr>
          <a:xfrm>
            <a:off x="412961" y="1934193"/>
            <a:ext cx="11366084" cy="2689784"/>
          </a:xfrm>
        </p:spPr>
        <p:txBody>
          <a:bodyPr/>
          <a:lstStyle/>
          <a:p>
            <a:r>
              <a:rPr lang="lt-LT" sz="1600" b="1" dirty="0"/>
              <a:t>Pagrindžiant saugumo priemones, teikiami dokumentai vadovaujantis Gairėmis: </a:t>
            </a:r>
          </a:p>
          <a:p>
            <a:pPr marL="285750" indent="-285750">
              <a:buFont typeface="Arial" panose="020B0604020202020204" pitchFamily="34" charset="0"/>
              <a:buChar char="•"/>
            </a:pPr>
            <a:r>
              <a:rPr lang="lt-LT" sz="1600" dirty="0"/>
              <a:t>Nurodoma Saugumo plano dalis, kurioje numatyta atitinkama apsaugos priemonė. Patvirtintas Saugumo planas pateikiamas kartu su PĮP;</a:t>
            </a:r>
          </a:p>
          <a:p>
            <a:pPr marL="285750" indent="-285750">
              <a:buFont typeface="Arial" panose="020B0604020202020204" pitchFamily="34" charset="0"/>
              <a:buChar char="•"/>
            </a:pPr>
            <a:r>
              <a:rPr lang="lt-LT" sz="1600" b="1" dirty="0"/>
              <a:t>Išlaidų pagrindimo dokumentus</a:t>
            </a:r>
            <a:r>
              <a:rPr lang="lt-LT" sz="1600" dirty="0"/>
              <a:t> – sutartis, komercinius pasiūlymus, rinkos kainų nuorodas, tiekėjams siųstus paklausimus ir pan., priklausomai nuo to, kuo pagrindžiama konkrečios </a:t>
            </a:r>
            <a:r>
              <a:rPr lang="lt-LT" sz="1600" dirty="0" err="1"/>
              <a:t>poveiklės</a:t>
            </a:r>
            <a:r>
              <a:rPr lang="lt-LT" sz="1600" dirty="0"/>
              <a:t> suma. Tai tiesiogiai nustatyta Gairių 2.11.3 papunktyje;</a:t>
            </a:r>
          </a:p>
          <a:p>
            <a:pPr marL="285750" indent="-285750">
              <a:buFont typeface="Arial" panose="020B0604020202020204" pitchFamily="34" charset="0"/>
              <a:buChar char="•"/>
            </a:pPr>
            <a:r>
              <a:rPr lang="lt-LT" sz="1600" dirty="0"/>
              <a:t>Jeigu įgyvendinant projektą bus vykdomi statybos darbai, turi būti įvertinti Gairių 2.9 p. nustatyti reikalavimai dėl daiktinių teisių į statinį ir (ar) žemės sklypą, kuriame bus vykdomi statybos darbai. Nesant suformuoto žemės sklypo arba neturint jo valdymo teisės, taikomi Gairių 2.9 p. nustatyti reikalavimai dėl sutikimo statyti.</a:t>
            </a:r>
          </a:p>
          <a:p>
            <a:pPr marL="285750" indent="-285750">
              <a:buFont typeface="Arial" panose="020B0604020202020204" pitchFamily="34" charset="0"/>
              <a:buChar char="•"/>
            </a:pPr>
            <a:r>
              <a:rPr lang="lt-LT" sz="1600" b="1" dirty="0"/>
              <a:t>Dėl PAV / atrankos dėl PAV procedūros</a:t>
            </a:r>
            <a:r>
              <a:rPr lang="lt-LT" sz="1600" dirty="0"/>
              <a:t>, su PĮP teikiamas dokumentas, kad procedūros pradėtos, arba pagrindimas, kodėl jos netaikomos (Gairių 2.11.7 papunktis);</a:t>
            </a:r>
          </a:p>
        </p:txBody>
      </p:sp>
      <p:sp>
        <p:nvSpPr>
          <p:cNvPr id="3" name="Text Placeholder 2">
            <a:extLst>
              <a:ext uri="{FF2B5EF4-FFF2-40B4-BE49-F238E27FC236}">
                <a16:creationId xmlns:a16="http://schemas.microsoft.com/office/drawing/2014/main" id="{9FCC8755-4E66-B6FF-67A2-A7BFF9DC9B39}"/>
              </a:ext>
            </a:extLst>
          </p:cNvPr>
          <p:cNvSpPr>
            <a:spLocks noGrp="1"/>
          </p:cNvSpPr>
          <p:nvPr>
            <p:ph type="body" sz="quarter" idx="13"/>
          </p:nvPr>
        </p:nvSpPr>
        <p:spPr/>
        <p:txBody>
          <a:bodyPr/>
          <a:lstStyle/>
          <a:p>
            <a:pPr algn="ctr"/>
            <a:r>
              <a:rPr lang="lt-LT" sz="2800" dirty="0"/>
              <a:t>Projekto įgyvendinimo plano pildymas (2)</a:t>
            </a:r>
          </a:p>
          <a:p>
            <a:r>
              <a:rPr lang="lt-LT" dirty="0"/>
              <a:t> </a:t>
            </a:r>
          </a:p>
        </p:txBody>
      </p:sp>
      <p:sp>
        <p:nvSpPr>
          <p:cNvPr id="4" name="Slide Number Placeholder 3">
            <a:extLst>
              <a:ext uri="{FF2B5EF4-FFF2-40B4-BE49-F238E27FC236}">
                <a16:creationId xmlns:a16="http://schemas.microsoft.com/office/drawing/2014/main" id="{37C6AB1C-1852-66D4-EA7D-C8FFF8B2D591}"/>
              </a:ext>
            </a:extLst>
          </p:cNvPr>
          <p:cNvSpPr>
            <a:spLocks noGrp="1"/>
          </p:cNvSpPr>
          <p:nvPr>
            <p:ph type="sldNum" sz="quarter" idx="4"/>
          </p:nvPr>
        </p:nvSpPr>
        <p:spPr/>
        <p:txBody>
          <a:bodyPr/>
          <a:lstStyle/>
          <a:p>
            <a:fld id="{2C9A1DEF-F8CC-264F-9A7B-89BAB9CBC5C2}" type="slidenum">
              <a:rPr lang="en-US" smtClean="0"/>
              <a:pPr/>
              <a:t>5</a:t>
            </a:fld>
            <a:r>
              <a:rPr lang="en-US" dirty="0"/>
              <a:t>   |   </a:t>
            </a:r>
            <a:r>
              <a:rPr lang="en-US" dirty="0" err="1"/>
              <a:t>Centrinė</a:t>
            </a:r>
            <a:r>
              <a:rPr lang="en-US" dirty="0"/>
              <a:t> </a:t>
            </a:r>
            <a:r>
              <a:rPr lang="en-US" dirty="0" err="1"/>
              <a:t>projektų</a:t>
            </a:r>
            <a:r>
              <a:rPr lang="en-US" dirty="0"/>
              <a:t> </a:t>
            </a:r>
            <a:r>
              <a:rPr lang="en-US" dirty="0" err="1"/>
              <a:t>valdymo</a:t>
            </a:r>
            <a:r>
              <a:rPr lang="en-US" dirty="0"/>
              <a:t> </a:t>
            </a:r>
            <a:r>
              <a:rPr lang="en-US" dirty="0" err="1"/>
              <a:t>agentūra</a:t>
            </a:r>
            <a:endParaRPr lang="x-none" dirty="0"/>
          </a:p>
        </p:txBody>
      </p:sp>
    </p:spTree>
    <p:extLst>
      <p:ext uri="{BB962C8B-B14F-4D97-AF65-F5344CB8AC3E}">
        <p14:creationId xmlns:p14="http://schemas.microsoft.com/office/powerpoint/2010/main" val="2280450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986FB2-E060-E47D-B0F9-4C8A4D613FD0}"/>
              </a:ext>
            </a:extLst>
          </p:cNvPr>
          <p:cNvSpPr>
            <a:spLocks noGrp="1"/>
          </p:cNvSpPr>
          <p:nvPr>
            <p:ph type="body" sz="quarter" idx="10"/>
          </p:nvPr>
        </p:nvSpPr>
        <p:spPr/>
        <p:txBody>
          <a:bodyPr/>
          <a:lstStyle/>
          <a:p>
            <a:endParaRPr lang="lt-LT" dirty="0"/>
          </a:p>
        </p:txBody>
      </p:sp>
      <p:sp>
        <p:nvSpPr>
          <p:cNvPr id="3" name="Text Placeholder 2">
            <a:extLst>
              <a:ext uri="{FF2B5EF4-FFF2-40B4-BE49-F238E27FC236}">
                <a16:creationId xmlns:a16="http://schemas.microsoft.com/office/drawing/2014/main" id="{D8D18217-9512-1307-DFC0-DE1E5D72D074}"/>
              </a:ext>
            </a:extLst>
          </p:cNvPr>
          <p:cNvSpPr>
            <a:spLocks noGrp="1"/>
          </p:cNvSpPr>
          <p:nvPr>
            <p:ph type="body" sz="quarter" idx="13"/>
          </p:nvPr>
        </p:nvSpPr>
        <p:spPr/>
        <p:txBody>
          <a:bodyPr/>
          <a:lstStyle/>
          <a:p>
            <a:pPr algn="ctr"/>
            <a:r>
              <a:rPr lang="lt-LT" sz="2800" dirty="0"/>
              <a:t>Projekto įgyvendinimo plano pildymas (3)</a:t>
            </a:r>
          </a:p>
          <a:p>
            <a:endParaRPr lang="lt-LT" dirty="0"/>
          </a:p>
        </p:txBody>
      </p:sp>
      <p:sp>
        <p:nvSpPr>
          <p:cNvPr id="4" name="Slide Number Placeholder 3">
            <a:extLst>
              <a:ext uri="{FF2B5EF4-FFF2-40B4-BE49-F238E27FC236}">
                <a16:creationId xmlns:a16="http://schemas.microsoft.com/office/drawing/2014/main" id="{E0640801-5CBE-A159-D064-2DF917714EC0}"/>
              </a:ext>
            </a:extLst>
          </p:cNvPr>
          <p:cNvSpPr>
            <a:spLocks noGrp="1"/>
          </p:cNvSpPr>
          <p:nvPr>
            <p:ph type="sldNum" sz="quarter" idx="4"/>
          </p:nvPr>
        </p:nvSpPr>
        <p:spPr/>
        <p:txBody>
          <a:bodyPr/>
          <a:lstStyle/>
          <a:p>
            <a:fld id="{2C9A1DEF-F8CC-264F-9A7B-89BAB9CBC5C2}" type="slidenum">
              <a:rPr lang="en-US" smtClean="0"/>
              <a:pPr/>
              <a:t>6</a:t>
            </a:fld>
            <a:r>
              <a:rPr lang="en-US"/>
              <a:t>   |   Centrinė projektų valdymo agentūra</a:t>
            </a:r>
            <a:endParaRPr lang="x-none" dirty="0"/>
          </a:p>
        </p:txBody>
      </p:sp>
      <p:pic>
        <p:nvPicPr>
          <p:cNvPr id="6" name="Picture 5">
            <a:extLst>
              <a:ext uri="{FF2B5EF4-FFF2-40B4-BE49-F238E27FC236}">
                <a16:creationId xmlns:a16="http://schemas.microsoft.com/office/drawing/2014/main" id="{BC0BB324-68E0-C7A5-A3ED-2F7629E9260F}"/>
              </a:ext>
            </a:extLst>
          </p:cNvPr>
          <p:cNvPicPr>
            <a:picLocks noChangeAspect="1"/>
          </p:cNvPicPr>
          <p:nvPr/>
        </p:nvPicPr>
        <p:blipFill>
          <a:blip r:embed="rId3"/>
          <a:stretch>
            <a:fillRect/>
          </a:stretch>
        </p:blipFill>
        <p:spPr>
          <a:xfrm>
            <a:off x="1690540" y="1048359"/>
            <a:ext cx="8758790" cy="2521056"/>
          </a:xfrm>
          <a:prstGeom prst="rect">
            <a:avLst/>
          </a:prstGeom>
        </p:spPr>
      </p:pic>
      <p:sp>
        <p:nvSpPr>
          <p:cNvPr id="7" name="TextBox 6">
            <a:extLst>
              <a:ext uri="{FF2B5EF4-FFF2-40B4-BE49-F238E27FC236}">
                <a16:creationId xmlns:a16="http://schemas.microsoft.com/office/drawing/2014/main" id="{FE5115B1-2E41-8F69-80F2-67CA1F1A5023}"/>
              </a:ext>
            </a:extLst>
          </p:cNvPr>
          <p:cNvSpPr txBox="1"/>
          <p:nvPr/>
        </p:nvSpPr>
        <p:spPr>
          <a:xfrm>
            <a:off x="501977" y="3704093"/>
            <a:ext cx="11188045" cy="2677656"/>
          </a:xfrm>
          <a:prstGeom prst="rect">
            <a:avLst/>
          </a:prstGeom>
          <a:noFill/>
        </p:spPr>
        <p:txBody>
          <a:bodyPr wrap="square" rtlCol="0">
            <a:spAutoFit/>
          </a:bodyPr>
          <a:lstStyle/>
          <a:p>
            <a:pPr marL="285750" indent="-285750" algn="just">
              <a:buFont typeface="Arial" panose="020B0604020202020204" pitchFamily="34" charset="0"/>
              <a:buChar char="•"/>
            </a:pPr>
            <a:r>
              <a:rPr lang="lt-LT" sz="1400" spc="40" dirty="0">
                <a:solidFill>
                  <a:srgbClr val="092E68"/>
                </a:solidFill>
                <a:latin typeface="DM Sans" pitchFamily="2" charset="77"/>
              </a:rPr>
              <a:t>Nurodomas projekto veiklos finansavimo šaltinis: prašomo finansavimo suma ir procentinė dalis, pareiškėjo ir (ar) partnerio nuosavo įnašo suma, jo finansavimo šaltinis ir procentinė dalis bei bendra veiklos išlaidų suma;</a:t>
            </a:r>
          </a:p>
          <a:p>
            <a:pPr marL="285750" indent="-285750" algn="just">
              <a:buFont typeface="Arial" panose="020B0604020202020204" pitchFamily="34" charset="0"/>
              <a:buChar char="•"/>
            </a:pPr>
            <a:endParaRPr lang="lt-LT" sz="1400" spc="40" dirty="0">
              <a:solidFill>
                <a:srgbClr val="092E68"/>
              </a:solidFill>
              <a:latin typeface="DM Sans" pitchFamily="2" charset="77"/>
            </a:endParaRPr>
          </a:p>
          <a:p>
            <a:pPr marL="285750" indent="-285750" algn="just">
              <a:buFont typeface="Arial" panose="020B0604020202020204" pitchFamily="34" charset="0"/>
              <a:buChar char="•"/>
            </a:pPr>
            <a:r>
              <a:rPr lang="lt-LT" sz="1400" spc="40" dirty="0">
                <a:solidFill>
                  <a:srgbClr val="092E68"/>
                </a:solidFill>
                <a:latin typeface="DM Sans" pitchFamily="2" charset="77"/>
              </a:rPr>
              <a:t>Gairės konkrečiai reikalauja dokumento, įrodančio, kad pareiškėjas / partneris galės padengti savo dalį ir netinkamas finansuoti išlaidas – tai gali būti valdymo organo sprendimas, banko sprendimas dėl paskolos, savivaldybės tarybos sprendimas ar kitas tai pagrindžiantis dokumentas;</a:t>
            </a:r>
          </a:p>
          <a:p>
            <a:pPr marL="285750" indent="-285750" algn="just">
              <a:buFont typeface="Arial" panose="020B0604020202020204" pitchFamily="34" charset="0"/>
              <a:buChar char="•"/>
            </a:pPr>
            <a:endParaRPr lang="lt-LT" sz="1400" spc="40" dirty="0">
              <a:solidFill>
                <a:srgbClr val="092E68"/>
              </a:solidFill>
              <a:latin typeface="DM Sans" pitchFamily="2" charset="77"/>
            </a:endParaRPr>
          </a:p>
          <a:p>
            <a:pPr marL="285750" indent="-285750" algn="just">
              <a:buFont typeface="Arial" panose="020B0604020202020204" pitchFamily="34" charset="0"/>
              <a:buChar char="•"/>
            </a:pPr>
            <a:r>
              <a:rPr lang="lt-LT" sz="1400" spc="40" dirty="0">
                <a:solidFill>
                  <a:srgbClr val="092E68"/>
                </a:solidFill>
                <a:latin typeface="DM Sans" pitchFamily="2" charset="77"/>
              </a:rPr>
              <a:t>Prašomas finansavimas – ne daugiau kaip 95 proc.; pareiškėjo ir (ar) partnerio prisidėjimas – ne mažiau kaip 5 proc. tinkamų finansuoti išlaidų</a:t>
            </a:r>
          </a:p>
          <a:p>
            <a:pPr marL="285750" indent="-285750" algn="just">
              <a:buFont typeface="Arial" panose="020B0604020202020204" pitchFamily="34" charset="0"/>
              <a:buChar char="•"/>
            </a:pPr>
            <a:endParaRPr lang="lt-LT" sz="1400" spc="40" dirty="0">
              <a:solidFill>
                <a:srgbClr val="092E68"/>
              </a:solidFill>
              <a:latin typeface="DM Sans" pitchFamily="2" charset="77"/>
            </a:endParaRPr>
          </a:p>
          <a:p>
            <a:pPr marL="285750" indent="-285750" algn="just">
              <a:buFont typeface="Arial" panose="020B0604020202020204" pitchFamily="34" charset="0"/>
              <a:buChar char="•"/>
            </a:pPr>
            <a:r>
              <a:rPr lang="lt-LT" sz="1400" spc="40" dirty="0">
                <a:solidFill>
                  <a:srgbClr val="092E68"/>
                </a:solidFill>
                <a:latin typeface="DM Sans" pitchFamily="2" charset="77"/>
              </a:rPr>
              <a:t>Jeigu projektas įgyvendinamas su partneriu, dar teikiama PAFT nustatytos formos informacija apie projekto biudžeto paskirstymą.</a:t>
            </a:r>
          </a:p>
        </p:txBody>
      </p:sp>
    </p:spTree>
    <p:extLst>
      <p:ext uri="{BB962C8B-B14F-4D97-AF65-F5344CB8AC3E}">
        <p14:creationId xmlns:p14="http://schemas.microsoft.com/office/powerpoint/2010/main" val="72297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FC0306-8914-5661-92BD-54ED13165620}"/>
              </a:ext>
            </a:extLst>
          </p:cNvPr>
          <p:cNvSpPr>
            <a:spLocks noGrp="1"/>
          </p:cNvSpPr>
          <p:nvPr>
            <p:ph type="body" sz="quarter" idx="10"/>
          </p:nvPr>
        </p:nvSpPr>
        <p:spPr>
          <a:xfrm>
            <a:off x="412961" y="1386348"/>
            <a:ext cx="11611891" cy="3237629"/>
          </a:xfrm>
        </p:spPr>
        <p:txBody>
          <a:bodyPr/>
          <a:lstStyle/>
          <a:p>
            <a:pPr marL="285750" indent="-285750">
              <a:buFont typeface="Arial" panose="020B0604020202020204" pitchFamily="34" charset="0"/>
              <a:buChar char="•"/>
            </a:pPr>
            <a:r>
              <a:rPr lang="lt-LT" b="1" dirty="0"/>
              <a:t>PĮP turi būti nuoseklus.</a:t>
            </a:r>
            <a:r>
              <a:rPr lang="lt-LT" dirty="0"/>
              <a:t> Tos pačios priemonės, objektai, sumos ir terminai turi derėti tarpusavyje projekto veiklose, biudžete, rodikliuose ir kituose PĮP laukuose. Ypač svarbi grandinė: </a:t>
            </a:r>
            <a:r>
              <a:rPr lang="lt-LT" b="1" dirty="0"/>
              <a:t>Saugumo planas → PĮP </a:t>
            </a:r>
            <a:r>
              <a:rPr lang="lt-LT" b="1" dirty="0" err="1"/>
              <a:t>poveiklė</a:t>
            </a:r>
            <a:r>
              <a:rPr lang="lt-LT" b="1" dirty="0"/>
              <a:t> → išlaidos → produkto rodiklis</a:t>
            </a:r>
            <a:r>
              <a:rPr lang="lt-LT" dirty="0"/>
              <a:t>. Finansavimas skirtas būtent Saugumo plane numatytoms apsaugos priemonėms įgyvendinti;</a:t>
            </a:r>
          </a:p>
          <a:p>
            <a:pPr marL="285750" indent="-285750">
              <a:buFont typeface="Arial" panose="020B0604020202020204" pitchFamily="34" charset="0"/>
              <a:buChar char="•"/>
            </a:pPr>
            <a:r>
              <a:rPr lang="lt-LT" b="1" dirty="0"/>
              <a:t>3.1 dalyje </a:t>
            </a:r>
            <a:r>
              <a:rPr lang="lt-LT" b="1" dirty="0" err="1"/>
              <a:t>poveikles</a:t>
            </a:r>
            <a:r>
              <a:rPr lang="lt-LT" b="1" dirty="0"/>
              <a:t> įvardyti konkrečiai.</a:t>
            </a:r>
            <a:r>
              <a:rPr lang="lt-LT" dirty="0"/>
              <a:t> Ne „apsaugos priemonių įrengimas“, o, pvz., „Vaizdo stebėjimo sistemos įrengimas X vandenvietėje“. Tada iš PĮP aišku, </a:t>
            </a:r>
            <a:r>
              <a:rPr lang="lt-LT" b="1" dirty="0"/>
              <a:t>kas ir kuriame objekte bus daroma;</a:t>
            </a:r>
          </a:p>
          <a:p>
            <a:pPr marL="285750" indent="-285750">
              <a:buFont typeface="Arial" panose="020B0604020202020204" pitchFamily="34" charset="0"/>
              <a:buChar char="•"/>
            </a:pPr>
            <a:r>
              <a:rPr lang="lt-LT" b="1" dirty="0"/>
              <a:t>Aiškiai atskirti priemonę nuo jos komponentų.</a:t>
            </a:r>
            <a:r>
              <a:rPr lang="lt-LT" dirty="0"/>
              <a:t> Kamera, kabelis, valdiklis ir pan. savaime neturėtų būti skaičiuojami kaip atskiri produkto rodiklio vienetai. Vienetu laikoma konkrečiame objekte įgyvendinta apsaugos priemonė arba priemonių sistema;</a:t>
            </a:r>
          </a:p>
          <a:p>
            <a:pPr marL="285750" indent="-285750">
              <a:buFont typeface="Arial" panose="020B0604020202020204" pitchFamily="34" charset="0"/>
              <a:buChar char="•"/>
            </a:pPr>
            <a:r>
              <a:rPr lang="lt-LT" b="1" dirty="0"/>
              <a:t>Rodiklio reikšmė turi „susirišti“ su 3.1 dalimi.</a:t>
            </a:r>
            <a:r>
              <a:rPr lang="lt-LT" dirty="0"/>
              <a:t> Jeigu nurodoma P.S.2.1045 reikšmė „8“, iš PĮP turi būti suprantama, </a:t>
            </a:r>
            <a:r>
              <a:rPr lang="lt-LT" b="1" dirty="0"/>
              <a:t>iš kokių 8 priemonių / sistemų ji susidaro</a:t>
            </a:r>
            <a:r>
              <a:rPr lang="lt-LT" dirty="0"/>
              <a:t>. Rodiklis turi būti pasiektas ne vėliau kaip iki </a:t>
            </a:r>
            <a:r>
              <a:rPr lang="lt-LT" b="1" dirty="0"/>
              <a:t>2030-10-01;</a:t>
            </a:r>
          </a:p>
          <a:p>
            <a:pPr marL="285750" indent="-285750">
              <a:buFont typeface="Arial" panose="020B0604020202020204" pitchFamily="34" charset="0"/>
              <a:buChar char="•"/>
            </a:pPr>
            <a:r>
              <a:rPr lang="lt-LT" b="1" dirty="0"/>
              <a:t>Biudžeto sumos turi būti pagrįstos.</a:t>
            </a:r>
            <a:r>
              <a:rPr lang="lt-LT" dirty="0"/>
              <a:t> Neužtenka įrašyti planuojamą sumą – turi būti komerciniai pasiūlymai, sutartys, rinkos kainų nuorodos, tiekėjų paklausimai ar kiti išlaidų pagrįstumą patvirtinantys dokumentai;</a:t>
            </a:r>
          </a:p>
          <a:p>
            <a:pPr marL="285750" indent="-285750">
              <a:buFont typeface="Arial" panose="020B0604020202020204" pitchFamily="34" charset="0"/>
              <a:buChar char="•"/>
            </a:pPr>
            <a:r>
              <a:rPr lang="lt-LT" b="1" dirty="0"/>
              <a:t>Atkreipti dėmesį į tai, kas nefinansuojama.</a:t>
            </a:r>
            <a:r>
              <a:rPr lang="lt-LT" dirty="0"/>
              <a:t> Pavyzdžiui, nefinansuojamos nuotekų infrastruktūros apsaugos priemonės, tam tikros veiklos tęstinumo priemonės, alternatyvios vandens tiekimo priemonės, Saugumo plano parengimas; viso valdymo centro pastato remontas taip pat nefinansuojamas, nors atskirų elementų keitimas tam tikrais atvejais gali būti tinkamas</a:t>
            </a:r>
          </a:p>
        </p:txBody>
      </p:sp>
      <p:sp>
        <p:nvSpPr>
          <p:cNvPr id="3" name="Text Placeholder 2">
            <a:extLst>
              <a:ext uri="{FF2B5EF4-FFF2-40B4-BE49-F238E27FC236}">
                <a16:creationId xmlns:a16="http://schemas.microsoft.com/office/drawing/2014/main" id="{F6C2ECD9-37CA-0A7D-6357-86007D1378AB}"/>
              </a:ext>
            </a:extLst>
          </p:cNvPr>
          <p:cNvSpPr>
            <a:spLocks noGrp="1"/>
          </p:cNvSpPr>
          <p:nvPr>
            <p:ph type="body" sz="quarter" idx="13"/>
          </p:nvPr>
        </p:nvSpPr>
        <p:spPr/>
        <p:txBody>
          <a:bodyPr/>
          <a:lstStyle/>
          <a:p>
            <a:pPr algn="ctr"/>
            <a:r>
              <a:rPr lang="lt-LT" sz="2800" dirty="0"/>
              <a:t>Svarbiausi akcentai (1)</a:t>
            </a:r>
          </a:p>
        </p:txBody>
      </p:sp>
      <p:sp>
        <p:nvSpPr>
          <p:cNvPr id="4" name="Slide Number Placeholder 3">
            <a:extLst>
              <a:ext uri="{FF2B5EF4-FFF2-40B4-BE49-F238E27FC236}">
                <a16:creationId xmlns:a16="http://schemas.microsoft.com/office/drawing/2014/main" id="{AB9E805E-5B28-73B5-E127-53F152C789C2}"/>
              </a:ext>
            </a:extLst>
          </p:cNvPr>
          <p:cNvSpPr>
            <a:spLocks noGrp="1"/>
          </p:cNvSpPr>
          <p:nvPr>
            <p:ph type="sldNum" sz="quarter" idx="4"/>
          </p:nvPr>
        </p:nvSpPr>
        <p:spPr/>
        <p:txBody>
          <a:bodyPr/>
          <a:lstStyle/>
          <a:p>
            <a:fld id="{2C9A1DEF-F8CC-264F-9A7B-89BAB9CBC5C2}" type="slidenum">
              <a:rPr lang="en-US" smtClean="0"/>
              <a:pPr/>
              <a:t>7</a:t>
            </a:fld>
            <a:r>
              <a:rPr lang="en-US"/>
              <a:t>   |   Centrinė projektų valdymo agentūra</a:t>
            </a:r>
            <a:endParaRPr lang="x-none" dirty="0"/>
          </a:p>
        </p:txBody>
      </p:sp>
    </p:spTree>
    <p:extLst>
      <p:ext uri="{BB962C8B-B14F-4D97-AF65-F5344CB8AC3E}">
        <p14:creationId xmlns:p14="http://schemas.microsoft.com/office/powerpoint/2010/main" val="21466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5F6139-DDF1-3CDC-79E3-1F0B128FFB4D}"/>
              </a:ext>
            </a:extLst>
          </p:cNvPr>
          <p:cNvSpPr>
            <a:spLocks noGrp="1"/>
          </p:cNvSpPr>
          <p:nvPr>
            <p:ph type="body" sz="quarter" idx="10"/>
          </p:nvPr>
        </p:nvSpPr>
        <p:spPr>
          <a:xfrm>
            <a:off x="412961" y="1934193"/>
            <a:ext cx="11257929" cy="2689784"/>
          </a:xfrm>
        </p:spPr>
        <p:txBody>
          <a:bodyPr/>
          <a:lstStyle/>
          <a:p>
            <a:r>
              <a:rPr lang="lt-LT" b="1" dirty="0"/>
              <a:t>Nuosavas įnašas – ne tik įrašytas, bet ir pagrįstas.</a:t>
            </a:r>
            <a:r>
              <a:rPr lang="lt-LT" dirty="0"/>
              <a:t> Finansavimas – iki 95 proc., ne mažiau kaip 5 proc. turi sudaryti pareiškėjo ir (ar) partnerio prisidėjimas. Turi būti dokumentai, patvirtinantys gebėjimą finansuoti savo dalį ir netinkamas išlaidas;</a:t>
            </a:r>
          </a:p>
          <a:p>
            <a:r>
              <a:rPr lang="lt-LT" b="1" dirty="0"/>
              <a:t>Jeigu yra statybos darbų – iš anksto pasitikrinti teises į objektą / žemę.</a:t>
            </a:r>
            <a:r>
              <a:rPr lang="lt-LT" dirty="0"/>
              <a:t> Gairėse nustatyti reikalavimai dėl nuosavybės, nuomos, panaudos ir atitinkamų sutikimų;</a:t>
            </a:r>
          </a:p>
          <a:p>
            <a:r>
              <a:rPr lang="lt-LT" b="1" dirty="0"/>
              <a:t>Nepamiršti PAV klausimo.</a:t>
            </a:r>
            <a:r>
              <a:rPr lang="lt-LT" dirty="0"/>
              <a:t> Jei taikoma, su PĮP turi būti pateiktas dokumentas apie pradėtas procedūras; jei netaikoma – turi būti pateiktas pagrindimas, kodėl netaikoma;</a:t>
            </a:r>
          </a:p>
          <a:p>
            <a:r>
              <a:rPr lang="lt-LT" b="1" dirty="0"/>
              <a:t>Prieš pateikiant PĮP pasitikrinti visą Gairių 2.11 punkto dokumentų komplektą.</a:t>
            </a:r>
            <a:r>
              <a:rPr lang="lt-LT" dirty="0"/>
              <a:t> Tai Saugumo planas, investicijų projektas, kai taikoma, išlaidų pagrindimas, finansavimo šaltinių pagrindimas, partnerio dokumentai, kai yra partneris, ir PAV informacija.</a:t>
            </a:r>
          </a:p>
        </p:txBody>
      </p:sp>
      <p:sp>
        <p:nvSpPr>
          <p:cNvPr id="3" name="Text Placeholder 2">
            <a:extLst>
              <a:ext uri="{FF2B5EF4-FFF2-40B4-BE49-F238E27FC236}">
                <a16:creationId xmlns:a16="http://schemas.microsoft.com/office/drawing/2014/main" id="{16BE6BAA-220C-E991-2762-E31C9BAEEDE7}"/>
              </a:ext>
            </a:extLst>
          </p:cNvPr>
          <p:cNvSpPr>
            <a:spLocks noGrp="1"/>
          </p:cNvSpPr>
          <p:nvPr>
            <p:ph type="body" sz="quarter" idx="13"/>
          </p:nvPr>
        </p:nvSpPr>
        <p:spPr/>
        <p:txBody>
          <a:bodyPr/>
          <a:lstStyle/>
          <a:p>
            <a:pPr algn="ctr"/>
            <a:r>
              <a:rPr lang="lt-LT" sz="2800" dirty="0"/>
              <a:t>Svarbiausi akcentai (2)</a:t>
            </a:r>
          </a:p>
          <a:p>
            <a:endParaRPr lang="lt-LT" dirty="0"/>
          </a:p>
        </p:txBody>
      </p:sp>
      <p:sp>
        <p:nvSpPr>
          <p:cNvPr id="4" name="Slide Number Placeholder 3">
            <a:extLst>
              <a:ext uri="{FF2B5EF4-FFF2-40B4-BE49-F238E27FC236}">
                <a16:creationId xmlns:a16="http://schemas.microsoft.com/office/drawing/2014/main" id="{6CAB57DE-9DF9-79B4-0AAE-7B6F74CC362C}"/>
              </a:ext>
            </a:extLst>
          </p:cNvPr>
          <p:cNvSpPr>
            <a:spLocks noGrp="1"/>
          </p:cNvSpPr>
          <p:nvPr>
            <p:ph type="sldNum" sz="quarter" idx="4"/>
          </p:nvPr>
        </p:nvSpPr>
        <p:spPr/>
        <p:txBody>
          <a:bodyPr/>
          <a:lstStyle/>
          <a:p>
            <a:fld id="{2C9A1DEF-F8CC-264F-9A7B-89BAB9CBC5C2}" type="slidenum">
              <a:rPr lang="en-US" smtClean="0"/>
              <a:pPr/>
              <a:t>8</a:t>
            </a:fld>
            <a:r>
              <a:rPr lang="en-US"/>
              <a:t>   |   Centrinė projektų valdymo agentūra</a:t>
            </a:r>
            <a:endParaRPr lang="x-none" dirty="0"/>
          </a:p>
        </p:txBody>
      </p:sp>
    </p:spTree>
    <p:extLst>
      <p:ext uri="{BB962C8B-B14F-4D97-AF65-F5344CB8AC3E}">
        <p14:creationId xmlns:p14="http://schemas.microsoft.com/office/powerpoint/2010/main" val="336784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68E65D-BCD8-1258-BC48-F1145D7E9B8E}"/>
              </a:ext>
            </a:extLst>
          </p:cNvPr>
          <p:cNvSpPr>
            <a:spLocks noGrp="1"/>
          </p:cNvSpPr>
          <p:nvPr>
            <p:ph type="body" sz="quarter" idx="10"/>
          </p:nvPr>
        </p:nvSpPr>
        <p:spPr>
          <a:xfrm>
            <a:off x="412961" y="1934193"/>
            <a:ext cx="10707323" cy="2689784"/>
          </a:xfrm>
        </p:spPr>
        <p:txBody>
          <a:bodyPr/>
          <a:lstStyle/>
          <a:p>
            <a:r>
              <a:rPr lang="lt-LT" sz="1600" dirty="0"/>
              <a:t>✓ Ar PĮP nurodytos priemonės atitinka Saugumo planą?</a:t>
            </a:r>
            <a:br>
              <a:rPr lang="lt-LT" sz="1600" dirty="0"/>
            </a:br>
            <a:r>
              <a:rPr lang="lt-LT" sz="1600" dirty="0"/>
              <a:t>✓ Ar aišku, </a:t>
            </a:r>
            <a:r>
              <a:rPr lang="lt-LT" sz="1600" b="1" dirty="0"/>
              <a:t>kas, kur ir kokia apimtimi</a:t>
            </a:r>
            <a:r>
              <a:rPr lang="lt-LT" sz="1600" dirty="0"/>
              <a:t> bus įgyvendinama?</a:t>
            </a:r>
            <a:br>
              <a:rPr lang="lt-LT" sz="1600" dirty="0"/>
            </a:br>
            <a:r>
              <a:rPr lang="lt-LT" sz="1600" dirty="0"/>
              <a:t>✓ Ar </a:t>
            </a:r>
            <a:r>
              <a:rPr lang="lt-LT" sz="1600" dirty="0" err="1"/>
              <a:t>poveiklės</a:t>
            </a:r>
            <a:r>
              <a:rPr lang="lt-LT" sz="1600" dirty="0"/>
              <a:t>, biudžetas ir rodikliai tarpusavyje sutampa?</a:t>
            </a:r>
            <a:br>
              <a:rPr lang="lt-LT" sz="1600" dirty="0"/>
            </a:br>
            <a:r>
              <a:rPr lang="lt-LT" sz="1600" dirty="0"/>
              <a:t>✓ Ar rodiklio reikšmė pagrįsta konkrečiomis </a:t>
            </a:r>
            <a:r>
              <a:rPr lang="lt-LT" sz="1600" dirty="0" err="1"/>
              <a:t>poveiklėmis</a:t>
            </a:r>
            <a:r>
              <a:rPr lang="lt-LT" sz="1600" dirty="0"/>
              <a:t>?</a:t>
            </a:r>
            <a:br>
              <a:rPr lang="lt-LT" sz="1600" dirty="0"/>
            </a:br>
            <a:r>
              <a:rPr lang="lt-LT" sz="1600" dirty="0"/>
              <a:t>✓ Ar kiekvienos išlaidos dydis pagrįstas?</a:t>
            </a:r>
            <a:br>
              <a:rPr lang="lt-LT" sz="1600" dirty="0"/>
            </a:br>
            <a:r>
              <a:rPr lang="lt-LT" sz="1600" dirty="0"/>
              <a:t>✓ Ar pateikti visi Gairėse reikalaujami dokumentai?</a:t>
            </a:r>
            <a:br>
              <a:rPr lang="lt-LT" sz="1600" dirty="0"/>
            </a:br>
            <a:r>
              <a:rPr lang="lt-LT" sz="1600" dirty="0"/>
              <a:t>✓ Ar nenumatyta Gairėse nefinansuojamų išlaidų?</a:t>
            </a:r>
          </a:p>
          <a:p>
            <a:r>
              <a:rPr lang="lt-LT" sz="1600" dirty="0"/>
              <a:t>✓ Ar PĮP nurodyti terminai yra realūs ir tarpusavyje suderinti?</a:t>
            </a:r>
          </a:p>
        </p:txBody>
      </p:sp>
      <p:sp>
        <p:nvSpPr>
          <p:cNvPr id="3" name="Text Placeholder 2">
            <a:extLst>
              <a:ext uri="{FF2B5EF4-FFF2-40B4-BE49-F238E27FC236}">
                <a16:creationId xmlns:a16="http://schemas.microsoft.com/office/drawing/2014/main" id="{FD556D59-6872-0EFC-CDA7-06D02400C566}"/>
              </a:ext>
            </a:extLst>
          </p:cNvPr>
          <p:cNvSpPr>
            <a:spLocks noGrp="1"/>
          </p:cNvSpPr>
          <p:nvPr>
            <p:ph type="body" sz="quarter" idx="13"/>
          </p:nvPr>
        </p:nvSpPr>
        <p:spPr>
          <a:xfrm>
            <a:off x="1416049" y="476251"/>
            <a:ext cx="9704235" cy="1003758"/>
          </a:xfrm>
        </p:spPr>
        <p:txBody>
          <a:bodyPr/>
          <a:lstStyle/>
          <a:p>
            <a:pPr algn="ctr"/>
            <a:r>
              <a:rPr lang="lt-LT" sz="2800" dirty="0"/>
              <a:t>PRIEŠ PATEIKIANT PĮP – PASITIKRINKITE:</a:t>
            </a:r>
          </a:p>
        </p:txBody>
      </p:sp>
      <p:sp>
        <p:nvSpPr>
          <p:cNvPr id="4" name="Slide Number Placeholder 3">
            <a:extLst>
              <a:ext uri="{FF2B5EF4-FFF2-40B4-BE49-F238E27FC236}">
                <a16:creationId xmlns:a16="http://schemas.microsoft.com/office/drawing/2014/main" id="{C5F9D4DE-FBDD-BEA7-A898-C3D19AFC33F7}"/>
              </a:ext>
            </a:extLst>
          </p:cNvPr>
          <p:cNvSpPr>
            <a:spLocks noGrp="1"/>
          </p:cNvSpPr>
          <p:nvPr>
            <p:ph type="sldNum" sz="quarter" idx="4"/>
          </p:nvPr>
        </p:nvSpPr>
        <p:spPr/>
        <p:txBody>
          <a:bodyPr/>
          <a:lstStyle/>
          <a:p>
            <a:fld id="{2C9A1DEF-F8CC-264F-9A7B-89BAB9CBC5C2}" type="slidenum">
              <a:rPr lang="en-US" smtClean="0"/>
              <a:pPr/>
              <a:t>9</a:t>
            </a:fld>
            <a:r>
              <a:rPr lang="en-US"/>
              <a:t>   |   Centrinė projektų valdymo agentūra</a:t>
            </a:r>
            <a:endParaRPr lang="x-none" dirty="0"/>
          </a:p>
        </p:txBody>
      </p:sp>
    </p:spTree>
    <p:extLst>
      <p:ext uri="{BB962C8B-B14F-4D97-AF65-F5344CB8AC3E}">
        <p14:creationId xmlns:p14="http://schemas.microsoft.com/office/powerpoint/2010/main" val="420058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F00072-4C77-BC7E-5E6D-73F3C68B1CE5}"/>
              </a:ext>
            </a:extLst>
          </p:cNvPr>
          <p:cNvSpPr>
            <a:spLocks noGrp="1"/>
          </p:cNvSpPr>
          <p:nvPr>
            <p:ph type="body" sz="quarter" idx="10"/>
          </p:nvPr>
        </p:nvSpPr>
        <p:spPr>
          <a:xfrm>
            <a:off x="412962" y="1191087"/>
            <a:ext cx="11336587" cy="2689784"/>
          </a:xfrm>
        </p:spPr>
        <p:txBody>
          <a:bodyPr/>
          <a:lstStyle/>
          <a:p>
            <a:pPr marL="285750" indent="-285750" algn="just">
              <a:buFont typeface="Arial" panose="020B0604020202020204" pitchFamily="34" charset="0"/>
              <a:buChar char="•"/>
            </a:pPr>
            <a:r>
              <a:rPr lang="lt-LT" dirty="0"/>
              <a:t>PAFT 155 p. - didžiausia galima projekto vykdytojui (</a:t>
            </a:r>
            <a:r>
              <a:rPr lang="lt-LT" dirty="0" err="1"/>
              <a:t>PrV</a:t>
            </a:r>
            <a:r>
              <a:rPr lang="lt-LT" dirty="0"/>
              <a:t>) išmokėta ir neįvertinta avanso suma – 30 procentų projektui įgyvendinti skirtos projekto finansavimo lėšų sumos.</a:t>
            </a:r>
          </a:p>
          <a:p>
            <a:pPr algn="just"/>
            <a:r>
              <a:rPr lang="lt-LT" dirty="0"/>
              <a:t>	</a:t>
            </a:r>
            <a:r>
              <a:rPr lang="lt-LT" b="1" dirty="0"/>
              <a:t>Sąlygos:</a:t>
            </a:r>
          </a:p>
          <a:p>
            <a:pPr marL="285750" indent="-285750" algn="just">
              <a:buFont typeface="Wingdings" panose="05000000000000000000" pitchFamily="2" charset="2"/>
              <a:buChar char="Ø"/>
            </a:pPr>
            <a:r>
              <a:rPr lang="lt-LT" b="1" dirty="0"/>
              <a:t>Avansas nėra automatiškai 30 proc. – jo dydis siejamas su pagrįstu artimiausių 6 mėn. lėšų poreikiu. </a:t>
            </a:r>
            <a:r>
              <a:rPr lang="lt-LT" dirty="0" err="1"/>
              <a:t>PrV</a:t>
            </a:r>
            <a:r>
              <a:rPr lang="lt-LT" dirty="0"/>
              <a:t> atsižvelgiant į įvykdytus pirkimus (jei vykdomi), turi suplanuoti planuojamas išlaidas per artimiausius 6 mėnesius;</a:t>
            </a:r>
          </a:p>
          <a:p>
            <a:pPr marL="285750" indent="-285750" algn="just">
              <a:buFont typeface="Wingdings" panose="05000000000000000000" pitchFamily="2" charset="2"/>
              <a:buChar char="Ø"/>
            </a:pPr>
            <a:r>
              <a:rPr lang="lt-LT" dirty="0"/>
              <a:t>avanso poreikis yra didesnis nei 30 procentų projektui įgyvendinti skirtos projekto finansavimo lėšų sumos, toks avansas gali būti išmokamas, tačiau avanso dalis, kuri viršija 30 procentų projektui įgyvendinti skirtos projekto finansavimo lėšų sumos, turi būti įskaitoma ne vėliau kaip su kita veiklos ataskaita, kurios pateikimo terminas negali būti vėlesnis nei 70 darbo dienų nuo avanso išmokėjimo dienos;</a:t>
            </a:r>
          </a:p>
          <a:p>
            <a:pPr marL="285750" indent="-285750" algn="just">
              <a:buFont typeface="Wingdings" panose="05000000000000000000" pitchFamily="2" charset="2"/>
              <a:buChar char="Ø"/>
            </a:pPr>
            <a:r>
              <a:rPr lang="lt-LT" dirty="0"/>
              <a:t>prašydami išmokėti avansą </a:t>
            </a:r>
            <a:r>
              <a:rPr lang="lt-LT" dirty="0" err="1"/>
              <a:t>PrV</a:t>
            </a:r>
            <a:r>
              <a:rPr lang="lt-LT" dirty="0"/>
              <a:t> turi pateikti avanso draudimo dokumentą – Lietuvos banko prižiūrimos finansų įstaigos ar draudimo įmonės garantiją, laidavimo raštą arba laidavimo draudimo raštą dėl avanso dalies, apmokėjimą pagrindžiantį dokumentą, kuri viršija 100 000 (vieną šimtą tūkstančių) eurų. Reikalavimas pateikti avanso draudimo dokumentą netaikomas biudžetinėms įstaigoms, taip pat viešosioms įstaigoms, kurių savininkė arba viena iš dalininkų yra valstybė, valstybės valdomoms įmonėms ir labdaros ir paramos fondams, kurių vienintelė dalininkė yra valstybės valdoma bendrovė. </a:t>
            </a:r>
          </a:p>
          <a:p>
            <a:pPr marL="285750" indent="-285750" algn="just">
              <a:buFont typeface="Wingdings" panose="05000000000000000000" pitchFamily="2" charset="2"/>
              <a:buChar char="Ø"/>
            </a:pPr>
            <a:r>
              <a:rPr lang="lt-LT" dirty="0"/>
              <a:t>PAFT 158 p. - jeigu per 140 darbo dienų nuo avanso gavimo dienos projekto vykdytojas nepradeda vykdyti projekto veiklų, avansu išmokėtos lėšos turi būti susigrąžinamos.</a:t>
            </a:r>
            <a:endParaRPr lang="lt-LT" b="1" dirty="0"/>
          </a:p>
          <a:p>
            <a:pPr marL="285750" indent="-285750" algn="just">
              <a:buFont typeface="Arial" panose="020B0604020202020204" pitchFamily="34" charset="0"/>
              <a:buChar char="•"/>
            </a:pPr>
            <a:r>
              <a:rPr lang="lt-LT" b="1" dirty="0"/>
              <a:t>Avansinis mokėjimo prašymas įvertinamas per 10 d. d.</a:t>
            </a:r>
          </a:p>
        </p:txBody>
      </p:sp>
      <p:sp>
        <p:nvSpPr>
          <p:cNvPr id="3" name="Text Placeholder 2">
            <a:extLst>
              <a:ext uri="{FF2B5EF4-FFF2-40B4-BE49-F238E27FC236}">
                <a16:creationId xmlns:a16="http://schemas.microsoft.com/office/drawing/2014/main" id="{9A95E374-76A4-7DE2-64D7-912C97E1243B}"/>
              </a:ext>
            </a:extLst>
          </p:cNvPr>
          <p:cNvSpPr>
            <a:spLocks noGrp="1"/>
          </p:cNvSpPr>
          <p:nvPr>
            <p:ph type="body" sz="quarter" idx="13"/>
          </p:nvPr>
        </p:nvSpPr>
        <p:spPr/>
        <p:txBody>
          <a:bodyPr/>
          <a:lstStyle/>
          <a:p>
            <a:pPr algn="ctr"/>
            <a:r>
              <a:rPr lang="lt-LT" sz="2800" dirty="0"/>
              <a:t>Ką galime dar padaryti, kad projekto įgyvendinimas vyktų sklandžiau</a:t>
            </a:r>
          </a:p>
        </p:txBody>
      </p:sp>
      <p:sp>
        <p:nvSpPr>
          <p:cNvPr id="4" name="Slide Number Placeholder 3">
            <a:extLst>
              <a:ext uri="{FF2B5EF4-FFF2-40B4-BE49-F238E27FC236}">
                <a16:creationId xmlns:a16="http://schemas.microsoft.com/office/drawing/2014/main" id="{A1EA221F-767C-B78E-DF53-9F8B0D08CCCE}"/>
              </a:ext>
            </a:extLst>
          </p:cNvPr>
          <p:cNvSpPr>
            <a:spLocks noGrp="1"/>
          </p:cNvSpPr>
          <p:nvPr>
            <p:ph type="sldNum" sz="quarter" idx="4"/>
          </p:nvPr>
        </p:nvSpPr>
        <p:spPr/>
        <p:txBody>
          <a:bodyPr/>
          <a:lstStyle/>
          <a:p>
            <a:fld id="{2C9A1DEF-F8CC-264F-9A7B-89BAB9CBC5C2}" type="slidenum">
              <a:rPr lang="en-US" smtClean="0"/>
              <a:pPr/>
              <a:t>10</a:t>
            </a:fld>
            <a:r>
              <a:rPr lang="en-US"/>
              <a:t>   |   Centrinė projektų valdymo agentūra</a:t>
            </a:r>
            <a:endParaRPr lang="x-none" dirty="0"/>
          </a:p>
        </p:txBody>
      </p:sp>
    </p:spTree>
    <p:extLst>
      <p:ext uri="{BB962C8B-B14F-4D97-AF65-F5344CB8AC3E}">
        <p14:creationId xmlns:p14="http://schemas.microsoft.com/office/powerpoint/2010/main" val="156113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1A37C7-6CB8-96B6-E08E-473735755323}"/>
              </a:ext>
            </a:extLst>
          </p:cNvPr>
          <p:cNvSpPr>
            <a:spLocks noGrp="1"/>
          </p:cNvSpPr>
          <p:nvPr>
            <p:ph type="body" sz="quarter" idx="10"/>
          </p:nvPr>
        </p:nvSpPr>
        <p:spPr>
          <a:xfrm>
            <a:off x="412961" y="1480009"/>
            <a:ext cx="11120278" cy="2689784"/>
          </a:xfrm>
        </p:spPr>
        <p:txBody>
          <a:bodyPr/>
          <a:lstStyle/>
          <a:p>
            <a:pPr marL="285750" indent="-285750">
              <a:buFont typeface="Arial" panose="020B0604020202020204" pitchFamily="34" charset="0"/>
              <a:buChar char="•"/>
            </a:pPr>
            <a:r>
              <a:rPr lang="lt-LT" sz="1600" dirty="0"/>
              <a:t>PAFT 149.1 p. - patirtos išlaidos turi būti deklaruojamos iki projekto sutartyje nustatyto galutinės veiklos ataskaitos pateikimo termino;</a:t>
            </a:r>
          </a:p>
          <a:p>
            <a:pPr marL="285750" indent="-285750">
              <a:buFont typeface="Arial" panose="020B0604020202020204" pitchFamily="34" charset="0"/>
              <a:buChar char="•"/>
            </a:pPr>
            <a:r>
              <a:rPr lang="lt-LT" sz="1600" dirty="0"/>
              <a:t>Gairių 2.14 p. - rodiklis P.S.2.1045 turi būti pasiektas ne vėliau kaip iki 2030 m. spalio 1 d;</a:t>
            </a:r>
          </a:p>
          <a:p>
            <a:pPr marL="285750" indent="-285750">
              <a:buFont typeface="Arial" panose="020B0604020202020204" pitchFamily="34" charset="0"/>
              <a:buChar char="•"/>
            </a:pPr>
            <a:r>
              <a:rPr lang="lt-LT" sz="1600" b="1" dirty="0"/>
              <a:t>Išlaidų tinkamumo laikotarpis</a:t>
            </a:r>
            <a:r>
              <a:rPr lang="lt-LT" sz="1600" dirty="0"/>
              <a:t> – išlaidos turi būti patirtos ir apmokėtos nuo 2025 m. gruodžio 18 d. iki 2030 m. gruodžio 31 d., jeigu visos projekto veiklos nebaigtos iki pareiškėjui pateikiant PĮP. </a:t>
            </a:r>
            <a:br>
              <a:rPr lang="lt-LT" dirty="0"/>
            </a:br>
            <a:br>
              <a:rPr lang="lt-LT" dirty="0"/>
            </a:br>
            <a:endParaRPr lang="lt-LT" b="1" dirty="0"/>
          </a:p>
          <a:p>
            <a:pPr marL="285750" indent="-285750">
              <a:buFont typeface="Arial" panose="020B0604020202020204" pitchFamily="34" charset="0"/>
              <a:buChar char="•"/>
            </a:pPr>
            <a:endParaRPr lang="lt-LT" dirty="0"/>
          </a:p>
          <a:p>
            <a:pPr marL="285750" indent="-285750">
              <a:buFont typeface="Arial" panose="020B0604020202020204" pitchFamily="34" charset="0"/>
              <a:buChar char="•"/>
            </a:pPr>
            <a:endParaRPr lang="lt-LT" dirty="0"/>
          </a:p>
        </p:txBody>
      </p:sp>
      <p:sp>
        <p:nvSpPr>
          <p:cNvPr id="3" name="Text Placeholder 2">
            <a:extLst>
              <a:ext uri="{FF2B5EF4-FFF2-40B4-BE49-F238E27FC236}">
                <a16:creationId xmlns:a16="http://schemas.microsoft.com/office/drawing/2014/main" id="{AB8D7CA1-C942-30F8-518A-B7FA98555491}"/>
              </a:ext>
            </a:extLst>
          </p:cNvPr>
          <p:cNvSpPr>
            <a:spLocks noGrp="1"/>
          </p:cNvSpPr>
          <p:nvPr>
            <p:ph type="body" sz="quarter" idx="13"/>
          </p:nvPr>
        </p:nvSpPr>
        <p:spPr>
          <a:xfrm>
            <a:off x="1416049" y="476251"/>
            <a:ext cx="10117190" cy="1003758"/>
          </a:xfrm>
        </p:spPr>
        <p:txBody>
          <a:bodyPr/>
          <a:lstStyle/>
          <a:p>
            <a:pPr algn="ctr"/>
            <a:r>
              <a:rPr lang="lt-LT" sz="2800" dirty="0"/>
              <a:t>Svarbūs terminai</a:t>
            </a:r>
          </a:p>
        </p:txBody>
      </p:sp>
      <p:sp>
        <p:nvSpPr>
          <p:cNvPr id="4" name="Slide Number Placeholder 3">
            <a:extLst>
              <a:ext uri="{FF2B5EF4-FFF2-40B4-BE49-F238E27FC236}">
                <a16:creationId xmlns:a16="http://schemas.microsoft.com/office/drawing/2014/main" id="{B1A3F008-B5F5-9177-099B-65638C16FB2E}"/>
              </a:ext>
            </a:extLst>
          </p:cNvPr>
          <p:cNvSpPr>
            <a:spLocks noGrp="1"/>
          </p:cNvSpPr>
          <p:nvPr>
            <p:ph type="sldNum" sz="quarter" idx="4"/>
          </p:nvPr>
        </p:nvSpPr>
        <p:spPr/>
        <p:txBody>
          <a:bodyPr/>
          <a:lstStyle/>
          <a:p>
            <a:fld id="{2C9A1DEF-F8CC-264F-9A7B-89BAB9CBC5C2}" type="slidenum">
              <a:rPr lang="en-US" smtClean="0"/>
              <a:pPr/>
              <a:t>11</a:t>
            </a:fld>
            <a:r>
              <a:rPr lang="en-US"/>
              <a:t>   |   Centrinė projektų valdymo agentūra</a:t>
            </a:r>
            <a:endParaRPr lang="x-none" dirty="0"/>
          </a:p>
        </p:txBody>
      </p:sp>
      <p:pic>
        <p:nvPicPr>
          <p:cNvPr id="6" name="Picture 5" descr="A calendar with a red circle and x marks&#10;&#10;AI-generated content may be incorrect.">
            <a:extLst>
              <a:ext uri="{FF2B5EF4-FFF2-40B4-BE49-F238E27FC236}">
                <a16:creationId xmlns:a16="http://schemas.microsoft.com/office/drawing/2014/main" id="{6F43B3D2-3E64-1108-1346-3882AEC790E4}"/>
              </a:ext>
            </a:extLst>
          </p:cNvPr>
          <p:cNvPicPr>
            <a:picLocks noChangeAspect="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702276" y="3731369"/>
            <a:ext cx="2384323" cy="2384323"/>
          </a:xfrm>
          <a:prstGeom prst="rect">
            <a:avLst/>
          </a:prstGeom>
          <a:ln>
            <a:noFill/>
          </a:ln>
          <a:effectLst>
            <a:softEdge rad="112500"/>
          </a:effectLst>
        </p:spPr>
      </p:pic>
    </p:spTree>
    <p:extLst>
      <p:ext uri="{BB962C8B-B14F-4D97-AF65-F5344CB8AC3E}">
        <p14:creationId xmlns:p14="http://schemas.microsoft.com/office/powerpoint/2010/main" val="351564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226FD5-B4F6-5929-A2B6-391DF1B300B1}"/>
              </a:ext>
            </a:extLst>
          </p:cNvPr>
          <p:cNvSpPr>
            <a:spLocks noGrp="1"/>
          </p:cNvSpPr>
          <p:nvPr>
            <p:ph type="body" sz="quarter" idx="13"/>
          </p:nvPr>
        </p:nvSpPr>
        <p:spPr>
          <a:xfrm>
            <a:off x="412962" y="2453054"/>
            <a:ext cx="4194175" cy="1951892"/>
          </a:xfrm>
        </p:spPr>
        <p:txBody>
          <a:bodyPr/>
          <a:lstStyle/>
          <a:p>
            <a:r>
              <a:rPr lang="lt-LT" dirty="0"/>
              <a:t>Ačiū už dėmesį</a:t>
            </a:r>
            <a:r>
              <a:rPr lang="en-US" dirty="0"/>
              <a:t>!</a:t>
            </a:r>
            <a:endParaRPr lang="lt-LT" dirty="0"/>
          </a:p>
        </p:txBody>
      </p:sp>
      <p:sp>
        <p:nvSpPr>
          <p:cNvPr id="4" name="Slide Number Placeholder 3">
            <a:extLst>
              <a:ext uri="{FF2B5EF4-FFF2-40B4-BE49-F238E27FC236}">
                <a16:creationId xmlns:a16="http://schemas.microsoft.com/office/drawing/2014/main" id="{01BAA0E7-9A4A-5878-A630-FBE917231EBF}"/>
              </a:ext>
            </a:extLst>
          </p:cNvPr>
          <p:cNvSpPr>
            <a:spLocks noGrp="1"/>
          </p:cNvSpPr>
          <p:nvPr>
            <p:ph type="sldNum" sz="quarter" idx="4"/>
          </p:nvPr>
        </p:nvSpPr>
        <p:spPr/>
        <p:txBody>
          <a:bodyPr/>
          <a:lstStyle/>
          <a:p>
            <a:fld id="{2C9A1DEF-F8CC-264F-9A7B-89BAB9CBC5C2}" type="slidenum">
              <a:rPr lang="en-US" smtClean="0"/>
              <a:pPr/>
              <a:t>12</a:t>
            </a:fld>
            <a:r>
              <a:rPr lang="en-US"/>
              <a:t>   |   Centrinė projektų valdymo agentūra</a:t>
            </a:r>
            <a:endParaRPr lang="x-none" dirty="0"/>
          </a:p>
        </p:txBody>
      </p:sp>
    </p:spTree>
    <p:extLst>
      <p:ext uri="{BB962C8B-B14F-4D97-AF65-F5344CB8AC3E}">
        <p14:creationId xmlns:p14="http://schemas.microsoft.com/office/powerpoint/2010/main" val="282284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ltas">
  <a:themeElements>
    <a:clrScheme name="Custom 5">
      <a:dk1>
        <a:srgbClr val="0A1E26"/>
      </a:dk1>
      <a:lt1>
        <a:srgbClr val="FFFFFF"/>
      </a:lt1>
      <a:dk2>
        <a:srgbClr val="01343B"/>
      </a:dk2>
      <a:lt2>
        <a:srgbClr val="E7E6E6"/>
      </a:lt2>
      <a:accent1>
        <a:srgbClr val="092D67"/>
      </a:accent1>
      <a:accent2>
        <a:srgbClr val="F0B016"/>
      </a:accent2>
      <a:accent3>
        <a:srgbClr val="4249DF"/>
      </a:accent3>
      <a:accent4>
        <a:srgbClr val="F25901"/>
      </a:accent4>
      <a:accent5>
        <a:srgbClr val="C5DEFF"/>
      </a:accent5>
      <a:accent6>
        <a:srgbClr val="BEBFBE"/>
      </a:accent6>
      <a:hlink>
        <a:srgbClr val="01333B"/>
      </a:hlink>
      <a:folHlink>
        <a:srgbClr val="01333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Baltas">
  <a:themeElements>
    <a:clrScheme name="CPVA">
      <a:dk1>
        <a:srgbClr val="0A1E26"/>
      </a:dk1>
      <a:lt1>
        <a:srgbClr val="FFFFFF"/>
      </a:lt1>
      <a:dk2>
        <a:srgbClr val="01343B"/>
      </a:dk2>
      <a:lt2>
        <a:srgbClr val="E7E6E6"/>
      </a:lt2>
      <a:accent1>
        <a:srgbClr val="092D67"/>
      </a:accent1>
      <a:accent2>
        <a:srgbClr val="F0B016"/>
      </a:accent2>
      <a:accent3>
        <a:srgbClr val="4249DF"/>
      </a:accent3>
      <a:accent4>
        <a:srgbClr val="CCDED6"/>
      </a:accent4>
      <a:accent5>
        <a:srgbClr val="C5DEFF"/>
      </a:accent5>
      <a:accent6>
        <a:srgbClr val="BEBFBE"/>
      </a:accent6>
      <a:hlink>
        <a:srgbClr val="01333B"/>
      </a:hlink>
      <a:folHlink>
        <a:srgbClr val="01333B"/>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altas">
  <a:themeElements>
    <a:clrScheme name="CPVA">
      <a:dk1>
        <a:srgbClr val="0A1E26"/>
      </a:dk1>
      <a:lt1>
        <a:srgbClr val="FFFFFF"/>
      </a:lt1>
      <a:dk2>
        <a:srgbClr val="01343B"/>
      </a:dk2>
      <a:lt2>
        <a:srgbClr val="E7E6E6"/>
      </a:lt2>
      <a:accent1>
        <a:srgbClr val="092D67"/>
      </a:accent1>
      <a:accent2>
        <a:srgbClr val="F0B016"/>
      </a:accent2>
      <a:accent3>
        <a:srgbClr val="4249DF"/>
      </a:accent3>
      <a:accent4>
        <a:srgbClr val="CCDED6"/>
      </a:accent4>
      <a:accent5>
        <a:srgbClr val="C5DEFF"/>
      </a:accent5>
      <a:accent6>
        <a:srgbClr val="BEBFBE"/>
      </a:accent6>
      <a:hlink>
        <a:srgbClr val="01333B"/>
      </a:hlink>
      <a:folHlink>
        <a:srgbClr val="01333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i kujundu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CCA117F497E3D419E774FDF9F1CDC63" ma:contentTypeVersion="13" ma:contentTypeDescription="Loo uus dokument" ma:contentTypeScope="" ma:versionID="a86f2cab321af8071e3134fd60001d91">
  <xsd:schema xmlns:xsd="http://www.w3.org/2001/XMLSchema" xmlns:xs="http://www.w3.org/2001/XMLSchema" xmlns:p="http://schemas.microsoft.com/office/2006/metadata/properties" xmlns:ns3="dcde8227-80a3-4b03-a3a8-b41e8091f289" xmlns:ns4="3b88fb86-4b02-47b7-a458-9600e072c17f" targetNamespace="http://schemas.microsoft.com/office/2006/metadata/properties" ma:root="true" ma:fieldsID="3a452bd9588c6af76c7c01cd3dd8ce49" ns3:_="" ns4:_="">
    <xsd:import namespace="dcde8227-80a3-4b03-a3a8-b41e8091f289"/>
    <xsd:import namespace="3b88fb86-4b02-47b7-a458-9600e072c17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de8227-80a3-4b03-a3a8-b41e8091f2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88fb86-4b02-47b7-a458-9600e072c17f" elementFormDefault="qualified">
    <xsd:import namespace="http://schemas.microsoft.com/office/2006/documentManagement/types"/>
    <xsd:import namespace="http://schemas.microsoft.com/office/infopath/2007/PartnerControls"/>
    <xsd:element name="SharedWithUsers" ma:index="10"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Ühiskasutusse andmise üksikasjad" ma:internalName="SharedWithDetails" ma:readOnly="true">
      <xsd:simpleType>
        <xsd:restriction base="dms:Note">
          <xsd:maxLength value="255"/>
        </xsd:restriction>
      </xsd:simpleType>
    </xsd:element>
    <xsd:element name="SharingHintHash" ma:index="12" nillable="true" ma:displayName="Vihjeräsi jagami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74A226F-B264-4FBE-A831-F6935852DDCC}">
  <ds:schemaRefs>
    <ds:schemaRef ds:uri="3b88fb86-4b02-47b7-a458-9600e072c17f"/>
    <ds:schemaRef ds:uri="dcde8227-80a3-4b03-a3a8-b41e8091f2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B091383-DBC4-43CD-A617-0C35E2BEE357}">
  <ds:schemaRefs>
    <ds:schemaRef ds:uri="http://schemas.microsoft.com/sharepoint/v3/contenttype/forms"/>
  </ds:schemaRefs>
</ds:datastoreItem>
</file>

<file path=customXml/itemProps3.xml><?xml version="1.0" encoding="utf-8"?>
<ds:datastoreItem xmlns:ds="http://schemas.openxmlformats.org/officeDocument/2006/customXml" ds:itemID="{7BC65DB8-9424-481C-B684-ABCFB492830A}">
  <ds:schemaRefs>
    <ds:schemaRef ds:uri="http://www.w3.org/XML/1998/namespace"/>
    <ds:schemaRef ds:uri="dcde8227-80a3-4b03-a3a8-b41e8091f289"/>
    <ds:schemaRef ds:uri="http://schemas.microsoft.com/office/2006/documentManagement/types"/>
    <ds:schemaRef ds:uri="http://purl.org/dc/term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3b88fb86-4b02-47b7-a458-9600e072c17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1111</TotalTime>
  <Words>1512</Words>
  <Application>Microsoft Office PowerPoint</Application>
  <PresentationFormat>Widescreen</PresentationFormat>
  <Paragraphs>95</Paragraphs>
  <Slides>13</Slides>
  <Notes>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13</vt:i4>
      </vt:variant>
    </vt:vector>
  </HeadingPairs>
  <TitlesOfParts>
    <vt:vector size="26" baseType="lpstr">
      <vt:lpstr>Arial</vt:lpstr>
      <vt:lpstr>Calibri</vt:lpstr>
      <vt:lpstr>Calibri Light</vt:lpstr>
      <vt:lpstr>DM Sans</vt:lpstr>
      <vt:lpstr>DM Serif Display</vt:lpstr>
      <vt:lpstr>Helvetica</vt:lpstr>
      <vt:lpstr>Open Sans</vt:lpstr>
      <vt:lpstr>Poppins</vt:lpstr>
      <vt:lpstr>Wingdings</vt:lpstr>
      <vt:lpstr>Template PresentationGo</vt:lpstr>
      <vt:lpstr>Baltas</vt:lpstr>
      <vt:lpstr>1_Baltas</vt:lpstr>
      <vt:lpstr>2_Baltas</vt:lpstr>
      <vt:lpstr>Projekto įgyvendinimo plano pildymas ir reikalingų dokumentų pateikimas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Eerik Kohv</dc:creator>
  <cp:lastModifiedBy>Urtė Morozovaitė</cp:lastModifiedBy>
  <cp:revision>67</cp:revision>
  <cp:lastPrinted>2022-03-28T13:08:07Z</cp:lastPrinted>
  <dcterms:modified xsi:type="dcterms:W3CDTF">2026-10-08T13:00:31Z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0x0101000CCA117F497E3D419E774FDF9F1CDC63</vt:lpwstr>
  </property>
</Properties>
</file>