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3"/>
  </p:sldMasterIdLst>
  <p:notesMasterIdLst>
    <p:notesMasterId r:id="rId5"/>
  </p:notesMasterIdLst>
  <p:sldIdLst>
    <p:sldId id="256" r:id="rId4"/>
  </p:sldIdLst>
  <p:sldSz cx="30275213" cy="42803763"/>
  <p:notesSz cx="7559675" cy="1069181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3" d="100"/>
          <a:sy n="13" d="100"/>
        </p:scale>
        <p:origin x="2635" y="125"/>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Master" Target="slideMasters/slideMaster1.xml"/><Relationship Id="rId7"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presProps" Target="presProps.xml"/><Relationship Id="rId5" Type="http://schemas.openxmlformats.org/officeDocument/2006/relationships/notesMaster" Target="notesMasters/notesMaster1.xml"/><Relationship Id="rId4" Type="http://schemas.openxmlformats.org/officeDocument/2006/relationships/slide" Target="slides/slide1.xml"/><Relationship Id="rId9"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microsoft.com/office/2011/relationships/chartColorStyle" Target="colors3.xml"/><Relationship Id="rId1" Type="http://schemas.microsoft.com/office/2011/relationships/chartStyle" Target="style3.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4"/>
    </mc:Choice>
    <mc:Fallback>
      <c:style val="4"/>
    </mc:Fallback>
  </mc:AlternateContent>
  <c:chart>
    <c:autoTitleDeleted val="1"/>
    <c:view3D>
      <c:rotX val="0"/>
      <c:rotY val="0"/>
      <c:depthPercent val="60"/>
      <c:rAngAx val="0"/>
      <c:perspective val="100"/>
    </c:view3D>
    <c:floor>
      <c:thickness val="0"/>
      <c:spPr>
        <a:solidFill>
          <a:schemeClr val="lt1">
            <a:lumMod val="95000"/>
          </a:schemeClr>
        </a:solidFill>
        <a:ln>
          <a:noFill/>
        </a:ln>
        <a:effectLst/>
        <a:sp3d/>
      </c:spPr>
    </c:floor>
    <c:sideWall>
      <c:thickness val="0"/>
      <c:spPr>
        <a:noFill/>
        <a:ln>
          <a:noFill/>
        </a:ln>
        <a:effectLst/>
        <a:sp3d/>
      </c:spPr>
    </c:sideWall>
    <c:backWall>
      <c:thickness val="0"/>
      <c:spPr>
        <a:noFill/>
        <a:ln>
          <a:noFill/>
        </a:ln>
        <a:effectLst/>
        <a:sp3d/>
      </c:spPr>
    </c:backWall>
    <c:plotArea>
      <c:layout/>
      <c:bar3DChart>
        <c:barDir val="col"/>
        <c:grouping val="clustered"/>
        <c:varyColors val="0"/>
        <c:ser>
          <c:idx val="0"/>
          <c:order val="0"/>
          <c:tx>
            <c:strRef>
              <c:f>Sheet1!$B$1</c:f>
              <c:strCache>
                <c:ptCount val="1"/>
                <c:pt idx="0">
                  <c:v>Publications</c:v>
                </c:pt>
              </c:strCache>
            </c:strRef>
          </c:tx>
          <c:spPr>
            <a:solidFill>
              <a:schemeClr val="accent2">
                <a:alpha val="85000"/>
              </a:schemeClr>
            </a:solidFill>
            <a:ln w="9525" cap="flat" cmpd="sng" algn="ctr">
              <a:solidFill>
                <a:schemeClr val="accent2">
                  <a:lumMod val="75000"/>
                </a:schemeClr>
              </a:solidFill>
              <a:round/>
            </a:ln>
            <a:effectLst/>
            <a:sp3d contourW="9525">
              <a:contourClr>
                <a:schemeClr val="accent2">
                  <a:lumMod val="75000"/>
                </a:schemeClr>
              </a:contourClr>
            </a:sp3d>
          </c:spPr>
          <c:invertIfNegative val="0"/>
          <c:dLbls>
            <c:spPr>
              <a:noFill/>
              <a:ln>
                <a:noFill/>
              </a:ln>
              <a:effectLst/>
            </c:spPr>
            <c:txPr>
              <a:bodyPr rot="0" spcFirstLastPara="1" vertOverflow="ellipsis" vert="horz" wrap="square" lIns="38100" tIns="19050" rIns="38100" bIns="19050" anchor="ctr" anchorCtr="1">
                <a:spAutoFit/>
              </a:bodyPr>
              <a:lstStyle/>
              <a:p>
                <a:pPr>
                  <a:defRPr sz="4000"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dk1">
                          <a:lumMod val="50000"/>
                          <a:lumOff val="50000"/>
                        </a:schemeClr>
                      </a:solidFill>
                    </a:ln>
                    <a:effectLst/>
                  </c:spPr>
                </c15:leaderLines>
              </c:ext>
            </c:extLst>
          </c:dLbls>
          <c:cat>
            <c:numRef>
              <c:f>Sheet1!$A$2:$A$12</c:f>
              <c:numCache>
                <c:formatCode>General</c:formatCode>
                <c:ptCount val="11"/>
                <c:pt idx="0">
                  <c:v>2014</c:v>
                </c:pt>
                <c:pt idx="1">
                  <c:v>2015</c:v>
                </c:pt>
                <c:pt idx="2">
                  <c:v>2016</c:v>
                </c:pt>
                <c:pt idx="3">
                  <c:v>2017</c:v>
                </c:pt>
                <c:pt idx="4">
                  <c:v>2018</c:v>
                </c:pt>
                <c:pt idx="5">
                  <c:v>2019</c:v>
                </c:pt>
                <c:pt idx="6">
                  <c:v>2020</c:v>
                </c:pt>
                <c:pt idx="7">
                  <c:v>2021</c:v>
                </c:pt>
                <c:pt idx="8">
                  <c:v>2022</c:v>
                </c:pt>
                <c:pt idx="9">
                  <c:v>2023</c:v>
                </c:pt>
                <c:pt idx="10">
                  <c:v>2024</c:v>
                </c:pt>
              </c:numCache>
            </c:numRef>
          </c:cat>
          <c:val>
            <c:numRef>
              <c:f>Sheet1!$B$2:$B$12</c:f>
              <c:numCache>
                <c:formatCode>General</c:formatCode>
                <c:ptCount val="11"/>
                <c:pt idx="0">
                  <c:v>0</c:v>
                </c:pt>
                <c:pt idx="1">
                  <c:v>1</c:v>
                </c:pt>
                <c:pt idx="2">
                  <c:v>2</c:v>
                </c:pt>
                <c:pt idx="3">
                  <c:v>0</c:v>
                </c:pt>
                <c:pt idx="4">
                  <c:v>3</c:v>
                </c:pt>
                <c:pt idx="5">
                  <c:v>2</c:v>
                </c:pt>
                <c:pt idx="6">
                  <c:v>9</c:v>
                </c:pt>
                <c:pt idx="7">
                  <c:v>19</c:v>
                </c:pt>
                <c:pt idx="8">
                  <c:v>15</c:v>
                </c:pt>
                <c:pt idx="9">
                  <c:v>11</c:v>
                </c:pt>
                <c:pt idx="10">
                  <c:v>4</c:v>
                </c:pt>
              </c:numCache>
            </c:numRef>
          </c:val>
          <c:extLst>
            <c:ext xmlns:c16="http://schemas.microsoft.com/office/drawing/2014/chart" uri="{C3380CC4-5D6E-409C-BE32-E72D297353CC}">
              <c16:uniqueId val="{00000000-F6F5-43C0-A2B7-C186DB61A5C1}"/>
            </c:ext>
          </c:extLst>
        </c:ser>
        <c:dLbls>
          <c:showLegendKey val="0"/>
          <c:showVal val="1"/>
          <c:showCatName val="0"/>
          <c:showSerName val="0"/>
          <c:showPercent val="0"/>
          <c:showBubbleSize val="0"/>
        </c:dLbls>
        <c:gapWidth val="65"/>
        <c:shape val="box"/>
        <c:axId val="402081088"/>
        <c:axId val="402080728"/>
        <c:axId val="0"/>
      </c:bar3DChart>
      <c:catAx>
        <c:axId val="402081088"/>
        <c:scaling>
          <c:orientation val="minMax"/>
        </c:scaling>
        <c:delete val="0"/>
        <c:axPos val="b"/>
        <c:numFmt formatCode="General" sourceLinked="1"/>
        <c:majorTickMark val="none"/>
        <c:minorTickMark val="none"/>
        <c:tickLblPos val="nextTo"/>
        <c:spPr>
          <a:noFill/>
          <a:ln w="19050" cap="flat" cmpd="sng" algn="ctr">
            <a:solidFill>
              <a:schemeClr val="dk1">
                <a:lumMod val="75000"/>
                <a:lumOff val="25000"/>
              </a:schemeClr>
            </a:solidFill>
            <a:round/>
          </a:ln>
          <a:effectLst/>
        </c:spPr>
        <c:txPr>
          <a:bodyPr rot="-60000000" spcFirstLastPara="1" vertOverflow="ellipsis" vert="horz" wrap="square" anchor="ctr" anchorCtr="1"/>
          <a:lstStyle/>
          <a:p>
            <a:pPr>
              <a:defRPr sz="4400" b="0" i="0" u="none" strike="noStrike" kern="1200" cap="all" baseline="0">
                <a:solidFill>
                  <a:schemeClr val="tx1"/>
                </a:solidFill>
                <a:latin typeface="Times New Roman" panose="02020603050405020304" pitchFamily="18" charset="0"/>
                <a:ea typeface="+mn-ea"/>
                <a:cs typeface="Times New Roman" panose="02020603050405020304" pitchFamily="18" charset="0"/>
              </a:defRPr>
            </a:pPr>
            <a:endParaRPr lang="en-US"/>
          </a:p>
        </c:txPr>
        <c:crossAx val="402080728"/>
        <c:crosses val="autoZero"/>
        <c:auto val="1"/>
        <c:lblAlgn val="ctr"/>
        <c:lblOffset val="100"/>
        <c:noMultiLvlLbl val="0"/>
      </c:catAx>
      <c:valAx>
        <c:axId val="402080728"/>
        <c:scaling>
          <c:orientation val="minMax"/>
        </c:scaling>
        <c:delete val="0"/>
        <c:axPos val="l"/>
        <c:majorGridlines>
          <c:spPr>
            <a:ln w="9525" cap="flat" cmpd="sng" algn="ctr">
              <a:solidFill>
                <a:schemeClr val="dk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3600"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en-US"/>
          </a:p>
        </c:txPr>
        <c:crossAx val="402081088"/>
        <c:crosses val="autoZero"/>
        <c:crossBetween val="between"/>
      </c:valAx>
      <c:spPr>
        <a:noFill/>
        <a:ln>
          <a:noFill/>
        </a:ln>
        <a:effectLst/>
      </c:spPr>
    </c:plotArea>
    <c:legend>
      <c:legendPos val="b"/>
      <c:overlay val="0"/>
      <c:spPr>
        <a:solidFill>
          <a:schemeClr val="lt1">
            <a:lumMod val="95000"/>
            <a:alpha val="39000"/>
          </a:schemeClr>
        </a:solidFill>
        <a:ln>
          <a:noFill/>
        </a:ln>
        <a:effectLst/>
      </c:spPr>
      <c:txPr>
        <a:bodyPr rot="0" spcFirstLastPara="1" vertOverflow="ellipsis" vert="horz" wrap="square" anchor="ctr" anchorCtr="1"/>
        <a:lstStyle/>
        <a:p>
          <a:pPr>
            <a:defRPr sz="4000"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solidFill>
      <a:schemeClr val="bg1"/>
    </a:solidFill>
    <a:ln w="9525" cap="flat" cmpd="sng" algn="ctr">
      <a:solidFill>
        <a:schemeClr val="bg1"/>
      </a:solidFill>
      <a:round/>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30"/>
      <c:rotY val="0"/>
      <c:depthPercent val="100"/>
      <c:rAngAx val="0"/>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pie3DChart>
        <c:varyColors val="1"/>
        <c:ser>
          <c:idx val="0"/>
          <c:order val="0"/>
          <c:tx>
            <c:strRef>
              <c:f>Sheet1!$B$1</c:f>
              <c:strCache>
                <c:ptCount val="1"/>
                <c:pt idx="0">
                  <c:v>Column1</c:v>
                </c:pt>
              </c:strCache>
            </c:strRef>
          </c:tx>
          <c:dPt>
            <c:idx val="0"/>
            <c:bubble3D val="0"/>
            <c:spPr>
              <a:solidFill>
                <a:schemeClr val="accent1"/>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extLst>
              <c:ext xmlns:c16="http://schemas.microsoft.com/office/drawing/2014/chart" uri="{C3380CC4-5D6E-409C-BE32-E72D297353CC}">
                <c16:uniqueId val="{00000001-A89E-4A90-8D7E-230C63424538}"/>
              </c:ext>
            </c:extLst>
          </c:dPt>
          <c:dPt>
            <c:idx val="1"/>
            <c:bubble3D val="0"/>
            <c:spPr>
              <a:solidFill>
                <a:schemeClr val="accent2"/>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extLst>
              <c:ext xmlns:c16="http://schemas.microsoft.com/office/drawing/2014/chart" uri="{C3380CC4-5D6E-409C-BE32-E72D297353CC}">
                <c16:uniqueId val="{00000003-A89E-4A90-8D7E-230C63424538}"/>
              </c:ext>
            </c:extLst>
          </c:dPt>
          <c:dPt>
            <c:idx val="2"/>
            <c:bubble3D val="0"/>
            <c:spPr>
              <a:solidFill>
                <a:schemeClr val="accent3"/>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extLst>
              <c:ext xmlns:c16="http://schemas.microsoft.com/office/drawing/2014/chart" uri="{C3380CC4-5D6E-409C-BE32-E72D297353CC}">
                <c16:uniqueId val="{00000005-A89E-4A90-8D7E-230C63424538}"/>
              </c:ext>
            </c:extLst>
          </c:dPt>
          <c:dPt>
            <c:idx val="3"/>
            <c:bubble3D val="0"/>
            <c:spPr>
              <a:solidFill>
                <a:schemeClr val="accent4"/>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extLst>
              <c:ext xmlns:c16="http://schemas.microsoft.com/office/drawing/2014/chart" uri="{C3380CC4-5D6E-409C-BE32-E72D297353CC}">
                <c16:uniqueId val="{00000007-A89E-4A90-8D7E-230C63424538}"/>
              </c:ext>
            </c:extLst>
          </c:dPt>
          <c:dLbls>
            <c:dLbl>
              <c:idx val="0"/>
              <c:spPr>
                <a:noFill/>
                <a:ln>
                  <a:noFill/>
                </a:ln>
                <a:effectLst/>
              </c:spPr>
              <c:txPr>
                <a:bodyPr rot="0" spcFirstLastPara="1" vertOverflow="ellipsis" vert="horz" wrap="square" lIns="38100" tIns="19050" rIns="38100" bIns="19050" anchor="ctr" anchorCtr="1">
                  <a:spAutoFit/>
                </a:bodyPr>
                <a:lstStyle/>
                <a:p>
                  <a:pPr>
                    <a:defRPr sz="2800" b="1" i="0" u="none" strike="noStrike" kern="1200" spc="0" baseline="0">
                      <a:solidFill>
                        <a:schemeClr val="accent1"/>
                      </a:solidFill>
                      <a:latin typeface="Times New Roman" panose="02020603050405020304" pitchFamily="18" charset="0"/>
                      <a:ea typeface="+mn-ea"/>
                      <a:cs typeface="Times New Roman" panose="02020603050405020304" pitchFamily="18" charset="0"/>
                    </a:defRPr>
                  </a:pPr>
                  <a:endParaRPr lang="en-US"/>
                </a:p>
              </c:txPr>
              <c:dLblPos val="outEnd"/>
              <c:showLegendKey val="0"/>
              <c:showVal val="0"/>
              <c:showCatName val="1"/>
              <c:showSerName val="0"/>
              <c:showPercent val="1"/>
              <c:showBubbleSize val="0"/>
              <c:extLst>
                <c:ext xmlns:c16="http://schemas.microsoft.com/office/drawing/2014/chart" uri="{C3380CC4-5D6E-409C-BE32-E72D297353CC}">
                  <c16:uniqueId val="{00000001-A89E-4A90-8D7E-230C63424538}"/>
                </c:ext>
              </c:extLst>
            </c:dLbl>
            <c:dLbl>
              <c:idx val="1"/>
              <c:spPr>
                <a:noFill/>
                <a:ln>
                  <a:noFill/>
                </a:ln>
                <a:effectLst/>
              </c:spPr>
              <c:txPr>
                <a:bodyPr rot="0" spcFirstLastPara="1" vertOverflow="ellipsis" vert="horz" wrap="square" lIns="38100" tIns="19050" rIns="38100" bIns="19050" anchor="ctr" anchorCtr="1">
                  <a:spAutoFit/>
                </a:bodyPr>
                <a:lstStyle/>
                <a:p>
                  <a:pPr>
                    <a:defRPr sz="2800" b="1" i="0" u="none" strike="noStrike" kern="1200" spc="0" baseline="0">
                      <a:solidFill>
                        <a:schemeClr val="accent2"/>
                      </a:solidFill>
                      <a:latin typeface="Times New Roman" panose="02020603050405020304" pitchFamily="18" charset="0"/>
                      <a:ea typeface="+mn-ea"/>
                      <a:cs typeface="Times New Roman" panose="02020603050405020304" pitchFamily="18" charset="0"/>
                    </a:defRPr>
                  </a:pPr>
                  <a:endParaRPr lang="en-US"/>
                </a:p>
              </c:txPr>
              <c:dLblPos val="outEnd"/>
              <c:showLegendKey val="0"/>
              <c:showVal val="0"/>
              <c:showCatName val="1"/>
              <c:showSerName val="0"/>
              <c:showPercent val="1"/>
              <c:showBubbleSize val="0"/>
              <c:extLst>
                <c:ext xmlns:c16="http://schemas.microsoft.com/office/drawing/2014/chart" uri="{C3380CC4-5D6E-409C-BE32-E72D297353CC}">
                  <c16:uniqueId val="{00000003-A89E-4A90-8D7E-230C63424538}"/>
                </c:ext>
              </c:extLst>
            </c:dLbl>
            <c:dLbl>
              <c:idx val="2"/>
              <c:spPr>
                <a:noFill/>
                <a:ln>
                  <a:noFill/>
                </a:ln>
                <a:effectLst/>
              </c:spPr>
              <c:txPr>
                <a:bodyPr rot="0" spcFirstLastPara="1" vertOverflow="ellipsis" vert="horz" wrap="square" lIns="38100" tIns="19050" rIns="38100" bIns="19050" anchor="ctr" anchorCtr="1">
                  <a:spAutoFit/>
                </a:bodyPr>
                <a:lstStyle/>
                <a:p>
                  <a:pPr>
                    <a:defRPr sz="2800" b="1" i="0" u="none" strike="noStrike" kern="1200" spc="0" baseline="0">
                      <a:solidFill>
                        <a:schemeClr val="accent3"/>
                      </a:solidFill>
                      <a:latin typeface="Times New Roman" panose="02020603050405020304" pitchFamily="18" charset="0"/>
                      <a:ea typeface="+mn-ea"/>
                      <a:cs typeface="Times New Roman" panose="02020603050405020304" pitchFamily="18" charset="0"/>
                    </a:defRPr>
                  </a:pPr>
                  <a:endParaRPr lang="en-US"/>
                </a:p>
              </c:txPr>
              <c:dLblPos val="outEnd"/>
              <c:showLegendKey val="0"/>
              <c:showVal val="0"/>
              <c:showCatName val="1"/>
              <c:showSerName val="0"/>
              <c:showPercent val="1"/>
              <c:showBubbleSize val="0"/>
              <c:extLst>
                <c:ext xmlns:c16="http://schemas.microsoft.com/office/drawing/2014/chart" uri="{C3380CC4-5D6E-409C-BE32-E72D297353CC}">
                  <c16:uniqueId val="{00000005-A89E-4A90-8D7E-230C63424538}"/>
                </c:ext>
              </c:extLst>
            </c:dLbl>
            <c:dLbl>
              <c:idx val="3"/>
              <c:layout>
                <c:manualLayout>
                  <c:x val="0.18965011250423314"/>
                  <c:y val="0"/>
                </c:manualLayout>
              </c:layout>
              <c:spPr>
                <a:noFill/>
                <a:ln>
                  <a:noFill/>
                </a:ln>
                <a:effectLst/>
              </c:spPr>
              <c:txPr>
                <a:bodyPr rot="0" spcFirstLastPara="1" vertOverflow="ellipsis" vert="horz" wrap="square" lIns="38100" tIns="19050" rIns="38100" bIns="19050" anchor="ctr" anchorCtr="1">
                  <a:spAutoFit/>
                </a:bodyPr>
                <a:lstStyle/>
                <a:p>
                  <a:pPr>
                    <a:defRPr sz="2800" b="1" i="0" u="none" strike="noStrike" kern="1200" spc="0" baseline="0">
                      <a:solidFill>
                        <a:schemeClr val="accent4"/>
                      </a:solidFill>
                      <a:latin typeface="Times New Roman" panose="02020603050405020304" pitchFamily="18" charset="0"/>
                      <a:ea typeface="+mn-ea"/>
                      <a:cs typeface="Times New Roman" panose="02020603050405020304" pitchFamily="18" charset="0"/>
                    </a:defRPr>
                  </a:pPr>
                  <a:endParaRPr lang="en-US"/>
                </a:p>
              </c:txPr>
              <c:dLblPos val="bestFit"/>
              <c:showLegendKey val="0"/>
              <c:showVal val="0"/>
              <c:showCatName val="1"/>
              <c:showSerName val="0"/>
              <c:showPercent val="1"/>
              <c:showBubbleSize val="0"/>
              <c:extLst>
                <c:ext xmlns:c15="http://schemas.microsoft.com/office/drawing/2012/chart" uri="{CE6537A1-D6FC-4f65-9D91-7224C49458BB}">
                  <c15:layout>
                    <c:manualLayout>
                      <c:w val="0.27457298921271128"/>
                      <c:h val="0.16771785951334262"/>
                    </c:manualLayout>
                  </c15:layout>
                </c:ext>
                <c:ext xmlns:c16="http://schemas.microsoft.com/office/drawing/2014/chart" uri="{C3380CC4-5D6E-409C-BE32-E72D297353CC}">
                  <c16:uniqueId val="{00000007-A89E-4A90-8D7E-230C63424538}"/>
                </c:ext>
              </c:extLst>
            </c:dLbl>
            <c:txPr>
              <a:bodyPr rot="0" spcFirstLastPara="1" vertOverflow="ellipsis" vert="horz" wrap="square" lIns="38100" tIns="19050" rIns="38100" bIns="19050" anchor="ctr" anchorCtr="1">
                <a:spAutoFit/>
              </a:bodyPr>
              <a:lstStyle/>
              <a:p>
                <a:pPr>
                  <a:defRPr sz="2800" b="1" i="0" u="none" strike="noStrike" kern="1200" spc="0" baseline="0">
                    <a:solidFill>
                      <a:schemeClr val="accent1"/>
                    </a:solidFill>
                    <a:latin typeface="Times New Roman" panose="02020603050405020304" pitchFamily="18" charset="0"/>
                    <a:ea typeface="+mn-ea"/>
                    <a:cs typeface="Times New Roman" panose="02020603050405020304" pitchFamily="18" charset="0"/>
                  </a:defRPr>
                </a:pPr>
                <a:endParaRPr lang="en-US"/>
              </a:p>
            </c:txPr>
            <c:dLblPos val="outEnd"/>
            <c:showLegendKey val="0"/>
            <c:showVal val="0"/>
            <c:showCatName val="1"/>
            <c:showSerName val="0"/>
            <c:showPercent val="1"/>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Sheet1!$A$2:$A$5</c:f>
              <c:strCache>
                <c:ptCount val="4"/>
                <c:pt idx="0">
                  <c:v>Sewage sludge</c:v>
                </c:pt>
                <c:pt idx="1">
                  <c:v>Traffic</c:v>
                </c:pt>
                <c:pt idx="2">
                  <c:v>Compost</c:v>
                </c:pt>
                <c:pt idx="3">
                  <c:v>Urine</c:v>
                </c:pt>
              </c:strCache>
            </c:strRef>
          </c:cat>
          <c:val>
            <c:numRef>
              <c:f>Sheet1!$B$2:$B$5</c:f>
              <c:numCache>
                <c:formatCode>General</c:formatCode>
                <c:ptCount val="4"/>
                <c:pt idx="0">
                  <c:v>13</c:v>
                </c:pt>
                <c:pt idx="1">
                  <c:v>7</c:v>
                </c:pt>
                <c:pt idx="2">
                  <c:v>2</c:v>
                </c:pt>
                <c:pt idx="3">
                  <c:v>1</c:v>
                </c:pt>
              </c:numCache>
            </c:numRef>
          </c:val>
          <c:extLst>
            <c:ext xmlns:c16="http://schemas.microsoft.com/office/drawing/2014/chart" uri="{C3380CC4-5D6E-409C-BE32-E72D297353CC}">
              <c16:uniqueId val="{00000008-A89E-4A90-8D7E-230C63424538}"/>
            </c:ext>
          </c:extLst>
        </c:ser>
        <c:dLbls>
          <c:dLblPos val="outEnd"/>
          <c:showLegendKey val="0"/>
          <c:showVal val="0"/>
          <c:showCatName val="1"/>
          <c:showSerName val="0"/>
          <c:showPercent val="0"/>
          <c:showBubbleSize val="0"/>
          <c:showLeaderLines val="1"/>
        </c:dLbls>
      </c:pie3DChart>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30"/>
      <c:rotY val="0"/>
      <c:depthPercent val="100"/>
      <c:rAngAx val="0"/>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pie3DChart>
        <c:varyColors val="1"/>
        <c:ser>
          <c:idx val="0"/>
          <c:order val="0"/>
          <c:tx>
            <c:strRef>
              <c:f>Sheet1!$B$1</c:f>
              <c:strCache>
                <c:ptCount val="1"/>
                <c:pt idx="0">
                  <c:v>Column1</c:v>
                </c:pt>
              </c:strCache>
            </c:strRef>
          </c:tx>
          <c:dPt>
            <c:idx val="0"/>
            <c:bubble3D val="0"/>
            <c:spPr>
              <a:solidFill>
                <a:schemeClr val="accent1"/>
              </a:solidFill>
              <a:ln>
                <a:noFill/>
              </a:ln>
              <a:effectLst/>
              <a:sp3d/>
            </c:spPr>
            <c:extLst>
              <c:ext xmlns:c16="http://schemas.microsoft.com/office/drawing/2014/chart" uri="{C3380CC4-5D6E-409C-BE32-E72D297353CC}">
                <c16:uniqueId val="{00000001-4F12-4541-A7C8-F29CF93A63FA}"/>
              </c:ext>
            </c:extLst>
          </c:dPt>
          <c:dPt>
            <c:idx val="1"/>
            <c:bubble3D val="0"/>
            <c:spPr>
              <a:solidFill>
                <a:schemeClr val="accent2"/>
              </a:solidFill>
              <a:ln>
                <a:noFill/>
              </a:ln>
              <a:effectLst/>
              <a:sp3d/>
            </c:spPr>
            <c:extLst>
              <c:ext xmlns:c16="http://schemas.microsoft.com/office/drawing/2014/chart" uri="{C3380CC4-5D6E-409C-BE32-E72D297353CC}">
                <c16:uniqueId val="{00000003-4F12-4541-A7C8-F29CF93A63FA}"/>
              </c:ext>
            </c:extLst>
          </c:dPt>
          <c:dPt>
            <c:idx val="2"/>
            <c:bubble3D val="0"/>
            <c:spPr>
              <a:solidFill>
                <a:schemeClr val="accent3"/>
              </a:solidFill>
              <a:ln>
                <a:noFill/>
              </a:ln>
              <a:effectLst/>
              <a:sp3d/>
            </c:spPr>
            <c:extLst>
              <c:ext xmlns:c16="http://schemas.microsoft.com/office/drawing/2014/chart" uri="{C3380CC4-5D6E-409C-BE32-E72D297353CC}">
                <c16:uniqueId val="{00000005-4F12-4541-A7C8-F29CF93A63FA}"/>
              </c:ext>
            </c:extLst>
          </c:dPt>
          <c:dPt>
            <c:idx val="3"/>
            <c:bubble3D val="0"/>
            <c:spPr>
              <a:solidFill>
                <a:schemeClr val="accent4"/>
              </a:solidFill>
              <a:ln>
                <a:noFill/>
              </a:ln>
              <a:effectLst/>
              <a:sp3d/>
            </c:spPr>
            <c:extLst>
              <c:ext xmlns:c16="http://schemas.microsoft.com/office/drawing/2014/chart" uri="{C3380CC4-5D6E-409C-BE32-E72D297353CC}">
                <c16:uniqueId val="{00000007-4F12-4541-A7C8-F29CF93A63FA}"/>
              </c:ext>
            </c:extLst>
          </c:dPt>
          <c:dPt>
            <c:idx val="4"/>
            <c:bubble3D val="0"/>
            <c:spPr>
              <a:solidFill>
                <a:schemeClr val="accent5"/>
              </a:solidFill>
              <a:ln>
                <a:noFill/>
              </a:ln>
              <a:effectLst/>
              <a:sp3d/>
            </c:spPr>
            <c:extLst>
              <c:ext xmlns:c16="http://schemas.microsoft.com/office/drawing/2014/chart" uri="{C3380CC4-5D6E-409C-BE32-E72D297353CC}">
                <c16:uniqueId val="{00000009-4F12-4541-A7C8-F29CF93A63FA}"/>
              </c:ext>
            </c:extLst>
          </c:dPt>
          <c:dPt>
            <c:idx val="5"/>
            <c:bubble3D val="0"/>
            <c:spPr>
              <a:solidFill>
                <a:schemeClr val="accent6"/>
              </a:solidFill>
              <a:ln>
                <a:noFill/>
              </a:ln>
              <a:effectLst/>
              <a:sp3d/>
            </c:spPr>
            <c:extLst>
              <c:ext xmlns:c16="http://schemas.microsoft.com/office/drawing/2014/chart" uri="{C3380CC4-5D6E-409C-BE32-E72D297353CC}">
                <c16:uniqueId val="{0000000B-4F12-4541-A7C8-F29CF93A63FA}"/>
              </c:ext>
            </c:extLst>
          </c:dPt>
          <c:dPt>
            <c:idx val="6"/>
            <c:bubble3D val="0"/>
            <c:spPr>
              <a:solidFill>
                <a:schemeClr val="accent1">
                  <a:lumMod val="60000"/>
                </a:schemeClr>
              </a:solidFill>
              <a:ln>
                <a:noFill/>
              </a:ln>
              <a:effectLst/>
              <a:sp3d/>
            </c:spPr>
            <c:extLst>
              <c:ext xmlns:c16="http://schemas.microsoft.com/office/drawing/2014/chart" uri="{C3380CC4-5D6E-409C-BE32-E72D297353CC}">
                <c16:uniqueId val="{0000000D-4F12-4541-A7C8-F29CF93A63FA}"/>
              </c:ext>
            </c:extLst>
          </c:dPt>
          <c:dPt>
            <c:idx val="7"/>
            <c:bubble3D val="0"/>
            <c:spPr>
              <a:solidFill>
                <a:schemeClr val="accent2">
                  <a:lumMod val="60000"/>
                </a:schemeClr>
              </a:solidFill>
              <a:ln>
                <a:noFill/>
              </a:ln>
              <a:effectLst/>
              <a:sp3d/>
            </c:spPr>
            <c:extLst>
              <c:ext xmlns:c16="http://schemas.microsoft.com/office/drawing/2014/chart" uri="{C3380CC4-5D6E-409C-BE32-E72D297353CC}">
                <c16:uniqueId val="{0000000F-4F12-4541-A7C8-F29CF93A63FA}"/>
              </c:ext>
            </c:extLst>
          </c:dPt>
          <c:dPt>
            <c:idx val="8"/>
            <c:bubble3D val="0"/>
            <c:spPr>
              <a:solidFill>
                <a:schemeClr val="accent3">
                  <a:lumMod val="60000"/>
                </a:schemeClr>
              </a:solidFill>
              <a:ln>
                <a:noFill/>
              </a:ln>
              <a:effectLst/>
              <a:sp3d/>
            </c:spPr>
            <c:extLst>
              <c:ext xmlns:c16="http://schemas.microsoft.com/office/drawing/2014/chart" uri="{C3380CC4-5D6E-409C-BE32-E72D297353CC}">
                <c16:uniqueId val="{00000011-4F12-4541-A7C8-F29CF93A63FA}"/>
              </c:ext>
            </c:extLst>
          </c:dPt>
          <c:dPt>
            <c:idx val="9"/>
            <c:bubble3D val="0"/>
            <c:spPr>
              <a:solidFill>
                <a:schemeClr val="accent4">
                  <a:lumMod val="60000"/>
                </a:schemeClr>
              </a:solidFill>
              <a:ln>
                <a:noFill/>
              </a:ln>
              <a:effectLst/>
              <a:sp3d/>
            </c:spPr>
            <c:extLst>
              <c:ext xmlns:c16="http://schemas.microsoft.com/office/drawing/2014/chart" uri="{C3380CC4-5D6E-409C-BE32-E72D297353CC}">
                <c16:uniqueId val="{00000013-4F12-4541-A7C8-F29CF93A63FA}"/>
              </c:ext>
            </c:extLst>
          </c:dPt>
          <c:dPt>
            <c:idx val="10"/>
            <c:bubble3D val="0"/>
            <c:spPr>
              <a:solidFill>
                <a:schemeClr val="accent5">
                  <a:lumMod val="60000"/>
                </a:schemeClr>
              </a:solidFill>
              <a:ln>
                <a:noFill/>
              </a:ln>
              <a:effectLst/>
              <a:sp3d/>
            </c:spPr>
            <c:extLst>
              <c:ext xmlns:c16="http://schemas.microsoft.com/office/drawing/2014/chart" uri="{C3380CC4-5D6E-409C-BE32-E72D297353CC}">
                <c16:uniqueId val="{00000015-4F12-4541-A7C8-F29CF93A63FA}"/>
              </c:ext>
            </c:extLst>
          </c:dPt>
          <c:dPt>
            <c:idx val="11"/>
            <c:bubble3D val="0"/>
            <c:spPr>
              <a:solidFill>
                <a:schemeClr val="accent6">
                  <a:lumMod val="60000"/>
                </a:schemeClr>
              </a:solidFill>
              <a:ln>
                <a:noFill/>
              </a:ln>
              <a:effectLst/>
              <a:sp3d/>
            </c:spPr>
            <c:extLst>
              <c:ext xmlns:c16="http://schemas.microsoft.com/office/drawing/2014/chart" uri="{C3380CC4-5D6E-409C-BE32-E72D297353CC}">
                <c16:uniqueId val="{00000017-4F12-4541-A7C8-F29CF93A63FA}"/>
              </c:ext>
            </c:extLst>
          </c:dPt>
          <c:dPt>
            <c:idx val="12"/>
            <c:bubble3D val="0"/>
            <c:spPr>
              <a:solidFill>
                <a:schemeClr val="accent1">
                  <a:lumMod val="80000"/>
                  <a:lumOff val="20000"/>
                </a:schemeClr>
              </a:solidFill>
              <a:ln>
                <a:noFill/>
              </a:ln>
              <a:effectLst/>
              <a:sp3d/>
            </c:spPr>
            <c:extLst>
              <c:ext xmlns:c16="http://schemas.microsoft.com/office/drawing/2014/chart" uri="{C3380CC4-5D6E-409C-BE32-E72D297353CC}">
                <c16:uniqueId val="{00000019-4F12-4541-A7C8-F29CF93A63FA}"/>
              </c:ext>
            </c:extLst>
          </c:dPt>
          <c:dPt>
            <c:idx val="13"/>
            <c:bubble3D val="0"/>
            <c:spPr>
              <a:solidFill>
                <a:schemeClr val="accent2">
                  <a:lumMod val="80000"/>
                  <a:lumOff val="20000"/>
                </a:schemeClr>
              </a:solidFill>
              <a:ln>
                <a:noFill/>
              </a:ln>
              <a:effectLst/>
              <a:sp3d/>
            </c:spPr>
            <c:extLst>
              <c:ext xmlns:c16="http://schemas.microsoft.com/office/drawing/2014/chart" uri="{C3380CC4-5D6E-409C-BE32-E72D297353CC}">
                <c16:uniqueId val="{0000001B-4F12-4541-A7C8-F29CF93A63FA}"/>
              </c:ext>
            </c:extLst>
          </c:dPt>
          <c:dPt>
            <c:idx val="14"/>
            <c:bubble3D val="0"/>
            <c:spPr>
              <a:solidFill>
                <a:schemeClr val="accent3">
                  <a:lumMod val="80000"/>
                  <a:lumOff val="20000"/>
                </a:schemeClr>
              </a:solidFill>
              <a:ln>
                <a:noFill/>
              </a:ln>
              <a:effectLst/>
              <a:sp3d/>
            </c:spPr>
            <c:extLst>
              <c:ext xmlns:c16="http://schemas.microsoft.com/office/drawing/2014/chart" uri="{C3380CC4-5D6E-409C-BE32-E72D297353CC}">
                <c16:uniqueId val="{0000001D-4F12-4541-A7C8-F29CF93A63FA}"/>
              </c:ext>
            </c:extLst>
          </c:dPt>
          <c:dLbls>
            <c:spPr>
              <a:noFill/>
              <a:ln>
                <a:noFill/>
              </a:ln>
              <a:effectLst/>
            </c:spPr>
            <c:txPr>
              <a:bodyPr rot="0" spcFirstLastPara="1" vertOverflow="ellipsis" vert="horz" wrap="square" lIns="38100" tIns="19050" rIns="38100" bIns="19050" anchor="ctr" anchorCtr="1">
                <a:spAutoFit/>
              </a:bodyPr>
              <a:lstStyle/>
              <a:p>
                <a:pPr>
                  <a:defRPr sz="2400" b="1"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en-US"/>
              </a:p>
            </c:txPr>
            <c:dLblPos val="bestFit"/>
            <c:showLegendKey val="0"/>
            <c:showVal val="1"/>
            <c:showCatName val="0"/>
            <c:showSerName val="0"/>
            <c:showPercent val="1"/>
            <c:showBubbleSize val="0"/>
            <c:separator>, </c:separator>
            <c:showLeaderLines val="1"/>
            <c:leaderLines>
              <c:spPr>
                <a:ln w="9525">
                  <a:solidFill>
                    <a:schemeClr val="tx1">
                      <a:lumMod val="35000"/>
                      <a:lumOff val="65000"/>
                    </a:schemeClr>
                  </a:solidFill>
                </a:ln>
                <a:effectLst/>
              </c:spPr>
            </c:leaderLines>
            <c:extLst>
              <c:ext xmlns:c15="http://schemas.microsoft.com/office/drawing/2012/chart" uri="{CE6537A1-D6FC-4f65-9D91-7224C49458BB}"/>
            </c:extLst>
          </c:dLbls>
          <c:cat>
            <c:strRef>
              <c:f>Sheet1!$A$2:$A$15</c:f>
              <c:strCache>
                <c:ptCount val="14"/>
                <c:pt idx="0">
                  <c:v>µFTIR</c:v>
                </c:pt>
                <c:pt idx="1">
                  <c:v>Py- GS/MA </c:v>
                </c:pt>
                <c:pt idx="2">
                  <c:v>ATR-FTIR </c:v>
                </c:pt>
                <c:pt idx="3">
                  <c:v>TED- GS/MS </c:v>
                </c:pt>
                <c:pt idx="4">
                  <c:v>FTIR spectroscopy</c:v>
                </c:pt>
                <c:pt idx="5">
                  <c:v>stereo microscope</c:v>
                </c:pt>
                <c:pt idx="6">
                  <c:v>compound microscope</c:v>
                </c:pt>
                <c:pt idx="7">
                  <c:v>electron microscope</c:v>
                </c:pt>
                <c:pt idx="8">
                  <c:v>FE-SEM </c:v>
                </c:pt>
                <c:pt idx="9">
                  <c:v>fluorescence microscope</c:v>
                </c:pt>
                <c:pt idx="10">
                  <c:v>Raman spectroscopy </c:v>
                </c:pt>
                <c:pt idx="11">
                  <c:v>SEM/EDS </c:v>
                </c:pt>
                <c:pt idx="12">
                  <c:v>IR spectroscopy</c:v>
                </c:pt>
                <c:pt idx="13">
                  <c:v>visual detection</c:v>
                </c:pt>
              </c:strCache>
            </c:strRef>
          </c:cat>
          <c:val>
            <c:numRef>
              <c:f>Sheet1!$B$2:$B$15</c:f>
              <c:numCache>
                <c:formatCode>General</c:formatCode>
                <c:ptCount val="14"/>
                <c:pt idx="0">
                  <c:v>5</c:v>
                </c:pt>
                <c:pt idx="1">
                  <c:v>2</c:v>
                </c:pt>
                <c:pt idx="2">
                  <c:v>6</c:v>
                </c:pt>
                <c:pt idx="3">
                  <c:v>1</c:v>
                </c:pt>
                <c:pt idx="4">
                  <c:v>9</c:v>
                </c:pt>
                <c:pt idx="5">
                  <c:v>7</c:v>
                </c:pt>
                <c:pt idx="6">
                  <c:v>1</c:v>
                </c:pt>
                <c:pt idx="7">
                  <c:v>1</c:v>
                </c:pt>
                <c:pt idx="8">
                  <c:v>1</c:v>
                </c:pt>
                <c:pt idx="9">
                  <c:v>1</c:v>
                </c:pt>
                <c:pt idx="10">
                  <c:v>5</c:v>
                </c:pt>
                <c:pt idx="11">
                  <c:v>1</c:v>
                </c:pt>
                <c:pt idx="12">
                  <c:v>1</c:v>
                </c:pt>
                <c:pt idx="13">
                  <c:v>1</c:v>
                </c:pt>
              </c:numCache>
            </c:numRef>
          </c:val>
          <c:extLst>
            <c:ext xmlns:c16="http://schemas.microsoft.com/office/drawing/2014/chart" uri="{C3380CC4-5D6E-409C-BE32-E72D297353CC}">
              <c16:uniqueId val="{0000001E-4F12-4541-A7C8-F29CF93A63FA}"/>
            </c:ext>
          </c:extLst>
        </c:ser>
        <c:dLbls>
          <c:dLblPos val="inEnd"/>
          <c:showLegendKey val="0"/>
          <c:showVal val="1"/>
          <c:showCatName val="0"/>
          <c:showSerName val="0"/>
          <c:showPercent val="0"/>
          <c:showBubbleSize val="0"/>
          <c:showLeaderLines val="1"/>
        </c:dLbls>
      </c:pie3DChart>
      <c:spPr>
        <a:noFill/>
        <a:ln>
          <a:noFill/>
        </a:ln>
        <a:effectLst/>
      </c:spPr>
    </c:plotArea>
    <c:legend>
      <c:legendPos val="b"/>
      <c:overlay val="0"/>
      <c:spPr>
        <a:noFill/>
        <a:ln>
          <a:noFill/>
        </a:ln>
        <a:effectLst/>
      </c:spPr>
      <c:txPr>
        <a:bodyPr rot="0" spcFirstLastPara="1" vertOverflow="ellipsis" vert="horz" wrap="square" anchor="ctr" anchorCtr="1"/>
        <a:lstStyle/>
        <a:p>
          <a:pPr>
            <a:defRPr sz="2400"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withinLinear" id="15">
  <a:schemeClr val="accent2"/>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88">
  <cs:axisTitle>
    <cs:lnRef idx="0"/>
    <cs:fillRef idx="0"/>
    <cs:effectRef idx="0"/>
    <cs:fontRef idx="minor">
      <a:schemeClr val="dk1">
        <a:lumMod val="75000"/>
        <a:lumOff val="25000"/>
      </a:schemeClr>
    </cs:fontRef>
    <cs:defRPr sz="900" b="1" kern="1200"/>
  </cs:axisTitle>
  <cs:categoryAxis>
    <cs:lnRef idx="0"/>
    <cs:fillRef idx="0"/>
    <cs:effectRef idx="0"/>
    <cs:fontRef idx="minor">
      <a:schemeClr val="dk1">
        <a:lumMod val="75000"/>
        <a:lumOff val="25000"/>
      </a:schemeClr>
    </cs:fontRef>
    <cs:spPr>
      <a:ln w="19050" cap="flat" cmpd="sng" algn="ctr">
        <a:solidFill>
          <a:schemeClr val="dk1">
            <a:lumMod val="75000"/>
            <a:lumOff val="25000"/>
          </a:schemeClr>
        </a:solidFill>
        <a:round/>
      </a:ln>
    </cs:spPr>
    <cs:defRPr sz="900" kern="1200" cap="all" baseline="0"/>
  </cs:categoryAxis>
  <cs:chartArea>
    <cs:lnRef idx="0"/>
    <cs:fillRef idx="0"/>
    <cs:effectRef idx="0"/>
    <cs:fontRef idx="minor">
      <a:schemeClr val="dk1"/>
    </cs:fontRef>
    <cs: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cs:spPr>
    <cs:defRPr sz="900" kern="1200"/>
  </cs:chartArea>
  <cs:dataLabel>
    <cs:lnRef idx="0"/>
    <cs:fillRef idx="0"/>
    <cs:effectRef idx="0"/>
    <cs:fontRef idx="minor">
      <a:schemeClr val="dk1">
        <a:lumMod val="75000"/>
        <a:lumOff val="25000"/>
      </a:schemeClr>
    </cs:fontRef>
    <cs:defRPr sz="900" kern="1200"/>
  </cs:dataLabel>
  <cs:dataLabelCallout>
    <cs:lnRef idx="0"/>
    <cs:fillRef idx="0"/>
    <cs:effectRef idx="0"/>
    <cs:fontRef idx="minor">
      <a:schemeClr val="lt1"/>
    </cs:fontRef>
    <cs:spPr>
      <a:solidFill>
        <a:schemeClr val="dk1">
          <a:lumMod val="65000"/>
          <a:lumOff val="35000"/>
          <a:alpha val="75000"/>
        </a:schemeClr>
      </a:solidFill>
    </cs:spPr>
    <cs:defRPr sz="900" b="1" kern="1200"/>
    <cs:bodyPr rot="0" spcFirstLastPara="1" vertOverflow="clip" horzOverflow="clip" vert="horz" wrap="square" lIns="36576" tIns="18288" rIns="36576" bIns="18288" anchor="ctr" anchorCtr="1">
      <a:spAutoFit/>
    </cs:bodyPr>
  </cs:dataLabelCallout>
  <cs:dataPoint>
    <cs:lnRef idx="0">
      <cs:styleClr val="auto"/>
    </cs:lnRef>
    <cs:fillRef idx="0">
      <cs:styleClr val="auto"/>
    </cs:fillRef>
    <cs:effectRef idx="0"/>
    <cs:fontRef idx="minor">
      <a:schemeClr val="dk1"/>
    </cs:fontRef>
    <cs:spPr>
      <a:solidFill>
        <a:schemeClr val="phClr">
          <a:alpha val="85000"/>
        </a:schemeClr>
      </a:solidFill>
      <a:ln w="9525" cap="flat" cmpd="sng" algn="ctr">
        <a:solidFill>
          <a:schemeClr val="phClr">
            <a:lumMod val="75000"/>
          </a:schemeClr>
        </a:solidFill>
        <a:round/>
      </a:ln>
    </cs:spPr>
  </cs:dataPoint>
  <cs:dataPoint3D>
    <cs:lnRef idx="0">
      <cs:styleClr val="auto"/>
    </cs:lnRef>
    <cs:fillRef idx="0">
      <cs:styleClr val="auto"/>
    </cs:fillRef>
    <cs:effectRef idx="0">
      <cs:styleClr val="auto"/>
    </cs:effectRef>
    <cs:fontRef idx="minor">
      <a:schemeClr val="dk1"/>
    </cs:fontRef>
    <cs:spPr>
      <a:solidFill>
        <a:schemeClr val="phClr">
          <a:alpha val="85000"/>
        </a:schemeClr>
      </a:solidFill>
      <a:ln w="9525" cap="flat" cmpd="sng" algn="ctr">
        <a:solidFill>
          <a:schemeClr val="phClr">
            <a:lumMod val="75000"/>
          </a:schemeClr>
        </a:solidFill>
        <a:round/>
      </a:ln>
    </cs:spPr>
  </cs:dataPoint3D>
  <cs:dataPointLine>
    <cs:lnRef idx="0">
      <cs:styleClr val="auto"/>
    </cs:lnRef>
    <cs:fillRef idx="0"/>
    <cs:effectRef idx="0"/>
    <cs:fontRef idx="minor">
      <a:schemeClr val="dk1"/>
    </cs:fontRef>
    <cs:spPr>
      <a:ln w="31750" cap="rnd">
        <a:solidFill>
          <a:schemeClr val="phClr">
            <a:alpha val="85000"/>
          </a:schemeClr>
        </a:solidFill>
        <a:round/>
      </a:ln>
    </cs:spPr>
  </cs:dataPointLine>
  <cs:dataPointMarker>
    <cs:lnRef idx="0"/>
    <cs:fillRef idx="0">
      <cs:styleClr val="auto"/>
    </cs:fillRef>
    <cs:effectRef idx="0"/>
    <cs:fontRef idx="minor">
      <a:schemeClr val="dk1"/>
    </cs:fontRef>
    <cs:spPr>
      <a:solidFill>
        <a:schemeClr val="phClr">
          <a:alpha val="85000"/>
        </a:schemeClr>
      </a:solidFill>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75000"/>
        <a:lumOff val="25000"/>
      </a:schemeClr>
    </cs:fontRef>
    <cs:spPr>
      <a:ln w="9525">
        <a:solidFill>
          <a:schemeClr val="dk1">
            <a:lumMod val="35000"/>
            <a:lumOff val="65000"/>
          </a:schemeClr>
        </a:solidFill>
      </a:ln>
    </cs:spPr>
    <cs:defRPr sz="900" kern="1200"/>
  </cs:dataTable>
  <cs:downBar>
    <cs:lnRef idx="0"/>
    <cs:fillRef idx="0"/>
    <cs:effectRef idx="0"/>
    <cs:fontRef idx="minor">
      <a:schemeClr val="dk1"/>
    </cs:fontRef>
    <cs:spPr>
      <a:solidFill>
        <a:schemeClr val="dk1">
          <a:lumMod val="50000"/>
          <a:lumOff val="50000"/>
        </a:schemeClr>
      </a:solidFill>
      <a:ln w="9525">
        <a:solidFill>
          <a:schemeClr val="dk1">
            <a:lumMod val="65000"/>
            <a:lumOff val="35000"/>
          </a:schemeClr>
        </a:solidFill>
      </a:ln>
    </cs:spPr>
  </cs:downBar>
  <cs:dropLine>
    <cs:lnRef idx="0"/>
    <cs:fillRef idx="0"/>
    <cs:effectRef idx="0"/>
    <cs:fontRef idx="minor">
      <a:schemeClr val="dk1"/>
    </cs:fontRef>
    <cs:spPr>
      <a:ln w="9525">
        <a:solidFill>
          <a:schemeClr val="dk1">
            <a:lumMod val="35000"/>
            <a:lumOff val="65000"/>
          </a:schemeClr>
        </a:solidFill>
        <a:prstDash val="dash"/>
      </a:ln>
    </cs:spPr>
  </cs:dropLine>
  <cs:errorBar>
    <cs:lnRef idx="0"/>
    <cs:fillRef idx="0"/>
    <cs:effectRef idx="0"/>
    <cs:fontRef idx="minor">
      <a:schemeClr val="dk1"/>
    </cs:fontRef>
    <cs:spPr>
      <a:ln w="9525">
        <a:solidFill>
          <a:schemeClr val="dk1">
            <a:lumMod val="65000"/>
            <a:lumOff val="35000"/>
          </a:schemeClr>
        </a:solidFill>
        <a:round/>
      </a:ln>
    </cs:spPr>
  </cs:errorBar>
  <cs:floor>
    <cs:lnRef idx="0"/>
    <cs:fillRef idx="0"/>
    <cs:effectRef idx="0"/>
    <cs:fontRef idx="minor">
      <a:schemeClr val="dk1"/>
    </cs:fontRef>
    <cs:spPr>
      <a:solidFill>
        <a:schemeClr val="lt1">
          <a:lumMod val="95000"/>
        </a:schemeClr>
      </a:solidFill>
      <a:sp3d/>
    </cs:spPr>
  </cs:floor>
  <cs:gridlineMajor>
    <cs:lnRef idx="0"/>
    <cs:fillRef idx="0"/>
    <cs:effectRef idx="0"/>
    <cs:fontRef idx="minor">
      <a:schemeClr val="dk1"/>
    </cs:fontRef>
    <cs:spPr>
      <a:ln w="9525" cap="flat" cmpd="sng" algn="ctr">
        <a:solidFill>
          <a:schemeClr val="dk1">
            <a:lumMod val="15000"/>
            <a:lumOff val="85000"/>
          </a:schemeClr>
        </a:solidFill>
        <a:round/>
      </a:ln>
    </cs:spPr>
  </cs:gridlineMajor>
  <cs:gridlineMinor>
    <cs:lnRef idx="0"/>
    <cs:fillRef idx="0"/>
    <cs:effectRef idx="0"/>
    <cs:fontRef idx="minor">
      <a:schemeClr val="dk1"/>
    </cs:fontRef>
    <cs:spPr>
      <a:ln w="9525" cap="flat" cmpd="sng" algn="ctr">
        <a:solidFill>
          <a:schemeClr val="dk1">
            <a:lumMod val="5000"/>
            <a:lumOff val="95000"/>
          </a:schemeClr>
        </a:solidFill>
        <a:round/>
      </a:ln>
    </cs:spPr>
  </cs:gridlineMinor>
  <cs:hiLoLine>
    <cs:lnRef idx="0"/>
    <cs:fillRef idx="0"/>
    <cs:effectRef idx="0"/>
    <cs:fontRef idx="minor">
      <a:schemeClr val="dk1"/>
    </cs:fontRef>
    <cs:spPr>
      <a:ln w="9525">
        <a:solidFill>
          <a:schemeClr val="dk1">
            <a:lumMod val="35000"/>
            <a:lumOff val="65000"/>
          </a:schemeClr>
        </a:solidFill>
        <a:prstDash val="dash"/>
      </a:ln>
    </cs:spPr>
  </cs:hiLoLine>
  <cs:leaderLine>
    <cs:lnRef idx="0"/>
    <cs:fillRef idx="0"/>
    <cs:effectRef idx="0"/>
    <cs:fontRef idx="minor">
      <a:schemeClr val="dk1"/>
    </cs:fontRef>
    <cs:spPr>
      <a:ln w="9525">
        <a:solidFill>
          <a:schemeClr val="dk1">
            <a:lumMod val="50000"/>
            <a:lumOff val="50000"/>
          </a:schemeClr>
        </a:solidFill>
      </a:ln>
    </cs:spPr>
  </cs:leaderLine>
  <cs:legend>
    <cs:lnRef idx="0"/>
    <cs:fillRef idx="0"/>
    <cs:effectRef idx="0"/>
    <cs:fontRef idx="minor">
      <a:schemeClr val="dk1">
        <a:lumMod val="75000"/>
        <a:lumOff val="25000"/>
      </a:schemeClr>
    </cs:fontRef>
    <cs:spPr>
      <a:solidFill>
        <a:schemeClr val="lt1">
          <a:lumMod val="95000"/>
          <a:alpha val="39000"/>
        </a:schemeClr>
      </a:solidFill>
    </cs:spPr>
    <cs:defRPr sz="900" kern="1200"/>
  </cs:legend>
  <cs:plotArea>
    <cs:lnRef idx="0"/>
    <cs:fillRef idx="0"/>
    <cs:effectRef idx="0"/>
    <cs:fontRef idx="minor">
      <a:schemeClr val="dk1"/>
    </cs:fontRef>
  </cs:plotArea>
  <cs:plotArea3D>
    <cs:lnRef idx="0"/>
    <cs:fillRef idx="0"/>
    <cs:effectRef idx="0"/>
    <cs:fontRef idx="minor">
      <a:schemeClr val="dk1"/>
    </cs:fontRef>
  </cs:plotArea3D>
  <cs:seriesAxis>
    <cs:lnRef idx="0"/>
    <cs:fillRef idx="0"/>
    <cs:effectRef idx="0"/>
    <cs:fontRef idx="minor">
      <a:schemeClr val="dk1">
        <a:lumMod val="75000"/>
        <a:lumOff val="25000"/>
      </a:schemeClr>
    </cs:fontRef>
    <cs:spPr/>
    <cs:defRPr sz="900" kern="1200"/>
  </cs:seriesAxis>
  <cs:seriesLine>
    <cs:lnRef idx="0"/>
    <cs:fillRef idx="0"/>
    <cs:effectRef idx="0"/>
    <cs:fontRef idx="minor">
      <a:schemeClr val="dk1"/>
    </cs:fontRef>
    <cs:spPr>
      <a:ln w="9525">
        <a:solidFill>
          <a:schemeClr val="dk1">
            <a:lumMod val="50000"/>
            <a:lumOff val="50000"/>
          </a:schemeClr>
        </a:solidFill>
        <a:round/>
      </a:ln>
    </cs:spPr>
  </cs:seriesLine>
  <cs:title>
    <cs:lnRef idx="0"/>
    <cs:fillRef idx="0"/>
    <cs:effectRef idx="0"/>
    <cs:fontRef idx="minor">
      <a:schemeClr val="dk1">
        <a:lumMod val="75000"/>
        <a:lumOff val="25000"/>
      </a:schemeClr>
    </cs:fontRef>
    <cs:defRPr sz="1800" b="1" kern="120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dk1">
        <a:lumMod val="75000"/>
        <a:lumOff val="25000"/>
      </a:schemeClr>
    </cs:fontRef>
    <cs:defRPr sz="900" kern="1200"/>
  </cs:trendlineLabel>
  <cs:upBar>
    <cs:lnRef idx="0"/>
    <cs:fillRef idx="0"/>
    <cs:effectRef idx="0"/>
    <cs:fontRef idx="minor">
      <a:schemeClr val="dk1"/>
    </cs:fontRef>
    <cs:spPr>
      <a:solidFill>
        <a:schemeClr val="lt1"/>
      </a:solidFill>
      <a:ln w="9525">
        <a:solidFill>
          <a:schemeClr val="dk1">
            <a:lumMod val="65000"/>
            <a:lumOff val="35000"/>
          </a:schemeClr>
        </a:solidFill>
      </a:ln>
    </cs:spPr>
  </cs:upBar>
  <cs:valueAxis>
    <cs:lnRef idx="0"/>
    <cs:fillRef idx="0"/>
    <cs:effectRef idx="0"/>
    <cs:fontRef idx="minor">
      <a:schemeClr val="dk1">
        <a:lumMod val="75000"/>
        <a:lumOff val="25000"/>
      </a:schemeClr>
    </cs:fontRef>
    <cs:spPr>
      <a:ln>
        <a:noFill/>
      </a:ln>
    </cs:spPr>
    <cs:defRPr sz="900" kern="1200"/>
  </cs:valueAxis>
  <cs:wall>
    <cs:lnRef idx="0"/>
    <cs:fillRef idx="0"/>
    <cs:effectRef idx="0"/>
    <cs:fontRef idx="minor">
      <a:schemeClr val="dk1"/>
    </cs:fontRef>
  </cs:wall>
</cs:chartStyle>
</file>

<file path=ppt/charts/style2.xml><?xml version="1.0" encoding="utf-8"?>
<cs:chartStyle xmlns:cs="http://schemas.microsoft.com/office/drawing/2012/chartStyle" xmlns:a="http://schemas.openxmlformats.org/drawingml/2006/main" id="259">
  <cs:axisTitle>
    <cs:lnRef idx="0"/>
    <cs:fillRef idx="0"/>
    <cs:effectRef idx="0"/>
    <cs:fontRef idx="minor">
      <a:schemeClr val="tx1">
        <a:lumMod val="65000"/>
        <a:lumOff val="35000"/>
      </a:schemeClr>
    </cs:fontRef>
    <cs:defRPr sz="1197" kern="1200" cap="all"/>
  </cs:axisTitle>
  <cs:categoryAxis>
    <cs:lnRef idx="0"/>
    <cs:fillRef idx="0"/>
    <cs:effectRef idx="0"/>
    <cs:fontRef idx="minor">
      <a:schemeClr val="tx1">
        <a:lumMod val="65000"/>
        <a:lumOff val="35000"/>
      </a:schemeClr>
    </cs:fontRef>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cs:styleClr val="auto"/>
    </cs:fontRef>
    <cs:defRPr sz="1330" b="1" i="0" u="none" strike="noStrike" kern="1200" spc="0" baseline="0"/>
  </cs:dataLabel>
  <cs:dataLabelCallout>
    <cs:lnRef idx="0">
      <cs:styleClr val="auto"/>
    </cs:lnRef>
    <cs:fillRef idx="0"/>
    <cs:effectRef idx="0"/>
    <cs:fontRef idx="minor">
      <cs:styleClr val="auto"/>
    </cs:fontRef>
    <cs:spPr>
      <a:solidFill>
        <a:schemeClr val="lt1"/>
      </a:solidFill>
      <a:ln>
        <a:solidFill>
          <a:schemeClr val="phClr"/>
        </a:solidFill>
      </a:ln>
    </cs:spPr>
    <cs:defRPr sz="1330" b="1"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a:effectLst>
        <a:outerShdw blurRad="63500" sx="102000" sy="102000" algn="ctr" rotWithShape="0">
          <a:prstClr val="black">
            <a:alpha val="20000"/>
          </a:prstClr>
        </a:outerShdw>
      </a:effectLst>
    </cs:spPr>
  </cs:dataPoint>
  <cs:dataPoint3D>
    <cs:lnRef idx="0"/>
    <cs:fillRef idx="0">
      <cs:styleClr val="auto"/>
    </cs:fillRef>
    <cs:effectRef idx="0"/>
    <cs:fontRef idx="minor">
      <a:schemeClr val="dk1"/>
    </cs:fontRef>
    <cs:spPr>
      <a:solidFill>
        <a:schemeClr val="phClr"/>
      </a:solidFill>
      <a:effectLst>
        <a:outerShdw blurRad="88900" sx="102000" sy="102000" algn="ctr" rotWithShape="0">
          <a:prstClr val="black">
            <a:alpha val="10000"/>
          </a:prstClr>
        </a:outerShdw>
      </a:effectLst>
      <a:scene3d>
        <a:camera prst="orthographicFront"/>
        <a:lightRig rig="threePt" dir="t"/>
      </a:scene3d>
      <a:sp3d>
        <a:bevelT w="127000" h="127000"/>
        <a:bevelB w="127000" h="127000"/>
      </a:sp3d>
    </cs:spPr>
  </cs:dataPoint3D>
  <cs:dataPointLine>
    <cs:lnRef idx="0">
      <cs:styleClr val="auto"/>
    </cs:lnRef>
    <cs:fillRef idx="0"/>
    <cs:effectRef idx="0"/>
    <cs:fontRef idx="minor">
      <a:schemeClr val="dk1"/>
    </cs:fontRef>
    <cs:spPr>
      <a:ln w="28575" cap="rnd">
        <a:solidFill>
          <a:schemeClr val="phClr"/>
        </a:solidFill>
        <a:round/>
      </a:ln>
    </cs:spPr>
  </cs:dataPointLine>
  <cs:dataPointMarker>
    <cs:lnRef idx="0"/>
    <cs:fillRef idx="0">
      <cs:styleClr val="auto"/>
    </cs:fillRef>
    <cs:effectRef idx="0"/>
    <cs:fontRef idx="minor">
      <a:schemeClr val="dk1"/>
    </cs:fontRef>
    <cs:spPr>
      <a:solidFill>
        <a:schemeClr val="phClr"/>
      </a:solidFill>
      <a:ln w="9525">
        <a:solidFill>
          <a:schemeClr val="lt1"/>
        </a:solidFill>
      </a:ln>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2128" b="1" kern="1200" cap="all" baseline="0"/>
  </cs:title>
  <cs:trendline>
    <cs:lnRef idx="0">
      <cs:styleClr val="auto"/>
    </cs:lnRef>
    <cs:fillRef idx="0"/>
    <cs:effectRef idx="0"/>
    <cs:fontRef idx="minor">
      <a:schemeClr val="tx1"/>
    </cs:fontRef>
    <cs:spPr>
      <a:ln w="19050" cap="rnd">
        <a:solidFill>
          <a:schemeClr val="phClr"/>
        </a:solidFill>
        <a:prstDash val="sysDash"/>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65">
  <cs:axisTitle>
    <cs:lnRef idx="0"/>
    <cs:fillRef idx="0"/>
    <cs:effectRef idx="0"/>
    <cs:fontRef idx="minor">
      <a:schemeClr val="tx1">
        <a:lumMod val="50000"/>
        <a:lumOff val="50000"/>
      </a:schemeClr>
    </cs:fontRef>
    <cs:defRPr sz="1197" kern="1200" cap="all"/>
  </cs:axisTitle>
  <cs:categoryAxis>
    <cs:lnRef idx="0"/>
    <cs:fillRef idx="0"/>
    <cs:effectRef idx="0"/>
    <cs:fontRef idx="minor">
      <a:schemeClr val="tx1">
        <a:lumMod val="50000"/>
        <a:lumOff val="50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dk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65000"/>
        <a:lumOff val="3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styleClr val="auto"/>
    </cs:lnRef>
    <cs:fillRef idx="2">
      <cs:styleClr val="auto"/>
    </cs:fillRef>
    <cs:effectRef idx="1"/>
    <cs:fontRef idx="minor">
      <a:schemeClr val="dk1"/>
    </cs:fontRef>
    <cs:spPr>
      <a:ln w="9525" cap="flat" cmpd="sng" algn="ctr">
        <a:solidFill>
          <a:schemeClr val="phClr">
            <a:shade val="95000"/>
          </a:schemeClr>
        </a:solidFill>
        <a:round/>
      </a:ln>
    </cs:spPr>
  </cs:dataPoint>
  <cs:dataPoint3D>
    <cs:lnRef idx="0"/>
    <cs:fillRef idx="2">
      <cs:styleClr val="auto"/>
    </cs:fillRef>
    <cs:effectRef idx="1"/>
    <cs:fontRef idx="minor">
      <a:schemeClr val="dk1"/>
    </cs:fontRef>
    <cs:spPr/>
  </cs:dataPoint3D>
  <cs:dataPointLine>
    <cs:lnRef idx="0">
      <cs:styleClr val="auto"/>
    </cs:lnRef>
    <cs:fillRef idx="2">
      <cs:styleClr val="auto"/>
    </cs:fillRef>
    <cs:effectRef idx="1"/>
    <cs:fontRef idx="minor">
      <a:schemeClr val="dk1"/>
    </cs:fontRef>
    <cs:spPr>
      <a:ln w="15875" cap="rnd">
        <a:solidFill>
          <a:schemeClr val="phClr"/>
        </a:solidFill>
        <a:round/>
      </a:ln>
    </cs:spPr>
  </cs:dataPointLine>
  <cs:dataPointMarker>
    <cs:lnRef idx="0">
      <cs:styleClr val="auto"/>
    </cs:lnRef>
    <cs:fillRef idx="2">
      <cs:styleClr val="auto"/>
    </cs:fillRef>
    <cs:effectRef idx="1"/>
    <cs:fontRef idx="minor">
      <a:schemeClr val="dk1"/>
    </cs:fontRef>
    <cs:spPr>
      <a:ln w="9525" cap="flat" cmpd="sng" algn="ctr">
        <a:solidFill>
          <a:schemeClr val="phClr">
            <a:shade val="95000"/>
          </a:schemeClr>
        </a:solidFill>
        <a:round/>
      </a:ln>
    </cs:spPr>
  </cs:dataPointMarker>
  <cs:dataPointMarkerLayout symbol="circle" size="4"/>
  <cs:dataPointWireframe>
    <cs:lnRef idx="0">
      <cs:styleClr val="auto"/>
    </cs:lnRef>
    <cs:fillRef idx="2"/>
    <cs:effectRef idx="0"/>
    <cs:fontRef idx="minor">
      <a:schemeClr val="dk1"/>
    </cs:fontRef>
    <cs:spPr>
      <a:ln w="9525" cap="rnd">
        <a:solidFill>
          <a:schemeClr val="phClr"/>
        </a:solidFill>
        <a:round/>
      </a:ln>
    </cs:spPr>
  </cs:dataPointWireframe>
  <cs:dataTable>
    <cs:lnRef idx="0"/>
    <cs:fillRef idx="0"/>
    <cs:effectRef idx="0"/>
    <cs:fontRef idx="minor">
      <a:schemeClr val="tx1">
        <a:lumMod val="50000"/>
        <a:lumOff val="50000"/>
      </a:schemeClr>
    </cs:fontRef>
    <cs:spPr>
      <a:ln w="9525">
        <a:solidFill>
          <a:schemeClr val="tx1">
            <a:lumMod val="15000"/>
            <a:lumOff val="85000"/>
          </a:schemeClr>
        </a:solidFill>
      </a:ln>
    </cs:spPr>
    <cs:defRPr sz="1197" kern="1200"/>
  </cs:dataTable>
  <cs:downBar>
    <cs:lnRef idx="0"/>
    <cs:fillRef idx="0"/>
    <cs:effectRef idx="0"/>
    <cs:fontRef idx="minor">
      <a:schemeClr val="dk1"/>
    </cs:fontRef>
    <cs:spPr>
      <a:solidFill>
        <a:schemeClr val="dk1">
          <a:lumMod val="75000"/>
          <a:lumOff val="25000"/>
        </a:schemeClr>
      </a:solidFill>
      <a:ln w="9525">
        <a:solidFill>
          <a:schemeClr val="tx1">
            <a:lumMod val="50000"/>
            <a:lumOff val="50000"/>
          </a:schemeClr>
        </a:solidFill>
      </a:ln>
    </cs:spPr>
  </cs:downBar>
  <cs:dropLine>
    <cs:lnRef idx="0"/>
    <cs:fillRef idx="0"/>
    <cs:effectRef idx="0"/>
    <cs:fontRef idx="minor">
      <a:schemeClr val="dk1"/>
    </cs:fontRef>
    <cs:spPr>
      <a:ln w="9525">
        <a:solidFill>
          <a:schemeClr val="tx1">
            <a:lumMod val="35000"/>
            <a:lumOff val="65000"/>
          </a:schemeClr>
        </a:solidFill>
        <a:prstDash val="dash"/>
      </a:ln>
    </cs:spPr>
  </cs:dropLine>
  <cs:errorBar>
    <cs:lnRef idx="0"/>
    <cs:fillRef idx="0"/>
    <cs:effectRef idx="0"/>
    <cs:fontRef idx="minor">
      <a:schemeClr val="dk1"/>
    </cs:fontRef>
    <cs:spPr>
      <a:ln w="9525">
        <a:solidFill>
          <a:schemeClr val="tx1">
            <a:lumMod val="50000"/>
            <a:lumOff val="50000"/>
          </a:schemeClr>
        </a:solidFill>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solidFill>
          <a:schemeClr val="tx1">
            <a:lumMod val="15000"/>
            <a:lumOff val="85000"/>
          </a:schemeClr>
        </a:solidFill>
        <a:round/>
      </a:ln>
    </cs:spPr>
  </cs:gridlineMajor>
  <cs:gridlineMinor>
    <cs:lnRef idx="0"/>
    <cs:fillRef idx="0"/>
    <cs:effectRef idx="0"/>
    <cs:fontRef idx="minor">
      <a:schemeClr val="dk1"/>
    </cs:fontRef>
    <cs:spPr>
      <a:ln>
        <a:solidFill>
          <a:schemeClr val="tx1">
            <a:lumMod val="5000"/>
            <a:lumOff val="95000"/>
          </a:schemeClr>
        </a:solidFill>
      </a:ln>
    </cs:spPr>
  </cs:gridlineMinor>
  <cs:hiLoLine>
    <cs:lnRef idx="0"/>
    <cs:fillRef idx="0"/>
    <cs:effectRef idx="0"/>
    <cs:fontRef idx="minor">
      <a:schemeClr val="dk1"/>
    </cs:fontRef>
    <cs:spPr>
      <a:ln w="9525">
        <a:solidFill>
          <a:schemeClr val="tx1">
            <a:lumMod val="50000"/>
            <a:lumOff val="50000"/>
          </a:schemeClr>
        </a:solidFill>
        <a:prstDash val="dash"/>
      </a:ln>
    </cs:spPr>
  </cs:hiLoLine>
  <cs:leaderLine>
    <cs:lnRef idx="0"/>
    <cs:fillRef idx="0"/>
    <cs:effectRef idx="0"/>
    <cs:fontRef idx="minor">
      <a:schemeClr val="dk1"/>
    </cs:fontRef>
    <cs:spPr>
      <a:ln w="9525">
        <a:solidFill>
          <a:schemeClr val="tx1">
            <a:lumMod val="35000"/>
            <a:lumOff val="65000"/>
          </a:schemeClr>
        </a:solidFill>
      </a:ln>
    </cs:spPr>
  </cs:leaderLine>
  <cs:legend>
    <cs:lnRef idx="0"/>
    <cs:fillRef idx="0"/>
    <cs:effectRef idx="0"/>
    <cs:fontRef idx="minor">
      <a:schemeClr val="tx1">
        <a:lumMod val="50000"/>
        <a:lumOff val="50000"/>
      </a:schemeClr>
    </cs:fontRef>
    <cs:defRPr sz="1197"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50000"/>
        <a:lumOff val="50000"/>
      </a:schemeClr>
    </cs:fontRef>
    <cs:spPr>
      <a:ln w="9525" cap="flat" cmpd="sng" algn="ctr">
        <a:solidFill>
          <a:schemeClr val="tx1">
            <a:lumMod val="15000"/>
            <a:lumOff val="85000"/>
          </a:schemeClr>
        </a:solidFill>
        <a:round/>
      </a:ln>
    </cs:spPr>
    <cs:defRPr sz="1197" kern="1200"/>
  </cs:seriesAxis>
  <cs:seriesLine>
    <cs:lnRef idx="0"/>
    <cs:fillRef idx="0"/>
    <cs:effectRef idx="0"/>
    <cs:fontRef idx="minor">
      <a:schemeClr val="dk1"/>
    </cs:fontRef>
    <cs:spPr>
      <a:ln w="9525">
        <a:solidFill>
          <a:schemeClr val="tx1">
            <a:lumMod val="35000"/>
            <a:lumOff val="65000"/>
          </a:schemeClr>
        </a:solidFill>
        <a:prstDash val="dash"/>
      </a:ln>
    </cs:spPr>
  </cs:seriesLine>
  <cs:title>
    <cs:lnRef idx="0"/>
    <cs:fillRef idx="0"/>
    <cs:effectRef idx="0"/>
    <cs:fontRef idx="minor">
      <a:schemeClr val="tx1">
        <a:lumMod val="50000"/>
        <a:lumOff val="50000"/>
      </a:schemeClr>
    </cs:fontRef>
    <cs:defRPr sz="1862" kern="1200" cap="none" spc="20" baseline="0"/>
  </cs:title>
  <cs:trendline>
    <cs:lnRef idx="0">
      <cs:styleClr val="auto"/>
    </cs:lnRef>
    <cs:fillRef idx="2"/>
    <cs:effectRef idx="0"/>
    <cs:fontRef idx="minor">
      <a:schemeClr val="dk1"/>
    </cs:fontRef>
    <cs:spPr>
      <a:ln w="9525" cap="rnd">
        <a:solidFill>
          <a:schemeClr val="phClr"/>
        </a:solidFill>
      </a:ln>
    </cs:spPr>
  </cs:trendline>
  <cs:trendlineLabel>
    <cs:lnRef idx="0"/>
    <cs:fillRef idx="0"/>
    <cs:effectRef idx="0"/>
    <cs:fontRef idx="minor">
      <a:schemeClr val="tx1">
        <a:lumMod val="50000"/>
        <a:lumOff val="50000"/>
      </a:schemeClr>
    </cs:fontRef>
    <cs:defRPr sz="1197" kern="1200"/>
  </cs:trendlineLabel>
  <cs:upBar>
    <cs:lnRef idx="0"/>
    <cs:fillRef idx="0"/>
    <cs:effectRef idx="0"/>
    <cs:fontRef idx="minor">
      <a:schemeClr val="dk1"/>
    </cs:fontRef>
    <cs:spPr>
      <a:solidFill>
        <a:schemeClr val="lt1"/>
      </a:solidFill>
      <a:ln w="9525">
        <a:solidFill>
          <a:schemeClr val="tx1">
            <a:lumMod val="50000"/>
            <a:lumOff val="50000"/>
          </a:schemeClr>
        </a:solidFill>
      </a:ln>
    </cs:spPr>
  </cs:upBar>
  <cs:valueAxis>
    <cs:lnRef idx="0"/>
    <cs:fillRef idx="0"/>
    <cs:effectRef idx="0"/>
    <cs:fontRef idx="minor">
      <a:schemeClr val="tx1">
        <a:lumMod val="50000"/>
        <a:lumOff val="50000"/>
      </a:schemeClr>
    </cs:fontRef>
    <cs:defRPr sz="1197" kern="1200"/>
  </cs:valueAxis>
  <cs:wall>
    <cs:lnRef idx="0"/>
    <cs:fillRef idx="0"/>
    <cs:effectRef idx="0"/>
    <cs:fontRef idx="minor">
      <a:schemeClr val="dk1"/>
    </cs:fontRef>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276600" cy="53657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4281488" y="0"/>
            <a:ext cx="3276600" cy="536575"/>
          </a:xfrm>
          <a:prstGeom prst="rect">
            <a:avLst/>
          </a:prstGeom>
        </p:spPr>
        <p:txBody>
          <a:bodyPr vert="horz" lIns="91440" tIns="45720" rIns="91440" bIns="45720" rtlCol="0"/>
          <a:lstStyle>
            <a:lvl1pPr algn="r">
              <a:defRPr sz="1200"/>
            </a:lvl1pPr>
          </a:lstStyle>
          <a:p>
            <a:fld id="{5C8C4A86-F7D2-4FCF-80C0-3D2A78FF5E85}" type="datetimeFigureOut">
              <a:rPr lang="en-US" smtClean="0"/>
              <a:t>4/14/2024</a:t>
            </a:fld>
            <a:endParaRPr lang="en-US"/>
          </a:p>
        </p:txBody>
      </p:sp>
      <p:sp>
        <p:nvSpPr>
          <p:cNvPr id="4" name="Slide Image Placeholder 3"/>
          <p:cNvSpPr>
            <a:spLocks noGrp="1" noRot="1" noChangeAspect="1"/>
          </p:cNvSpPr>
          <p:nvPr>
            <p:ph type="sldImg" idx="2"/>
          </p:nvPr>
        </p:nvSpPr>
        <p:spPr>
          <a:xfrm>
            <a:off x="2503488" y="1336675"/>
            <a:ext cx="2552700" cy="3608388"/>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755650" y="5145088"/>
            <a:ext cx="6048375" cy="42100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10155238"/>
            <a:ext cx="3276600" cy="536575"/>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4281488" y="10155238"/>
            <a:ext cx="3276600" cy="536575"/>
          </a:xfrm>
          <a:prstGeom prst="rect">
            <a:avLst/>
          </a:prstGeom>
        </p:spPr>
        <p:txBody>
          <a:bodyPr vert="horz" lIns="91440" tIns="45720" rIns="91440" bIns="45720" rtlCol="0" anchor="b"/>
          <a:lstStyle>
            <a:lvl1pPr algn="r">
              <a:defRPr sz="1200"/>
            </a:lvl1pPr>
          </a:lstStyle>
          <a:p>
            <a:fld id="{94EF8A04-A229-4F33-92D2-2C92591B7373}" type="slidenum">
              <a:rPr lang="en-US" smtClean="0"/>
              <a:t>‹#›</a:t>
            </a:fld>
            <a:endParaRPr lang="en-US"/>
          </a:p>
        </p:txBody>
      </p:sp>
    </p:spTree>
    <p:extLst>
      <p:ext uri="{BB962C8B-B14F-4D97-AF65-F5344CB8AC3E}">
        <p14:creationId xmlns:p14="http://schemas.microsoft.com/office/powerpoint/2010/main" val="400530314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4EF8A04-A229-4F33-92D2-2C92591B7373}" type="slidenum">
              <a:rPr lang="en-US" smtClean="0"/>
              <a:t>1</a:t>
            </a:fld>
            <a:endParaRPr lang="en-US"/>
          </a:p>
        </p:txBody>
      </p:sp>
    </p:spTree>
    <p:extLst>
      <p:ext uri="{BB962C8B-B14F-4D97-AF65-F5344CB8AC3E}">
        <p14:creationId xmlns:p14="http://schemas.microsoft.com/office/powerpoint/2010/main" val="37178028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5" name="PlaceHolder 1"/>
          <p:cNvSpPr>
            <a:spLocks noGrp="1"/>
          </p:cNvSpPr>
          <p:nvPr>
            <p:ph type="title"/>
          </p:nvPr>
        </p:nvSpPr>
        <p:spPr>
          <a:xfrm>
            <a:off x="1837440" y="914760"/>
            <a:ext cx="26596440" cy="9266760"/>
          </a:xfrm>
          <a:prstGeom prst="rect">
            <a:avLst/>
          </a:prstGeom>
          <a:noFill/>
          <a:ln w="0">
            <a:noFill/>
          </a:ln>
        </p:spPr>
        <p:txBody>
          <a:bodyPr lIns="0" tIns="0" rIns="0" bIns="0" anchor="ctr">
            <a:noAutofit/>
          </a:bodyPr>
          <a:lstStyle/>
          <a:p>
            <a:pPr indent="0" algn="ctr">
              <a:buNone/>
            </a:pPr>
            <a:endParaRPr lang="it-IT" sz="32650" b="0" strike="noStrike" spc="-1">
              <a:solidFill>
                <a:srgbClr val="000000"/>
              </a:solidFill>
              <a:latin typeface="Arial"/>
            </a:endParaRPr>
          </a:p>
        </p:txBody>
      </p:sp>
      <p:sp>
        <p:nvSpPr>
          <p:cNvPr id="6" name="PlaceHolder 2"/>
          <p:cNvSpPr>
            <a:spLocks noGrp="1"/>
          </p:cNvSpPr>
          <p:nvPr>
            <p:ph/>
          </p:nvPr>
        </p:nvSpPr>
        <p:spPr>
          <a:xfrm>
            <a:off x="1837440" y="10204920"/>
            <a:ext cx="26598600" cy="24405480"/>
          </a:xfrm>
          <a:prstGeom prst="rect">
            <a:avLst/>
          </a:prstGeom>
          <a:noFill/>
          <a:ln w="0">
            <a:noFill/>
          </a:ln>
        </p:spPr>
        <p:txBody>
          <a:bodyPr lIns="0" tIns="0" rIns="0" bIns="0" anchor="t">
            <a:normAutofit/>
          </a:bodyPr>
          <a:lstStyle/>
          <a:p>
            <a:pPr indent="0">
              <a:spcBef>
                <a:spcPts val="10517"/>
              </a:spcBef>
              <a:buNone/>
            </a:pPr>
            <a:endParaRPr lang="it-IT" sz="23750" b="0" strike="noStrike" spc="-1">
              <a:solidFill>
                <a:srgbClr val="000000"/>
              </a:solidFill>
              <a:latin typeface="Arial"/>
            </a:endParaRPr>
          </a:p>
        </p:txBody>
      </p:sp>
      <p:sp>
        <p:nvSpPr>
          <p:cNvPr id="4" name="PlaceHolder 3"/>
          <p:cNvSpPr>
            <a:spLocks noGrp="1"/>
          </p:cNvSpPr>
          <p:nvPr>
            <p:ph type="ftr" idx="1"/>
          </p:nvPr>
        </p:nvSpPr>
        <p:spPr/>
        <p:txBody>
          <a:bodyPr/>
          <a:lstStyle/>
          <a:p>
            <a:r>
              <a:t>Footer</a:t>
            </a:r>
          </a:p>
        </p:txBody>
      </p:sp>
      <p:sp>
        <p:nvSpPr>
          <p:cNvPr id="2" name="PlaceHolder 4"/>
          <p:cNvSpPr>
            <a:spLocks noGrp="1"/>
          </p:cNvSpPr>
          <p:nvPr>
            <p:ph type="sldNum" idx="2"/>
          </p:nvPr>
        </p:nvSpPr>
        <p:spPr/>
        <p:txBody>
          <a:bodyPr/>
          <a:lstStyle/>
          <a:p>
            <a:fld id="{CB8BF2EE-652A-41A9-BEB5-73E189E74BF4}" type="slidenum">
              <a:t>‹#›</a:t>
            </a:fld>
            <a:endParaRPr/>
          </a:p>
        </p:txBody>
      </p:sp>
      <p:sp>
        <p:nvSpPr>
          <p:cNvPr id="3" name="PlaceHolder 5"/>
          <p:cNvSpPr>
            <a:spLocks noGrp="1"/>
          </p:cNvSpPr>
          <p:nvPr>
            <p:ph type="dt" idx="3"/>
          </p:nvPr>
        </p:nvSpPr>
        <p:spPr/>
        <p:txBody>
          <a:bodyPr/>
          <a:lstStyle/>
          <a:p>
            <a:endParaRPr/>
          </a:p>
        </p:txBody>
      </p:sp>
    </p:spTree>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5" name="PlaceHolder 1"/>
          <p:cNvSpPr>
            <a:spLocks noGrp="1"/>
          </p:cNvSpPr>
          <p:nvPr>
            <p:ph type="title"/>
          </p:nvPr>
        </p:nvSpPr>
        <p:spPr>
          <a:xfrm>
            <a:off x="1837440" y="2037600"/>
            <a:ext cx="26596440" cy="7021080"/>
          </a:xfrm>
          <a:prstGeom prst="rect">
            <a:avLst/>
          </a:prstGeom>
          <a:noFill/>
          <a:ln w="0">
            <a:noFill/>
          </a:ln>
        </p:spPr>
        <p:txBody>
          <a:bodyPr lIns="0" tIns="0" rIns="0" bIns="0" anchor="ctr">
            <a:noAutofit/>
          </a:bodyPr>
          <a:lstStyle/>
          <a:p>
            <a:pPr indent="0" algn="ctr">
              <a:buNone/>
            </a:pPr>
            <a:r>
              <a:rPr lang="it-IT" sz="32650" b="0" strike="noStrike" spc="-1">
                <a:solidFill>
                  <a:srgbClr val="000000"/>
                </a:solidFill>
                <a:latin typeface="Arial"/>
              </a:rPr>
              <a:t>Click to edit the title text format</a:t>
            </a:r>
          </a:p>
        </p:txBody>
      </p:sp>
      <p:sp>
        <p:nvSpPr>
          <p:cNvPr id="6" name="PlaceHolder 2"/>
          <p:cNvSpPr>
            <a:spLocks noGrp="1"/>
          </p:cNvSpPr>
          <p:nvPr>
            <p:ph type="ftr" idx="1"/>
          </p:nvPr>
        </p:nvSpPr>
        <p:spPr>
          <a:xfrm>
            <a:off x="10467360" y="38692800"/>
            <a:ext cx="9366480" cy="2896200"/>
          </a:xfrm>
          <a:prstGeom prst="rect">
            <a:avLst/>
          </a:prstGeom>
          <a:noFill/>
          <a:ln w="0">
            <a:noFill/>
          </a:ln>
        </p:spPr>
        <p:txBody>
          <a:bodyPr lIns="0" tIns="0" rIns="0" bIns="0" anchor="t">
            <a:noAutofit/>
          </a:bodyPr>
          <a:lstStyle>
            <a:lvl1pPr indent="0" algn="ctr">
              <a:lnSpc>
                <a:spcPct val="100000"/>
              </a:lnSpc>
              <a:buNone/>
              <a:tabLst>
                <a:tab pos="0" algn="l"/>
              </a:tabLst>
              <a:defRPr lang="it-IT" sz="1400" b="0" strike="noStrike" spc="-1">
                <a:solidFill>
                  <a:srgbClr val="000000"/>
                </a:solidFill>
                <a:latin typeface="Times New Roman"/>
              </a:defRPr>
            </a:lvl1pPr>
          </a:lstStyle>
          <a:p>
            <a:pPr indent="0" algn="ctr">
              <a:lnSpc>
                <a:spcPct val="100000"/>
              </a:lnSpc>
              <a:buNone/>
              <a:tabLst>
                <a:tab pos="0" algn="l"/>
              </a:tabLst>
            </a:pPr>
            <a:r>
              <a:rPr lang="it-IT" sz="1400" b="0" strike="noStrike" spc="-1">
                <a:solidFill>
                  <a:srgbClr val="000000"/>
                </a:solidFill>
                <a:latin typeface="Times New Roman"/>
              </a:rPr>
              <a:t>&lt;footer&gt;</a:t>
            </a:r>
          </a:p>
        </p:txBody>
      </p:sp>
      <p:sp>
        <p:nvSpPr>
          <p:cNvPr id="2" name="PlaceHolder 3"/>
          <p:cNvSpPr>
            <a:spLocks noGrp="1"/>
          </p:cNvSpPr>
          <p:nvPr>
            <p:ph type="sldNum" idx="2"/>
          </p:nvPr>
        </p:nvSpPr>
        <p:spPr>
          <a:xfrm>
            <a:off x="21549960" y="38692800"/>
            <a:ext cx="6883920" cy="2896200"/>
          </a:xfrm>
          <a:prstGeom prst="rect">
            <a:avLst/>
          </a:prstGeom>
          <a:noFill/>
          <a:ln w="0">
            <a:noFill/>
          </a:ln>
        </p:spPr>
        <p:txBody>
          <a:bodyPr lIns="0" tIns="0" rIns="0" bIns="0" anchor="t">
            <a:noAutofit/>
          </a:bodyPr>
          <a:lstStyle>
            <a:lvl1pPr indent="0" algn="r">
              <a:lnSpc>
                <a:spcPct val="100000"/>
              </a:lnSpc>
              <a:buNone/>
              <a:tabLst>
                <a:tab pos="0" algn="l"/>
              </a:tabLst>
              <a:defRPr lang="it-IT" sz="1400" b="0" strike="noStrike" spc="-1">
                <a:solidFill>
                  <a:srgbClr val="000000"/>
                </a:solidFill>
                <a:latin typeface="Times New Roman"/>
              </a:defRPr>
            </a:lvl1pPr>
          </a:lstStyle>
          <a:p>
            <a:pPr indent="0" algn="r">
              <a:lnSpc>
                <a:spcPct val="100000"/>
              </a:lnSpc>
              <a:buNone/>
              <a:tabLst>
                <a:tab pos="0" algn="l"/>
              </a:tabLst>
            </a:pPr>
            <a:fld id="{D4F9268D-F7FE-44C1-9B04-347DF74714AC}" type="slidenum">
              <a:rPr lang="it-IT" sz="1400" b="0" strike="noStrike" spc="-1">
                <a:solidFill>
                  <a:srgbClr val="000000"/>
                </a:solidFill>
                <a:latin typeface="Times New Roman"/>
              </a:rPr>
              <a:t>‹#›</a:t>
            </a:fld>
            <a:endParaRPr lang="it-IT" sz="1400" b="0" strike="noStrike" spc="-1">
              <a:solidFill>
                <a:srgbClr val="000000"/>
              </a:solidFill>
              <a:latin typeface="Times New Roman"/>
            </a:endParaRPr>
          </a:p>
        </p:txBody>
      </p:sp>
      <p:sp>
        <p:nvSpPr>
          <p:cNvPr id="3" name="PlaceHolder 4"/>
          <p:cNvSpPr>
            <a:spLocks noGrp="1"/>
          </p:cNvSpPr>
          <p:nvPr>
            <p:ph type="dt" idx="3"/>
          </p:nvPr>
        </p:nvSpPr>
        <p:spPr>
          <a:xfrm>
            <a:off x="1837440" y="38692800"/>
            <a:ext cx="6883920" cy="2896200"/>
          </a:xfrm>
          <a:prstGeom prst="rect">
            <a:avLst/>
          </a:prstGeom>
          <a:noFill/>
          <a:ln w="0">
            <a:noFill/>
          </a:ln>
        </p:spPr>
        <p:txBody>
          <a:bodyPr lIns="0" tIns="0" rIns="0" bIns="0" anchor="t">
            <a:noAutofit/>
          </a:bodyPr>
          <a:lstStyle>
            <a:lvl1pPr indent="0">
              <a:buNone/>
              <a:defRPr lang="it-IT" sz="1400" b="0" strike="noStrike" spc="-1">
                <a:solidFill>
                  <a:srgbClr val="000000"/>
                </a:solidFill>
                <a:latin typeface="Times New Roman"/>
              </a:defRPr>
            </a:lvl1pPr>
          </a:lstStyle>
          <a:p>
            <a:pPr indent="0">
              <a:buNone/>
            </a:pPr>
            <a:r>
              <a:rPr lang="it-IT" sz="1400" b="0" strike="noStrike" spc="-1">
                <a:solidFill>
                  <a:srgbClr val="000000"/>
                </a:solidFill>
                <a:latin typeface="Times New Roman"/>
              </a:rPr>
              <a:t>&lt;date/time&gt;</a:t>
            </a:r>
          </a:p>
        </p:txBody>
      </p:sp>
      <p:sp>
        <p:nvSpPr>
          <p:cNvPr id="4" name="PlaceHolder 5"/>
          <p:cNvSpPr>
            <a:spLocks noGrp="1"/>
          </p:cNvSpPr>
          <p:nvPr>
            <p:ph type="body"/>
          </p:nvPr>
        </p:nvSpPr>
        <p:spPr>
          <a:xfrm>
            <a:off x="1837440" y="10204920"/>
            <a:ext cx="26598600" cy="24405480"/>
          </a:xfrm>
          <a:prstGeom prst="rect">
            <a:avLst/>
          </a:prstGeom>
          <a:noFill/>
          <a:ln w="0">
            <a:noFill/>
          </a:ln>
        </p:spPr>
        <p:txBody>
          <a:bodyPr lIns="0" tIns="0" rIns="0" bIns="0" anchor="t">
            <a:normAutofit fontScale="99542" lnSpcReduction="10000"/>
          </a:bodyPr>
          <a:lstStyle/>
          <a:p>
            <a:pPr marL="432000" indent="-324000">
              <a:spcBef>
                <a:spcPts val="10517"/>
              </a:spcBef>
              <a:buClr>
                <a:srgbClr val="000000"/>
              </a:buClr>
              <a:buSzPct val="45000"/>
              <a:buFont typeface="Wingdings" charset="2"/>
              <a:buChar char=""/>
            </a:pPr>
            <a:r>
              <a:rPr lang="it-IT" sz="23750" b="0" strike="noStrike" spc="-1">
                <a:solidFill>
                  <a:srgbClr val="000000"/>
                </a:solidFill>
                <a:latin typeface="Arial"/>
              </a:rPr>
              <a:t>Click to edit the outline text format</a:t>
            </a:r>
          </a:p>
          <a:p>
            <a:pPr marL="864000" lvl="1" indent="-324000">
              <a:spcBef>
                <a:spcPts val="8413"/>
              </a:spcBef>
              <a:buClr>
                <a:srgbClr val="000000"/>
              </a:buClr>
              <a:buSzPct val="75000"/>
              <a:buFont typeface="Symbol" charset="2"/>
              <a:buChar char=""/>
            </a:pPr>
            <a:r>
              <a:rPr lang="it-IT" sz="20780" b="0" strike="noStrike" spc="-1">
                <a:solidFill>
                  <a:srgbClr val="000000"/>
                </a:solidFill>
                <a:latin typeface="Arial"/>
              </a:rPr>
              <a:t>Second Outline Level</a:t>
            </a:r>
          </a:p>
          <a:p>
            <a:pPr marL="1296000" lvl="2" indent="-288000">
              <a:spcBef>
                <a:spcPts val="6310"/>
              </a:spcBef>
              <a:buClr>
                <a:srgbClr val="000000"/>
              </a:buClr>
              <a:buSzPct val="45000"/>
              <a:buFont typeface="Wingdings" charset="2"/>
              <a:buChar char=""/>
            </a:pPr>
            <a:r>
              <a:rPr lang="it-IT" sz="17820" b="0" strike="noStrike" spc="-1">
                <a:solidFill>
                  <a:srgbClr val="000000"/>
                </a:solidFill>
                <a:latin typeface="Arial"/>
              </a:rPr>
              <a:t>Third Outline Level</a:t>
            </a:r>
          </a:p>
          <a:p>
            <a:pPr marL="1728000" lvl="3" indent="-216000">
              <a:spcBef>
                <a:spcPts val="4207"/>
              </a:spcBef>
              <a:buClr>
                <a:srgbClr val="000000"/>
              </a:buClr>
              <a:buSzPct val="75000"/>
              <a:buFont typeface="Symbol" charset="2"/>
              <a:buChar char=""/>
            </a:pPr>
            <a:r>
              <a:rPr lang="it-IT" sz="14850" b="0" strike="noStrike" spc="-1">
                <a:solidFill>
                  <a:srgbClr val="000000"/>
                </a:solidFill>
                <a:latin typeface="Arial"/>
              </a:rPr>
              <a:t>Fourth Outline Level</a:t>
            </a:r>
          </a:p>
          <a:p>
            <a:pPr marL="2160000" lvl="4" indent="-216000">
              <a:spcBef>
                <a:spcPts val="2103"/>
              </a:spcBef>
              <a:buClr>
                <a:srgbClr val="000000"/>
              </a:buClr>
              <a:buSzPct val="45000"/>
              <a:buFont typeface="Wingdings" charset="2"/>
              <a:buChar char=""/>
            </a:pPr>
            <a:r>
              <a:rPr lang="it-IT" sz="14850" b="0" strike="noStrike" spc="-1">
                <a:solidFill>
                  <a:srgbClr val="000000"/>
                </a:solidFill>
                <a:latin typeface="Arial"/>
              </a:rPr>
              <a:t>Fifth Outline Level</a:t>
            </a:r>
          </a:p>
          <a:p>
            <a:pPr marL="2592000" lvl="5" indent="-216000">
              <a:spcBef>
                <a:spcPts val="2103"/>
              </a:spcBef>
              <a:buClr>
                <a:srgbClr val="000000"/>
              </a:buClr>
              <a:buSzPct val="45000"/>
              <a:buFont typeface="Wingdings" charset="2"/>
              <a:buChar char=""/>
            </a:pPr>
            <a:r>
              <a:rPr lang="it-IT" sz="14850" b="0" strike="noStrike" spc="-1">
                <a:solidFill>
                  <a:srgbClr val="000000"/>
                </a:solidFill>
                <a:latin typeface="Arial"/>
              </a:rPr>
              <a:t>Sixth Outline Level</a:t>
            </a:r>
          </a:p>
          <a:p>
            <a:pPr marL="3024000" lvl="6" indent="-216000">
              <a:spcBef>
                <a:spcPts val="2103"/>
              </a:spcBef>
              <a:buClr>
                <a:srgbClr val="000000"/>
              </a:buClr>
              <a:buSzPct val="45000"/>
              <a:buFont typeface="Wingdings" charset="2"/>
              <a:buChar char=""/>
            </a:pPr>
            <a:r>
              <a:rPr lang="it-IT" sz="14850" b="0" strike="noStrike" spc="-1">
                <a:solidFill>
                  <a:srgbClr val="000000"/>
                </a:solidFill>
                <a:latin typeface="Arial"/>
              </a:rPr>
              <a:t>Seventh Outline Level</a:t>
            </a:r>
          </a:p>
        </p:txBody>
      </p:sp>
    </p:spTree>
  </p:cSld>
  <p:clrMap bg1="lt1" tx1="dk1" bg2="lt2" tx2="dk2" accent1="accent1" accent2="accent2" accent3="accent3" accent4="accent4" accent5="accent5" accent6="accent6" hlink="hlink" folHlink="folHlink"/>
  <p:sldLayoutIdLst>
    <p:sldLayoutId id="2147483649"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chart" Target="../charts/chart2.xml"/><Relationship Id="rId3" Type="http://schemas.openxmlformats.org/officeDocument/2006/relationships/image" Target="../media/image1.png"/><Relationship Id="rId7" Type="http://schemas.openxmlformats.org/officeDocument/2006/relationships/image" Target="../media/image4.jpe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3.jpeg"/><Relationship Id="rId5" Type="http://schemas.openxmlformats.org/officeDocument/2006/relationships/chart" Target="../charts/chart1.xml"/><Relationship Id="rId10" Type="http://schemas.openxmlformats.org/officeDocument/2006/relationships/image" Target="../media/image5.png"/><Relationship Id="rId4" Type="http://schemas.openxmlformats.org/officeDocument/2006/relationships/image" Target="../media/image2.png"/><Relationship Id="rId9" Type="http://schemas.openxmlformats.org/officeDocument/2006/relationships/chart" Target="../charts/chart3.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rotWithShape="0">
          <a:blip r:embed="rId3"/>
          <a:stretch/>
        </a:blipFill>
        <a:effectLst/>
      </p:bgPr>
    </p:bg>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6D524F08-FA49-DFF3-A594-11BD4A325A0D}"/>
              </a:ext>
            </a:extLst>
          </p:cNvPr>
          <p:cNvSpPr txBox="1"/>
          <p:nvPr/>
        </p:nvSpPr>
        <p:spPr>
          <a:xfrm>
            <a:off x="4709160" y="594322"/>
            <a:ext cx="19796760" cy="8586966"/>
          </a:xfrm>
          <a:prstGeom prst="rect">
            <a:avLst/>
          </a:prstGeom>
          <a:noFill/>
        </p:spPr>
        <p:txBody>
          <a:bodyPr wrap="square">
            <a:spAutoFit/>
          </a:bodyPr>
          <a:lstStyle/>
          <a:p>
            <a:pPr algn="ctr"/>
            <a:r>
              <a:rPr lang="en-GB" sz="6000" b="1" cap="all" dirty="0">
                <a:effectLst/>
                <a:latin typeface="Times New Roman" panose="02020603050405020304" pitchFamily="18" charset="0"/>
                <a:ea typeface="Times New Roman" panose="02020603050405020304" pitchFamily="18" charset="0"/>
              </a:rPr>
              <a:t>a review on Microplastics in EUROPEAN soil: occurrence, sources, analytical methods, and potential ecological risk</a:t>
            </a:r>
            <a:br>
              <a:rPr lang="lt-LT" sz="6000" b="1" cap="all" dirty="0">
                <a:latin typeface="Times New Roman" panose="02020603050405020304" pitchFamily="18" charset="0"/>
                <a:ea typeface="Times New Roman" panose="02020603050405020304" pitchFamily="18" charset="0"/>
              </a:rPr>
            </a:br>
            <a:r>
              <a:rPr lang="en-GB" sz="6000" b="1" u="sng" dirty="0">
                <a:effectLst/>
                <a:latin typeface="Times New Roman" panose="02020603050405020304" pitchFamily="18" charset="0"/>
                <a:ea typeface="Times New Roman" panose="02020603050405020304" pitchFamily="18" charset="0"/>
              </a:rPr>
              <a:t>S. Dreskinienė</a:t>
            </a:r>
            <a:r>
              <a:rPr lang="en-GB" sz="6000" b="1" dirty="0">
                <a:effectLst/>
                <a:latin typeface="Times New Roman" panose="02020603050405020304" pitchFamily="18" charset="0"/>
                <a:ea typeface="Times New Roman" panose="02020603050405020304" pitchFamily="18" charset="0"/>
              </a:rPr>
              <a:t>, M. </a:t>
            </a:r>
            <a:r>
              <a:rPr lang="en-GB" sz="6000" b="1" dirty="0" err="1">
                <a:effectLst/>
                <a:latin typeface="Times New Roman" panose="02020603050405020304" pitchFamily="18" charset="0"/>
                <a:ea typeface="Times New Roman" panose="02020603050405020304" pitchFamily="18" charset="0"/>
              </a:rPr>
              <a:t>Vilkienė</a:t>
            </a:r>
            <a:br>
              <a:rPr lang="lt-LT" sz="6000" b="1" dirty="0">
                <a:effectLst/>
                <a:latin typeface="Times New Roman" panose="02020603050405020304" pitchFamily="18" charset="0"/>
                <a:ea typeface="Times New Roman" panose="02020603050405020304" pitchFamily="18" charset="0"/>
              </a:rPr>
            </a:br>
            <a:r>
              <a:rPr lang="en-GB" sz="6000" i="1" dirty="0">
                <a:effectLst/>
                <a:latin typeface="Times New Roman" panose="02020603050405020304" pitchFamily="18" charset="0"/>
                <a:ea typeface="Times New Roman" panose="02020603050405020304" pitchFamily="18" charset="0"/>
              </a:rPr>
              <a:t>Lithuanian Research Centre for Agriculture and Forestry</a:t>
            </a:r>
            <a:r>
              <a:rPr lang="lt-LT" sz="6000" i="1" dirty="0">
                <a:latin typeface="Times New Roman" panose="02020603050405020304" pitchFamily="18" charset="0"/>
                <a:ea typeface="Times New Roman" panose="02020603050405020304" pitchFamily="18" charset="0"/>
              </a:rPr>
              <a:t>, </a:t>
            </a:r>
            <a:r>
              <a:rPr lang="en-GB" sz="6000" i="1" dirty="0">
                <a:effectLst/>
                <a:latin typeface="Times New Roman" panose="02020603050405020304" pitchFamily="18" charset="0"/>
                <a:ea typeface="Times New Roman" panose="02020603050405020304" pitchFamily="18" charset="0"/>
              </a:rPr>
              <a:t>Instituto al. 1, </a:t>
            </a:r>
            <a:r>
              <a:rPr lang="en-GB" sz="6000" i="1" dirty="0" err="1">
                <a:effectLst/>
                <a:latin typeface="Times New Roman" panose="02020603050405020304" pitchFamily="18" charset="0"/>
                <a:ea typeface="Times New Roman" panose="02020603050405020304" pitchFamily="18" charset="0"/>
              </a:rPr>
              <a:t>Akademija</a:t>
            </a:r>
            <a:r>
              <a:rPr lang="en-GB" sz="6000" i="1" dirty="0">
                <a:effectLst/>
                <a:latin typeface="Times New Roman" panose="02020603050405020304" pitchFamily="18" charset="0"/>
                <a:ea typeface="Times New Roman" panose="02020603050405020304" pitchFamily="18" charset="0"/>
              </a:rPr>
              <a:t>, 58344 Lithuania</a:t>
            </a:r>
            <a:br>
              <a:rPr lang="en-US" sz="6000" i="1" dirty="0">
                <a:effectLst/>
                <a:latin typeface="Times New Roman" panose="02020603050405020304" pitchFamily="18" charset="0"/>
                <a:ea typeface="Times New Roman" panose="02020603050405020304" pitchFamily="18" charset="0"/>
              </a:rPr>
            </a:br>
            <a:r>
              <a:rPr lang="en-GB" sz="6000" i="1" dirty="0">
                <a:effectLst/>
                <a:latin typeface="Times New Roman" panose="02020603050405020304" pitchFamily="18" charset="0"/>
                <a:ea typeface="Times New Roman" panose="02020603050405020304" pitchFamily="18" charset="0"/>
              </a:rPr>
              <a:t>skaiste.dreskiniene@lammc.lt</a:t>
            </a:r>
            <a:br>
              <a:rPr lang="en-US" sz="6600" i="1" dirty="0">
                <a:effectLst/>
                <a:latin typeface="Times New Roman" panose="02020603050405020304" pitchFamily="18" charset="0"/>
                <a:ea typeface="Times New Roman" panose="02020603050405020304" pitchFamily="18" charset="0"/>
              </a:rPr>
            </a:br>
            <a:r>
              <a:rPr lang="en-GB" sz="6600" b="1" dirty="0">
                <a:effectLst/>
                <a:latin typeface="Times New Roman" panose="02020603050405020304" pitchFamily="18" charset="0"/>
                <a:ea typeface="Times New Roman" panose="02020603050405020304" pitchFamily="18" charset="0"/>
              </a:rPr>
              <a:t> </a:t>
            </a:r>
            <a:br>
              <a:rPr lang="en-US" sz="6600" b="1" dirty="0">
                <a:effectLst/>
                <a:latin typeface="Times New Roman" panose="02020603050405020304" pitchFamily="18" charset="0"/>
                <a:ea typeface="Times New Roman" panose="02020603050405020304" pitchFamily="18" charset="0"/>
              </a:rPr>
            </a:br>
            <a:endParaRPr lang="en-US" sz="6600" dirty="0"/>
          </a:p>
        </p:txBody>
      </p:sp>
      <p:pic>
        <p:nvPicPr>
          <p:cNvPr id="4" name="Picture 3">
            <a:extLst>
              <a:ext uri="{FF2B5EF4-FFF2-40B4-BE49-F238E27FC236}">
                <a16:creationId xmlns:a16="http://schemas.microsoft.com/office/drawing/2014/main" id="{8867D2ED-A333-5E70-323A-7B6C1609C8B4}"/>
              </a:ext>
            </a:extLst>
          </p:cNvPr>
          <p:cNvPicPr>
            <a:picLocks noChangeAspect="1"/>
          </p:cNvPicPr>
          <p:nvPr/>
        </p:nvPicPr>
        <p:blipFill>
          <a:blip r:embed="rId4"/>
          <a:stretch>
            <a:fillRect/>
          </a:stretch>
        </p:blipFill>
        <p:spPr>
          <a:xfrm>
            <a:off x="24505920" y="594322"/>
            <a:ext cx="5262086" cy="2406308"/>
          </a:xfrm>
          <a:prstGeom prst="rect">
            <a:avLst/>
          </a:prstGeom>
        </p:spPr>
      </p:pic>
      <p:sp>
        <p:nvSpPr>
          <p:cNvPr id="7" name="Rectangle: Rounded Corners 6">
            <a:extLst>
              <a:ext uri="{FF2B5EF4-FFF2-40B4-BE49-F238E27FC236}">
                <a16:creationId xmlns:a16="http://schemas.microsoft.com/office/drawing/2014/main" id="{04BD75B6-F5BF-AE2C-9DF7-91DD24DBAB78}"/>
              </a:ext>
            </a:extLst>
          </p:cNvPr>
          <p:cNvSpPr/>
          <p:nvPr/>
        </p:nvSpPr>
        <p:spPr>
          <a:xfrm>
            <a:off x="403140" y="8167117"/>
            <a:ext cx="14098992" cy="850028"/>
          </a:xfrm>
          <a:prstGeom prst="roundRect">
            <a:avLst/>
          </a:prstGeom>
          <a:solidFill>
            <a:schemeClr val="accent2">
              <a:lumMod val="75000"/>
            </a:schemeClr>
          </a:solidFill>
          <a:ln w="25400" cap="flat" cmpd="sng" algn="ctr">
            <a:solidFill>
              <a:srgbClr val="9BBB59"/>
            </a:solidFill>
            <a:prstDash val="solid"/>
          </a:ln>
          <a:effectLst/>
        </p:spPr>
        <p:txBody>
          <a:bodyPr rtlCol="0" anchor="ctr"/>
          <a:lstStyle/>
          <a:p>
            <a:pPr marL="0" marR="0" lvl="0" indent="0" defTabSz="4172316" eaLnBrk="1" fontAlgn="auto" latinLnBrk="0" hangingPunct="1">
              <a:lnSpc>
                <a:spcPct val="100000"/>
              </a:lnSpc>
              <a:spcBef>
                <a:spcPts val="0"/>
              </a:spcBef>
              <a:spcAft>
                <a:spcPts val="0"/>
              </a:spcAft>
              <a:buClrTx/>
              <a:buSzTx/>
              <a:buFontTx/>
              <a:buNone/>
              <a:tabLst/>
              <a:defRPr/>
            </a:pPr>
            <a:r>
              <a:rPr lang="lt-LT" sz="7200" b="1" i="1" dirty="0">
                <a:solidFill>
                  <a:schemeClr val="bg1"/>
                </a:solidFill>
                <a:latin typeface="Times New Roman" panose="02020603050405020304" pitchFamily="18" charset="0"/>
                <a:cs typeface="Times New Roman" panose="02020603050405020304" pitchFamily="18" charset="0"/>
              </a:rPr>
              <a:t> INTRODUCTION</a:t>
            </a:r>
            <a:endParaRPr kumimoji="0" lang="en-US" sz="7200" b="1" i="0" u="none" strike="noStrike" kern="0" cap="none" spc="0" normalizeH="0" baseline="0" noProof="0" dirty="0">
              <a:ln>
                <a:noFill/>
              </a:ln>
              <a:solidFill>
                <a:schemeClr val="bg1"/>
              </a:solidFill>
              <a:effectLst/>
              <a:uLnTx/>
              <a:uFillTx/>
              <a:latin typeface="Times New Roman" panose="02020603050405020304" pitchFamily="18" charset="0"/>
              <a:cs typeface="Times New Roman" panose="02020603050405020304" pitchFamily="18" charset="0"/>
            </a:endParaRPr>
          </a:p>
        </p:txBody>
      </p:sp>
      <p:sp>
        <p:nvSpPr>
          <p:cNvPr id="9" name="TextBox 8">
            <a:extLst>
              <a:ext uri="{FF2B5EF4-FFF2-40B4-BE49-F238E27FC236}">
                <a16:creationId xmlns:a16="http://schemas.microsoft.com/office/drawing/2014/main" id="{27434D6C-67E9-E104-48DE-C212FD92F922}"/>
              </a:ext>
            </a:extLst>
          </p:cNvPr>
          <p:cNvSpPr txBox="1"/>
          <p:nvPr/>
        </p:nvSpPr>
        <p:spPr>
          <a:xfrm>
            <a:off x="370048" y="9136061"/>
            <a:ext cx="14132085" cy="5262979"/>
          </a:xfrm>
          <a:prstGeom prst="rect">
            <a:avLst/>
          </a:prstGeom>
          <a:noFill/>
        </p:spPr>
        <p:txBody>
          <a:bodyPr wrap="square">
            <a:spAutoFit/>
          </a:bodyPr>
          <a:lstStyle/>
          <a:p>
            <a:pPr algn="just"/>
            <a:r>
              <a:rPr lang="en-US" sz="4800" dirty="0">
                <a:effectLst/>
                <a:latin typeface="Times New Roman" panose="02020603050405020304" pitchFamily="18" charset="0"/>
                <a:ea typeface="Times New Roman" panose="02020603050405020304" pitchFamily="18" charset="0"/>
                <a:cs typeface="Times New Roman" panose="02020603050405020304" pitchFamily="18" charset="0"/>
              </a:rPr>
              <a:t>In North Europe, microplastics are a pervasive issue, as in the rest world. The presence of microplastics in North Europe has raised concerns due to their potential environmental and health impacts. Efforts to address microplastic pollution in North Europe include research initiatives to understand its sources, distribution, and potential ecological risk. </a:t>
            </a:r>
          </a:p>
        </p:txBody>
      </p:sp>
      <p:sp>
        <p:nvSpPr>
          <p:cNvPr id="12" name="TextBox 11">
            <a:extLst>
              <a:ext uri="{FF2B5EF4-FFF2-40B4-BE49-F238E27FC236}">
                <a16:creationId xmlns:a16="http://schemas.microsoft.com/office/drawing/2014/main" id="{0ED7FDE3-A4C9-212A-5F79-DB983E9FBBDD}"/>
              </a:ext>
            </a:extLst>
          </p:cNvPr>
          <p:cNvSpPr txBox="1"/>
          <p:nvPr/>
        </p:nvSpPr>
        <p:spPr>
          <a:xfrm>
            <a:off x="370048" y="15802470"/>
            <a:ext cx="14132084" cy="3046988"/>
          </a:xfrm>
          <a:prstGeom prst="rect">
            <a:avLst/>
          </a:prstGeom>
          <a:noFill/>
        </p:spPr>
        <p:txBody>
          <a:bodyPr wrap="square">
            <a:spAutoFit/>
          </a:bodyPr>
          <a:lstStyle/>
          <a:p>
            <a:pPr algn="just">
              <a:spcAft>
                <a:spcPts val="1200"/>
              </a:spcAft>
            </a:pPr>
            <a:r>
              <a:rPr lang="en-GB" sz="4800" dirty="0">
                <a:solidFill>
                  <a:srgbClr val="000000"/>
                </a:solidFill>
                <a:effectLst/>
                <a:latin typeface="Times New Roman" panose="02020603050405020304" pitchFamily="18" charset="0"/>
                <a:ea typeface="Times New Roman" panose="02020603050405020304" pitchFamily="18" charset="0"/>
              </a:rPr>
              <a:t>We systematically compare last decade's studies on microplastic pollution in different Baltic Sea region countries (Denmark, Sweden, Finland, Estonia, Latvia, Lithuania, Poland, and Germany).  </a:t>
            </a:r>
            <a:endParaRPr lang="en-US" sz="4800" dirty="0">
              <a:effectLst/>
              <a:latin typeface="Times New Roman" panose="02020603050405020304" pitchFamily="18" charset="0"/>
              <a:ea typeface="Times New Roman" panose="02020603050405020304" pitchFamily="18" charset="0"/>
            </a:endParaRPr>
          </a:p>
        </p:txBody>
      </p:sp>
      <p:sp>
        <p:nvSpPr>
          <p:cNvPr id="15" name="TextBox 14">
            <a:extLst>
              <a:ext uri="{FF2B5EF4-FFF2-40B4-BE49-F238E27FC236}">
                <a16:creationId xmlns:a16="http://schemas.microsoft.com/office/drawing/2014/main" id="{31108CE0-30D1-3F00-5DA0-27CDC974806D}"/>
              </a:ext>
            </a:extLst>
          </p:cNvPr>
          <p:cNvSpPr txBox="1"/>
          <p:nvPr/>
        </p:nvSpPr>
        <p:spPr>
          <a:xfrm>
            <a:off x="370048" y="20350190"/>
            <a:ext cx="14148375" cy="2308324"/>
          </a:xfrm>
          <a:prstGeom prst="rect">
            <a:avLst/>
          </a:prstGeom>
          <a:noFill/>
        </p:spPr>
        <p:txBody>
          <a:bodyPr wrap="square">
            <a:spAutoFit/>
          </a:bodyPr>
          <a:lstStyle/>
          <a:p>
            <a:pPr algn="just"/>
            <a:r>
              <a:rPr lang="en-US" sz="4800" dirty="0">
                <a:solidFill>
                  <a:srgbClr val="000000"/>
                </a:solidFill>
                <a:effectLst/>
                <a:latin typeface="Times New Roman" panose="02020603050405020304" pitchFamily="18" charset="0"/>
                <a:ea typeface="Aptos" panose="020B0004020202020204" pitchFamily="34" charset="0"/>
              </a:rPr>
              <a:t>Research terms were entered to identify relevant scientific papers: microplastic, soil, and selected country. Only the country of the first author was considered. </a:t>
            </a:r>
            <a:endParaRPr lang="en-US" sz="4800"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25" name="TextBox 24">
            <a:extLst>
              <a:ext uri="{FF2B5EF4-FFF2-40B4-BE49-F238E27FC236}">
                <a16:creationId xmlns:a16="http://schemas.microsoft.com/office/drawing/2014/main" id="{C1C205EA-B947-AEBA-6B9F-7B1DD0576360}"/>
              </a:ext>
            </a:extLst>
          </p:cNvPr>
          <p:cNvSpPr txBox="1"/>
          <p:nvPr/>
        </p:nvSpPr>
        <p:spPr>
          <a:xfrm>
            <a:off x="441259" y="23744557"/>
            <a:ext cx="13910269" cy="2308324"/>
          </a:xfrm>
          <a:prstGeom prst="rect">
            <a:avLst/>
          </a:prstGeom>
          <a:noFill/>
        </p:spPr>
        <p:txBody>
          <a:bodyPr wrap="square">
            <a:spAutoFit/>
          </a:bodyPr>
          <a:lstStyle/>
          <a:p>
            <a:pPr algn="just"/>
            <a:r>
              <a:rPr lang="en-US" sz="4800" kern="100" dirty="0">
                <a:solidFill>
                  <a:srgbClr val="000000"/>
                </a:solidFill>
                <a:effectLst/>
                <a:latin typeface="Times New Roman" panose="02020603050405020304" pitchFamily="18" charset="0"/>
                <a:ea typeface="Aptos" panose="020B0004020202020204" pitchFamily="34" charset="0"/>
                <a:cs typeface="Times New Roman" panose="02020603050405020304" pitchFamily="18" charset="0"/>
              </a:rPr>
              <a:t>A total of 66 publications in English were considered relevant to the objectives of this review.</a:t>
            </a:r>
            <a:r>
              <a:rPr lang="lt-LT" sz="4800" kern="100" dirty="0">
                <a:solidFill>
                  <a:srgbClr val="000000"/>
                </a:solidFill>
                <a:effectLst/>
                <a:latin typeface="Times New Roman" panose="02020603050405020304" pitchFamily="18" charset="0"/>
                <a:ea typeface="Aptos" panose="020B0004020202020204" pitchFamily="34" charset="0"/>
                <a:cs typeface="Times New Roman" panose="02020603050405020304" pitchFamily="18" charset="0"/>
              </a:rPr>
              <a:t> </a:t>
            </a:r>
            <a:r>
              <a:rPr lang="en-US" sz="4800" kern="100" dirty="0">
                <a:solidFill>
                  <a:srgbClr val="000000"/>
                </a:solidFill>
                <a:effectLst/>
                <a:latin typeface="Times New Roman" panose="02020603050405020304" pitchFamily="18" charset="0"/>
                <a:ea typeface="Aptos" panose="020B0004020202020204" pitchFamily="34" charset="0"/>
                <a:cs typeface="Times New Roman" panose="02020603050405020304" pitchFamily="18" charset="0"/>
              </a:rPr>
              <a:t>21 of the published papers were reviews. </a:t>
            </a:r>
          </a:p>
        </p:txBody>
      </p:sp>
      <p:graphicFrame>
        <p:nvGraphicFramePr>
          <p:cNvPr id="26" name="Chart 25">
            <a:extLst>
              <a:ext uri="{FF2B5EF4-FFF2-40B4-BE49-F238E27FC236}">
                <a16:creationId xmlns:a16="http://schemas.microsoft.com/office/drawing/2014/main" id="{F638C72A-A18B-46ED-61E8-BB416DC533C4}"/>
              </a:ext>
            </a:extLst>
          </p:cNvPr>
          <p:cNvGraphicFramePr/>
          <p:nvPr>
            <p:extLst>
              <p:ext uri="{D42A27DB-BD31-4B8C-83A1-F6EECF244321}">
                <p14:modId xmlns:p14="http://schemas.microsoft.com/office/powerpoint/2010/main" val="2462242605"/>
              </p:ext>
            </p:extLst>
          </p:nvPr>
        </p:nvGraphicFramePr>
        <p:xfrm>
          <a:off x="441259" y="26146803"/>
          <a:ext cx="14021177" cy="6751473"/>
        </p:xfrm>
        <a:graphic>
          <a:graphicData uri="http://schemas.openxmlformats.org/drawingml/2006/chart">
            <c:chart xmlns:c="http://schemas.openxmlformats.org/drawingml/2006/chart" xmlns:r="http://schemas.openxmlformats.org/officeDocument/2006/relationships" r:id="rId5"/>
          </a:graphicData>
        </a:graphic>
      </p:graphicFrame>
      <p:sp>
        <p:nvSpPr>
          <p:cNvPr id="28" name="TextBox 27">
            <a:extLst>
              <a:ext uri="{FF2B5EF4-FFF2-40B4-BE49-F238E27FC236}">
                <a16:creationId xmlns:a16="http://schemas.microsoft.com/office/drawing/2014/main" id="{0333E125-F393-7692-BC99-94ED809412B4}"/>
              </a:ext>
            </a:extLst>
          </p:cNvPr>
          <p:cNvSpPr txBox="1"/>
          <p:nvPr/>
        </p:nvSpPr>
        <p:spPr>
          <a:xfrm>
            <a:off x="330352" y="32898276"/>
            <a:ext cx="15148560" cy="1200329"/>
          </a:xfrm>
          <a:prstGeom prst="rect">
            <a:avLst/>
          </a:prstGeom>
          <a:noFill/>
        </p:spPr>
        <p:txBody>
          <a:bodyPr wrap="square">
            <a:spAutoFit/>
          </a:bodyPr>
          <a:lstStyle/>
          <a:p>
            <a:pPr algn="ctr"/>
            <a:r>
              <a:rPr lang="lt-LT" sz="3600" b="1" dirty="0">
                <a:latin typeface="Times New Roman" panose="02020603050405020304" pitchFamily="18" charset="0"/>
                <a:cs typeface="Times New Roman" panose="02020603050405020304" pitchFamily="18" charset="0"/>
              </a:rPr>
              <a:t>Figure 1. </a:t>
            </a:r>
            <a:r>
              <a:rPr lang="lt-LT" sz="3600" dirty="0">
                <a:latin typeface="Times New Roman" panose="02020603050405020304" pitchFamily="18" charset="0"/>
                <a:cs typeface="Times New Roman" panose="02020603050405020304" pitchFamily="18" charset="0"/>
              </a:rPr>
              <a:t>P</a:t>
            </a:r>
            <a:r>
              <a:rPr lang="en-US" sz="3600" b="0" i="0" dirty="0" err="1">
                <a:effectLst/>
                <a:latin typeface="Times New Roman" panose="02020603050405020304" pitchFamily="18" charset="0"/>
                <a:cs typeface="Times New Roman" panose="02020603050405020304" pitchFamily="18" charset="0"/>
              </a:rPr>
              <a:t>ublished</a:t>
            </a:r>
            <a:r>
              <a:rPr lang="en-US" sz="3600" b="0" i="0" dirty="0">
                <a:effectLst/>
                <a:latin typeface="Times New Roman" panose="02020603050405020304" pitchFamily="18" charset="0"/>
                <a:cs typeface="Times New Roman" panose="02020603050405020304" pitchFamily="18" charset="0"/>
              </a:rPr>
              <a:t> studies </a:t>
            </a:r>
            <a:r>
              <a:rPr lang="lt-LT" sz="3600" dirty="0">
                <a:latin typeface="Times New Roman" panose="02020603050405020304" pitchFamily="18" charset="0"/>
                <a:cs typeface="Times New Roman" panose="02020603050405020304" pitchFamily="18" charset="0"/>
              </a:rPr>
              <a:t>for the last decade. </a:t>
            </a:r>
            <a:r>
              <a:rPr lang="en-US" sz="3600" kern="100" dirty="0">
                <a:solidFill>
                  <a:srgbClr val="000000"/>
                </a:solidFill>
                <a:effectLst/>
                <a:latin typeface="Times New Roman" panose="02020603050405020304" pitchFamily="18" charset="0"/>
                <a:ea typeface="Aptos" panose="020B0004020202020204" pitchFamily="34" charset="0"/>
                <a:cs typeface="Times New Roman" panose="02020603050405020304" pitchFamily="18" charset="0"/>
              </a:rPr>
              <a:t>More than 89% of the articles were published in the last 5 years.</a:t>
            </a:r>
          </a:p>
        </p:txBody>
      </p:sp>
      <p:pic>
        <p:nvPicPr>
          <p:cNvPr id="29" name="Picture 28" descr="A map of different countries/regions&#10;&#10;Description automatically generated">
            <a:extLst>
              <a:ext uri="{FF2B5EF4-FFF2-40B4-BE49-F238E27FC236}">
                <a16:creationId xmlns:a16="http://schemas.microsoft.com/office/drawing/2014/main" id="{2575287B-2F7C-3383-4106-8DE77427B4DA}"/>
              </a:ext>
            </a:extLst>
          </p:cNvPr>
          <p:cNvPicPr>
            <a:picLocks noChangeAspect="1"/>
          </p:cNvPicPr>
          <p:nvPr/>
        </p:nvPicPr>
        <p:blipFill>
          <a:blip r:embed="rId6">
            <a:extLst>
              <a:ext uri="{28A0092B-C50C-407E-A947-70E740481C1C}">
                <a14:useLocalDpi xmlns:a14="http://schemas.microsoft.com/office/drawing/2010/main" val="0"/>
              </a:ext>
            </a:extLst>
          </a:blip>
          <a:srcRect/>
          <a:stretch>
            <a:fillRect/>
          </a:stretch>
        </p:blipFill>
        <p:spPr bwMode="auto">
          <a:xfrm>
            <a:off x="17601755" y="5899454"/>
            <a:ext cx="10863395" cy="16445060"/>
          </a:xfrm>
          <a:prstGeom prst="rect">
            <a:avLst/>
          </a:prstGeom>
          <a:noFill/>
          <a:ln>
            <a:noFill/>
          </a:ln>
        </p:spPr>
      </p:pic>
      <p:pic>
        <p:nvPicPr>
          <p:cNvPr id="30" name="Picture 29" descr="A row of green and white rectangular objects&#10;&#10;Description automatically generated with medium confidence">
            <a:extLst>
              <a:ext uri="{FF2B5EF4-FFF2-40B4-BE49-F238E27FC236}">
                <a16:creationId xmlns:a16="http://schemas.microsoft.com/office/drawing/2014/main" id="{3D4D3FD6-7A73-7385-E962-1D14297882FB}"/>
              </a:ext>
            </a:extLst>
          </p:cNvPr>
          <p:cNvPicPr>
            <a:picLocks noChangeAspect="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16226985" y="13308788"/>
            <a:ext cx="3984532" cy="1626392"/>
          </a:xfrm>
          <a:prstGeom prst="rect">
            <a:avLst/>
          </a:prstGeom>
          <a:noFill/>
          <a:ln>
            <a:noFill/>
          </a:ln>
        </p:spPr>
      </p:pic>
      <p:sp>
        <p:nvSpPr>
          <p:cNvPr id="32" name="TextBox 31">
            <a:extLst>
              <a:ext uri="{FF2B5EF4-FFF2-40B4-BE49-F238E27FC236}">
                <a16:creationId xmlns:a16="http://schemas.microsoft.com/office/drawing/2014/main" id="{9DC691B2-39E7-DC79-97BD-A3C840A76DB7}"/>
              </a:ext>
            </a:extLst>
          </p:cNvPr>
          <p:cNvSpPr txBox="1"/>
          <p:nvPr/>
        </p:nvSpPr>
        <p:spPr>
          <a:xfrm>
            <a:off x="15501776" y="21946185"/>
            <a:ext cx="14370297" cy="1200329"/>
          </a:xfrm>
          <a:prstGeom prst="rect">
            <a:avLst/>
          </a:prstGeom>
          <a:noFill/>
        </p:spPr>
        <p:txBody>
          <a:bodyPr wrap="square">
            <a:spAutoFit/>
          </a:bodyPr>
          <a:lstStyle/>
          <a:p>
            <a:pPr algn="ctr"/>
            <a:r>
              <a:rPr lang="lt-LT" sz="3600" b="1" dirty="0">
                <a:latin typeface="Times New Roman" panose="02020603050405020304" pitchFamily="18" charset="0"/>
                <a:cs typeface="Times New Roman" panose="02020603050405020304" pitchFamily="18" charset="0"/>
              </a:rPr>
              <a:t>Figure 2. </a:t>
            </a:r>
            <a:r>
              <a:rPr lang="lt-LT" sz="3600" dirty="0">
                <a:latin typeface="Times New Roman" panose="02020603050405020304" pitchFamily="18" charset="0"/>
                <a:cs typeface="Times New Roman" panose="02020603050405020304" pitchFamily="18" charset="0"/>
              </a:rPr>
              <a:t>P</a:t>
            </a:r>
            <a:r>
              <a:rPr lang="en-US" sz="3600" b="0" i="0" dirty="0" err="1">
                <a:effectLst/>
                <a:latin typeface="Times New Roman" panose="02020603050405020304" pitchFamily="18" charset="0"/>
                <a:cs typeface="Times New Roman" panose="02020603050405020304" pitchFamily="18" charset="0"/>
              </a:rPr>
              <a:t>ublished</a:t>
            </a:r>
            <a:r>
              <a:rPr lang="en-US" sz="3600" b="0" i="0" dirty="0">
                <a:effectLst/>
                <a:latin typeface="Times New Roman" panose="02020603050405020304" pitchFamily="18" charset="0"/>
                <a:cs typeface="Times New Roman" panose="02020603050405020304" pitchFamily="18" charset="0"/>
              </a:rPr>
              <a:t> studies </a:t>
            </a:r>
            <a:r>
              <a:rPr lang="en-US" sz="3600" dirty="0">
                <a:latin typeface="Times New Roman" panose="02020603050405020304" pitchFamily="18" charset="0"/>
                <a:cs typeface="Times New Roman" panose="02020603050405020304" pitchFamily="18" charset="0"/>
              </a:rPr>
              <a:t>amount in every country. </a:t>
            </a:r>
            <a:r>
              <a:rPr lang="en-GB" sz="3600" dirty="0">
                <a:latin typeface="Times New Roman" panose="02020603050405020304" pitchFamily="18" charset="0"/>
                <a:cs typeface="Times New Roman" panose="02020603050405020304" pitchFamily="18" charset="0"/>
              </a:rPr>
              <a:t>The leader is Germany. No available data was found about research done in Estonia. </a:t>
            </a:r>
            <a:endParaRPr lang="en-US" sz="3600" dirty="0">
              <a:latin typeface="Times New Roman" panose="02020603050405020304" pitchFamily="18" charset="0"/>
              <a:cs typeface="Times New Roman" panose="02020603050405020304" pitchFamily="18" charset="0"/>
            </a:endParaRPr>
          </a:p>
        </p:txBody>
      </p:sp>
      <p:graphicFrame>
        <p:nvGraphicFramePr>
          <p:cNvPr id="33" name="Chart 32">
            <a:extLst>
              <a:ext uri="{FF2B5EF4-FFF2-40B4-BE49-F238E27FC236}">
                <a16:creationId xmlns:a16="http://schemas.microsoft.com/office/drawing/2014/main" id="{8331A5D4-8E3A-7703-D18A-2DD377D5B9AB}"/>
              </a:ext>
            </a:extLst>
          </p:cNvPr>
          <p:cNvGraphicFramePr/>
          <p:nvPr>
            <p:extLst>
              <p:ext uri="{D42A27DB-BD31-4B8C-83A1-F6EECF244321}">
                <p14:modId xmlns:p14="http://schemas.microsoft.com/office/powerpoint/2010/main" val="1909115460"/>
              </p:ext>
            </p:extLst>
          </p:nvPr>
        </p:nvGraphicFramePr>
        <p:xfrm>
          <a:off x="2499360" y="34194068"/>
          <a:ext cx="12108180" cy="5455682"/>
        </p:xfrm>
        <a:graphic>
          <a:graphicData uri="http://schemas.openxmlformats.org/drawingml/2006/chart">
            <c:chart xmlns:c="http://schemas.openxmlformats.org/drawingml/2006/chart" xmlns:r="http://schemas.openxmlformats.org/officeDocument/2006/relationships" r:id="rId8"/>
          </a:graphicData>
        </a:graphic>
      </p:graphicFrame>
      <p:sp>
        <p:nvSpPr>
          <p:cNvPr id="38" name="TextBox 37">
            <a:extLst>
              <a:ext uri="{FF2B5EF4-FFF2-40B4-BE49-F238E27FC236}">
                <a16:creationId xmlns:a16="http://schemas.microsoft.com/office/drawing/2014/main" id="{C6DCA350-B959-5953-71E6-531FA431FD24}"/>
              </a:ext>
            </a:extLst>
          </p:cNvPr>
          <p:cNvSpPr txBox="1"/>
          <p:nvPr/>
        </p:nvSpPr>
        <p:spPr>
          <a:xfrm>
            <a:off x="17086407" y="34546816"/>
            <a:ext cx="12785666" cy="5262979"/>
          </a:xfrm>
          <a:prstGeom prst="rect">
            <a:avLst/>
          </a:prstGeom>
          <a:noFill/>
        </p:spPr>
        <p:txBody>
          <a:bodyPr wrap="square">
            <a:spAutoFit/>
          </a:bodyPr>
          <a:lstStyle/>
          <a:p>
            <a:pPr algn="just"/>
            <a:r>
              <a:rPr lang="en-GB" sz="4800" dirty="0">
                <a:effectLst/>
                <a:latin typeface="Times New Roman" panose="02020603050405020304" pitchFamily="18" charset="0"/>
                <a:ea typeface="Aptos" panose="020B0004020202020204" pitchFamily="34" charset="0"/>
                <a:cs typeface="Times New Roman" panose="02020603050405020304" pitchFamily="18" charset="0"/>
              </a:rPr>
              <a:t>After performing the analysis, we observed that there is a lack of information on the regional release of microplastics to agricultural soils, no clear classification of factors affecting the concentration of microplastics in soil, and no observations of possible effects on the environment in the target regions.</a:t>
            </a:r>
            <a:endParaRPr lang="en-US" sz="4800" dirty="0">
              <a:latin typeface="Times New Roman" panose="02020603050405020304" pitchFamily="18" charset="0"/>
              <a:cs typeface="Times New Roman" panose="02020603050405020304" pitchFamily="18" charset="0"/>
            </a:endParaRPr>
          </a:p>
        </p:txBody>
      </p:sp>
      <p:sp>
        <p:nvSpPr>
          <p:cNvPr id="39" name="Rectangle: Rounded Corners 38">
            <a:extLst>
              <a:ext uri="{FF2B5EF4-FFF2-40B4-BE49-F238E27FC236}">
                <a16:creationId xmlns:a16="http://schemas.microsoft.com/office/drawing/2014/main" id="{782438E3-6A45-D3AE-26FE-197550A48849}"/>
              </a:ext>
            </a:extLst>
          </p:cNvPr>
          <p:cNvSpPr/>
          <p:nvPr/>
        </p:nvSpPr>
        <p:spPr>
          <a:xfrm>
            <a:off x="330352" y="14661092"/>
            <a:ext cx="14132084" cy="839681"/>
          </a:xfrm>
          <a:prstGeom prst="roundRect">
            <a:avLst/>
          </a:prstGeom>
          <a:solidFill>
            <a:schemeClr val="accent2">
              <a:lumMod val="75000"/>
            </a:schemeClr>
          </a:solidFill>
          <a:ln w="25400" cap="flat" cmpd="sng" algn="ctr">
            <a:solidFill>
              <a:srgbClr val="9BBB59"/>
            </a:solidFill>
            <a:prstDash val="solid"/>
          </a:ln>
          <a:effectLst/>
        </p:spPr>
        <p:txBody>
          <a:bodyPr rtlCol="0" anchor="ctr"/>
          <a:lstStyle/>
          <a:p>
            <a:pPr marL="0" marR="0" lvl="0" indent="0" defTabSz="4172316" eaLnBrk="1" fontAlgn="auto" latinLnBrk="0" hangingPunct="1">
              <a:lnSpc>
                <a:spcPct val="100000"/>
              </a:lnSpc>
              <a:spcBef>
                <a:spcPts val="0"/>
              </a:spcBef>
              <a:spcAft>
                <a:spcPts val="0"/>
              </a:spcAft>
              <a:buClrTx/>
              <a:buSzTx/>
              <a:buFontTx/>
              <a:buNone/>
              <a:tabLst/>
              <a:defRPr/>
            </a:pPr>
            <a:r>
              <a:rPr lang="lt-LT" sz="7200" b="1" i="1" dirty="0">
                <a:solidFill>
                  <a:schemeClr val="bg1"/>
                </a:solidFill>
                <a:latin typeface="Times New Roman" panose="02020603050405020304" pitchFamily="18" charset="0"/>
                <a:cs typeface="Times New Roman" panose="02020603050405020304" pitchFamily="18" charset="0"/>
              </a:rPr>
              <a:t>OBJECTIVES</a:t>
            </a:r>
            <a:endParaRPr lang="en-US" sz="7200" b="1" i="1" dirty="0">
              <a:solidFill>
                <a:schemeClr val="bg1"/>
              </a:solidFill>
              <a:latin typeface="Times New Roman" panose="02020603050405020304" pitchFamily="18" charset="0"/>
              <a:cs typeface="Times New Roman" panose="02020603050405020304" pitchFamily="18" charset="0"/>
            </a:endParaRPr>
          </a:p>
        </p:txBody>
      </p:sp>
      <p:sp>
        <p:nvSpPr>
          <p:cNvPr id="40" name="Rectangle: Rounded Corners 39">
            <a:extLst>
              <a:ext uri="{FF2B5EF4-FFF2-40B4-BE49-F238E27FC236}">
                <a16:creationId xmlns:a16="http://schemas.microsoft.com/office/drawing/2014/main" id="{E488027F-343C-4B9E-9AF8-09C8D960DE07}"/>
              </a:ext>
            </a:extLst>
          </p:cNvPr>
          <p:cNvSpPr/>
          <p:nvPr/>
        </p:nvSpPr>
        <p:spPr>
          <a:xfrm>
            <a:off x="370048" y="19305568"/>
            <a:ext cx="14132084" cy="839681"/>
          </a:xfrm>
          <a:prstGeom prst="roundRect">
            <a:avLst/>
          </a:prstGeom>
          <a:solidFill>
            <a:schemeClr val="accent2">
              <a:lumMod val="75000"/>
            </a:schemeClr>
          </a:solidFill>
          <a:ln w="25400" cap="flat" cmpd="sng" algn="ctr">
            <a:solidFill>
              <a:srgbClr val="9BBB59"/>
            </a:solidFill>
            <a:prstDash val="solid"/>
          </a:ln>
          <a:effectLst/>
        </p:spPr>
        <p:txBody>
          <a:bodyPr rtlCol="0" anchor="ctr"/>
          <a:lstStyle/>
          <a:p>
            <a:pPr marL="0" marR="0" lvl="0" indent="0" defTabSz="4172316" eaLnBrk="1" fontAlgn="auto" latinLnBrk="0" hangingPunct="1">
              <a:lnSpc>
                <a:spcPct val="100000"/>
              </a:lnSpc>
              <a:spcBef>
                <a:spcPts val="0"/>
              </a:spcBef>
              <a:spcAft>
                <a:spcPts val="0"/>
              </a:spcAft>
              <a:buClrTx/>
              <a:buSzTx/>
              <a:buFontTx/>
              <a:buNone/>
              <a:tabLst/>
              <a:defRPr/>
            </a:pPr>
            <a:r>
              <a:rPr lang="en-US" sz="7200" b="1" i="1" dirty="0">
                <a:solidFill>
                  <a:schemeClr val="bg1"/>
                </a:solidFill>
                <a:latin typeface="Times New Roman" panose="02020603050405020304" pitchFamily="18" charset="0"/>
                <a:cs typeface="Times New Roman" panose="02020603050405020304" pitchFamily="18" charset="0"/>
              </a:rPr>
              <a:t>METHODOLOGY</a:t>
            </a:r>
          </a:p>
        </p:txBody>
      </p:sp>
      <p:sp>
        <p:nvSpPr>
          <p:cNvPr id="41" name="Rectangle: Rounded Corners 40">
            <a:extLst>
              <a:ext uri="{FF2B5EF4-FFF2-40B4-BE49-F238E27FC236}">
                <a16:creationId xmlns:a16="http://schemas.microsoft.com/office/drawing/2014/main" id="{5AF45F00-CCB8-3AF3-83CD-37C542CC8BE6}"/>
              </a:ext>
            </a:extLst>
          </p:cNvPr>
          <p:cNvSpPr/>
          <p:nvPr/>
        </p:nvSpPr>
        <p:spPr>
          <a:xfrm>
            <a:off x="403140" y="22810953"/>
            <a:ext cx="14132084" cy="839681"/>
          </a:xfrm>
          <a:prstGeom prst="roundRect">
            <a:avLst/>
          </a:prstGeom>
          <a:solidFill>
            <a:schemeClr val="accent2">
              <a:lumMod val="75000"/>
            </a:schemeClr>
          </a:solidFill>
          <a:ln w="25400" cap="flat" cmpd="sng" algn="ctr">
            <a:solidFill>
              <a:srgbClr val="9BBB59"/>
            </a:solidFill>
            <a:prstDash val="solid"/>
          </a:ln>
          <a:effectLst/>
        </p:spPr>
        <p:txBody>
          <a:bodyPr rtlCol="0" anchor="ctr"/>
          <a:lstStyle/>
          <a:p>
            <a:pPr defTabSz="4172316"/>
            <a:endParaRPr lang="lt-LT" sz="7200" b="1" i="1" dirty="0">
              <a:solidFill>
                <a:schemeClr val="bg1"/>
              </a:solidFill>
              <a:latin typeface="Times New Roman" panose="02020603050405020304" pitchFamily="18" charset="0"/>
              <a:cs typeface="Times New Roman" panose="02020603050405020304" pitchFamily="18" charset="0"/>
            </a:endParaRPr>
          </a:p>
          <a:p>
            <a:pPr defTabSz="4172316"/>
            <a:r>
              <a:rPr lang="en-US" sz="7200" b="1" i="1" dirty="0">
                <a:solidFill>
                  <a:schemeClr val="bg1"/>
                </a:solidFill>
                <a:latin typeface="Times New Roman" panose="02020603050405020304" pitchFamily="18" charset="0"/>
                <a:cs typeface="Times New Roman" panose="02020603050405020304" pitchFamily="18" charset="0"/>
              </a:rPr>
              <a:t>RESULTS AND DISCUSSION</a:t>
            </a:r>
          </a:p>
          <a:p>
            <a:pPr marL="0" marR="0" lvl="0" indent="0" defTabSz="4172316" eaLnBrk="1" fontAlgn="auto" latinLnBrk="0" hangingPunct="1">
              <a:lnSpc>
                <a:spcPct val="100000"/>
              </a:lnSpc>
              <a:spcBef>
                <a:spcPts val="0"/>
              </a:spcBef>
              <a:spcAft>
                <a:spcPts val="0"/>
              </a:spcAft>
              <a:buClrTx/>
              <a:buSzTx/>
              <a:buFontTx/>
              <a:buNone/>
              <a:tabLst/>
              <a:defRPr/>
            </a:pPr>
            <a:endParaRPr lang="en-US" sz="7200" b="1" i="1" dirty="0">
              <a:solidFill>
                <a:schemeClr val="bg1"/>
              </a:solidFill>
              <a:latin typeface="Times New Roman" panose="02020603050405020304" pitchFamily="18" charset="0"/>
              <a:cs typeface="Times New Roman" panose="02020603050405020304" pitchFamily="18" charset="0"/>
            </a:endParaRPr>
          </a:p>
        </p:txBody>
      </p:sp>
      <p:sp>
        <p:nvSpPr>
          <p:cNvPr id="43" name="TextBox 42">
            <a:extLst>
              <a:ext uri="{FF2B5EF4-FFF2-40B4-BE49-F238E27FC236}">
                <a16:creationId xmlns:a16="http://schemas.microsoft.com/office/drawing/2014/main" id="{0218FD7E-9A96-3EDA-FFC0-FD17C229266E}"/>
              </a:ext>
            </a:extLst>
          </p:cNvPr>
          <p:cNvSpPr txBox="1"/>
          <p:nvPr/>
        </p:nvSpPr>
        <p:spPr>
          <a:xfrm>
            <a:off x="727905" y="39263353"/>
            <a:ext cx="15499080" cy="646331"/>
          </a:xfrm>
          <a:prstGeom prst="rect">
            <a:avLst/>
          </a:prstGeom>
          <a:noFill/>
        </p:spPr>
        <p:txBody>
          <a:bodyPr wrap="square">
            <a:spAutoFit/>
          </a:bodyPr>
          <a:lstStyle/>
          <a:p>
            <a:pPr algn="ctr"/>
            <a:r>
              <a:rPr lang="lt-LT" sz="3600" b="1" dirty="0">
                <a:latin typeface="Times New Roman" panose="02020603050405020304" pitchFamily="18" charset="0"/>
                <a:cs typeface="Times New Roman" panose="02020603050405020304" pitchFamily="18" charset="0"/>
              </a:rPr>
              <a:t>Figure </a:t>
            </a:r>
            <a:r>
              <a:rPr lang="en-US" sz="3600" b="1" dirty="0">
                <a:latin typeface="Times New Roman" panose="02020603050405020304" pitchFamily="18" charset="0"/>
                <a:cs typeface="Times New Roman" panose="02020603050405020304" pitchFamily="18" charset="0"/>
              </a:rPr>
              <a:t>3</a:t>
            </a:r>
            <a:r>
              <a:rPr lang="lt-LT" sz="3600" b="1" dirty="0">
                <a:latin typeface="Times New Roman" panose="02020603050405020304" pitchFamily="18" charset="0"/>
                <a:cs typeface="Times New Roman" panose="02020603050405020304" pitchFamily="18" charset="0"/>
              </a:rPr>
              <a:t>. </a:t>
            </a:r>
            <a:r>
              <a:rPr lang="en-US" sz="3600" dirty="0">
                <a:latin typeface="Times New Roman" panose="02020603050405020304" pitchFamily="18" charset="0"/>
                <a:cs typeface="Times New Roman" panose="02020603050405020304" pitchFamily="18" charset="0"/>
              </a:rPr>
              <a:t>Microplastic sources mentioned in publications</a:t>
            </a:r>
            <a:r>
              <a:rPr lang="lt-LT" sz="3600" dirty="0">
                <a:latin typeface="Times New Roman" panose="02020603050405020304" pitchFamily="18" charset="0"/>
                <a:cs typeface="Times New Roman" panose="02020603050405020304" pitchFamily="18" charset="0"/>
              </a:rPr>
              <a:t>.</a:t>
            </a:r>
            <a:endParaRPr lang="en-US" sz="3600" kern="100" dirty="0">
              <a:solidFill>
                <a:srgbClr val="000000"/>
              </a:solidFill>
              <a:effectLst/>
              <a:latin typeface="Times New Roman" panose="02020603050405020304" pitchFamily="18" charset="0"/>
              <a:ea typeface="Aptos" panose="020B0004020202020204" pitchFamily="34" charset="0"/>
              <a:cs typeface="Times New Roman" panose="02020603050405020304" pitchFamily="18" charset="0"/>
            </a:endParaRPr>
          </a:p>
        </p:txBody>
      </p:sp>
      <p:graphicFrame>
        <p:nvGraphicFramePr>
          <p:cNvPr id="44" name="Chart 43">
            <a:extLst>
              <a:ext uri="{FF2B5EF4-FFF2-40B4-BE49-F238E27FC236}">
                <a16:creationId xmlns:a16="http://schemas.microsoft.com/office/drawing/2014/main" id="{0D2BEEA3-C96B-40D9-DC06-BB41A624BD38}"/>
              </a:ext>
            </a:extLst>
          </p:cNvPr>
          <p:cNvGraphicFramePr/>
          <p:nvPr>
            <p:extLst>
              <p:ext uri="{D42A27DB-BD31-4B8C-83A1-F6EECF244321}">
                <p14:modId xmlns:p14="http://schemas.microsoft.com/office/powerpoint/2010/main" val="2150981289"/>
              </p:ext>
            </p:extLst>
          </p:nvPr>
        </p:nvGraphicFramePr>
        <p:xfrm>
          <a:off x="15373613" y="23271555"/>
          <a:ext cx="14901600" cy="8815876"/>
        </p:xfrm>
        <a:graphic>
          <a:graphicData uri="http://schemas.openxmlformats.org/drawingml/2006/chart">
            <c:chart xmlns:c="http://schemas.openxmlformats.org/drawingml/2006/chart" xmlns:r="http://schemas.openxmlformats.org/officeDocument/2006/relationships" r:id="rId9"/>
          </a:graphicData>
        </a:graphic>
      </p:graphicFrame>
      <p:sp>
        <p:nvSpPr>
          <p:cNvPr id="46" name="TextBox 45">
            <a:extLst>
              <a:ext uri="{FF2B5EF4-FFF2-40B4-BE49-F238E27FC236}">
                <a16:creationId xmlns:a16="http://schemas.microsoft.com/office/drawing/2014/main" id="{BB16F636-2856-6AA2-AE26-1BFAD3549DD6}"/>
              </a:ext>
            </a:extLst>
          </p:cNvPr>
          <p:cNvSpPr txBox="1"/>
          <p:nvPr/>
        </p:nvSpPr>
        <p:spPr>
          <a:xfrm>
            <a:off x="16982339" y="32174241"/>
            <a:ext cx="12711218" cy="1200329"/>
          </a:xfrm>
          <a:prstGeom prst="rect">
            <a:avLst/>
          </a:prstGeom>
          <a:noFill/>
        </p:spPr>
        <p:txBody>
          <a:bodyPr wrap="square">
            <a:spAutoFit/>
          </a:bodyPr>
          <a:lstStyle/>
          <a:p>
            <a:pPr algn="ctr"/>
            <a:r>
              <a:rPr lang="lt-LT" sz="3600" b="1" dirty="0">
                <a:latin typeface="Times New Roman" panose="02020603050405020304" pitchFamily="18" charset="0"/>
                <a:cs typeface="Times New Roman" panose="02020603050405020304" pitchFamily="18" charset="0"/>
              </a:rPr>
              <a:t>Figure </a:t>
            </a:r>
            <a:r>
              <a:rPr lang="en-US" sz="3600" b="1" dirty="0">
                <a:latin typeface="Times New Roman" panose="02020603050405020304" pitchFamily="18" charset="0"/>
                <a:cs typeface="Times New Roman" panose="02020603050405020304" pitchFamily="18" charset="0"/>
              </a:rPr>
              <a:t>3</a:t>
            </a:r>
            <a:r>
              <a:rPr lang="lt-LT" sz="3600" b="1" dirty="0">
                <a:latin typeface="Times New Roman" panose="02020603050405020304" pitchFamily="18" charset="0"/>
                <a:cs typeface="Times New Roman" panose="02020603050405020304" pitchFamily="18" charset="0"/>
              </a:rPr>
              <a:t>. </a:t>
            </a:r>
            <a:r>
              <a:rPr lang="lt-LT" sz="3600" dirty="0">
                <a:latin typeface="Times New Roman" panose="02020603050405020304" pitchFamily="18" charset="0"/>
                <a:cs typeface="Times New Roman" panose="02020603050405020304" pitchFamily="18" charset="0"/>
              </a:rPr>
              <a:t>Mentioned </a:t>
            </a:r>
            <a:r>
              <a:rPr lang="lt-LT" sz="3600" b="0" i="0" dirty="0">
                <a:effectLst/>
                <a:latin typeface="Times New Roman" panose="02020603050405020304" pitchFamily="18" charset="0"/>
                <a:cs typeface="Times New Roman" panose="02020603050405020304" pitchFamily="18" charset="0"/>
              </a:rPr>
              <a:t>methods for detecting microplastics. </a:t>
            </a:r>
            <a:r>
              <a:rPr lang="lt-LT" sz="3600" dirty="0">
                <a:latin typeface="Times New Roman" panose="02020603050405020304" pitchFamily="18" charset="0"/>
                <a:cs typeface="Times New Roman" panose="02020603050405020304" pitchFamily="18" charset="0"/>
              </a:rPr>
              <a:t>Mostly used method was </a:t>
            </a:r>
            <a:r>
              <a:rPr lang="en-US" sz="3600" dirty="0">
                <a:latin typeface="Times New Roman" panose="02020603050405020304" pitchFamily="18" charset="0"/>
                <a:cs typeface="Times New Roman" panose="02020603050405020304" pitchFamily="18" charset="0"/>
              </a:rPr>
              <a:t>FTIR spectroscopy</a:t>
            </a:r>
            <a:r>
              <a:rPr lang="lt-LT" sz="3600" dirty="0">
                <a:latin typeface="Times New Roman" panose="02020603050405020304" pitchFamily="18" charset="0"/>
                <a:cs typeface="Times New Roman" panose="02020603050405020304" pitchFamily="18" charset="0"/>
              </a:rPr>
              <a:t>. </a:t>
            </a:r>
            <a:endParaRPr lang="en-US" sz="3600" dirty="0">
              <a:latin typeface="Times New Roman" panose="02020603050405020304" pitchFamily="18" charset="0"/>
              <a:cs typeface="Times New Roman" panose="02020603050405020304" pitchFamily="18" charset="0"/>
            </a:endParaRPr>
          </a:p>
        </p:txBody>
      </p:sp>
      <p:sp>
        <p:nvSpPr>
          <p:cNvPr id="49" name="Rectangle: Rounded Corners 48">
            <a:extLst>
              <a:ext uri="{FF2B5EF4-FFF2-40B4-BE49-F238E27FC236}">
                <a16:creationId xmlns:a16="http://schemas.microsoft.com/office/drawing/2014/main" id="{59FA9A8E-C3F6-5B0E-649E-B376C71CCCC5}"/>
              </a:ext>
            </a:extLst>
          </p:cNvPr>
          <p:cNvSpPr/>
          <p:nvPr/>
        </p:nvSpPr>
        <p:spPr>
          <a:xfrm>
            <a:off x="16982339" y="33498441"/>
            <a:ext cx="12785667" cy="822040"/>
          </a:xfrm>
          <a:prstGeom prst="roundRect">
            <a:avLst/>
          </a:prstGeom>
          <a:solidFill>
            <a:schemeClr val="accent2">
              <a:lumMod val="75000"/>
            </a:schemeClr>
          </a:solidFill>
          <a:ln w="25400" cap="flat" cmpd="sng" algn="ctr">
            <a:solidFill>
              <a:srgbClr val="9BBB59"/>
            </a:solidFill>
            <a:prstDash val="solid"/>
          </a:ln>
          <a:effectLst/>
        </p:spPr>
        <p:txBody>
          <a:bodyPr rtlCol="0" anchor="ctr"/>
          <a:lstStyle/>
          <a:p>
            <a:pPr defTabSz="4172316"/>
            <a:endParaRPr lang="lt-LT" sz="7200" b="1" i="1" dirty="0">
              <a:solidFill>
                <a:schemeClr val="bg1"/>
              </a:solidFill>
              <a:latin typeface="Times New Roman" panose="02020603050405020304" pitchFamily="18" charset="0"/>
              <a:cs typeface="Times New Roman" panose="02020603050405020304" pitchFamily="18" charset="0"/>
            </a:endParaRPr>
          </a:p>
          <a:p>
            <a:pPr defTabSz="4172316"/>
            <a:r>
              <a:rPr lang="lt-LT" sz="7200" b="1" i="1" dirty="0">
                <a:solidFill>
                  <a:schemeClr val="bg1"/>
                </a:solidFill>
                <a:latin typeface="Times New Roman" panose="02020603050405020304" pitchFamily="18" charset="0"/>
                <a:cs typeface="Times New Roman" panose="02020603050405020304" pitchFamily="18" charset="0"/>
              </a:rPr>
              <a:t>CONCLUSION</a:t>
            </a:r>
            <a:endParaRPr lang="en-US" sz="7200" b="1" i="1" dirty="0">
              <a:solidFill>
                <a:schemeClr val="bg1"/>
              </a:solidFill>
              <a:latin typeface="Times New Roman" panose="02020603050405020304" pitchFamily="18" charset="0"/>
              <a:cs typeface="Times New Roman" panose="02020603050405020304" pitchFamily="18" charset="0"/>
            </a:endParaRPr>
          </a:p>
          <a:p>
            <a:pPr marL="0" marR="0" lvl="0" indent="0" defTabSz="4172316" eaLnBrk="1" fontAlgn="auto" latinLnBrk="0" hangingPunct="1">
              <a:lnSpc>
                <a:spcPct val="100000"/>
              </a:lnSpc>
              <a:spcBef>
                <a:spcPts val="0"/>
              </a:spcBef>
              <a:spcAft>
                <a:spcPts val="0"/>
              </a:spcAft>
              <a:buClrTx/>
              <a:buSzTx/>
              <a:buFontTx/>
              <a:buNone/>
              <a:tabLst/>
              <a:defRPr/>
            </a:pPr>
            <a:endParaRPr lang="en-US" sz="7200" b="1" i="1" dirty="0">
              <a:solidFill>
                <a:schemeClr val="bg1"/>
              </a:solidFill>
              <a:latin typeface="Times New Roman" panose="02020603050405020304" pitchFamily="18" charset="0"/>
              <a:cs typeface="Times New Roman" panose="02020603050405020304" pitchFamily="18" charset="0"/>
            </a:endParaRPr>
          </a:p>
        </p:txBody>
      </p:sp>
      <p:pic>
        <p:nvPicPr>
          <p:cNvPr id="54" name="Picture 53">
            <a:extLst>
              <a:ext uri="{FF2B5EF4-FFF2-40B4-BE49-F238E27FC236}">
                <a16:creationId xmlns:a16="http://schemas.microsoft.com/office/drawing/2014/main" id="{6CC8210F-6AC7-F12E-02B1-3981B8FBF080}"/>
              </a:ext>
            </a:extLst>
          </p:cNvPr>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0" y="40298765"/>
            <a:ext cx="29944861" cy="1937223"/>
          </a:xfrm>
          <a:prstGeom prst="rect">
            <a:avLst/>
          </a:prstGeom>
        </p:spPr>
      </p:pic>
    </p:spTree>
  </p:cSld>
  <p:clrMapOvr>
    <a:masterClrMapping/>
  </p:clrMapOvr>
</p:sld>
</file>

<file path=ppt/theme/theme1.xml><?xml version="1.0" encoding="utf-8"?>
<a:theme xmlns:a="http://schemas.openxmlformats.org/drawingml/2006/main"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a:ea typeface="DejaVu Sans"/>
        <a:cs typeface="DejaVu Sans"/>
      </a:majorFont>
      <a:minorFont>
        <a:latin typeface="Arial"/>
        <a:ea typeface="DejaVu Sans"/>
        <a:cs typeface="DejaVu Sans"/>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o" ma:contentTypeID="0x0101009E310AF71E2FAD4EAC9A8E4896CEFDD7" ma:contentTypeVersion="21" ma:contentTypeDescription="Creare un nuovo documento." ma:contentTypeScope="" ma:versionID="0677ac6a690d59a8a11006abcecab8eb">
  <xsd:schema xmlns:xsd="http://www.w3.org/2001/XMLSchema" xmlns:xs="http://www.w3.org/2001/XMLSchema" xmlns:p="http://schemas.microsoft.com/office/2006/metadata/properties" xmlns:ns2="30e88587-9e78-4217-9348-a39577364fdb" xmlns:ns3="153ac1fb-c370-478c-a564-cdf742559d23" targetNamespace="http://schemas.microsoft.com/office/2006/metadata/properties" ma:root="true" ma:fieldsID="fd8892887a82d224dfc816775a938d25" ns2:_="" ns3:_="">
    <xsd:import namespace="30e88587-9e78-4217-9348-a39577364fdb"/>
    <xsd:import namespace="153ac1fb-c370-478c-a564-cdf742559d23"/>
    <xsd:element name="properties">
      <xsd:complexType>
        <xsd:sequence>
          <xsd:element name="documentManagement">
            <xsd:complexType>
              <xsd:all>
                <xsd:element ref="ns2:MediaServiceMetadata" minOccurs="0"/>
                <xsd:element ref="ns2:MediaServiceFastMetadata" minOccurs="0"/>
                <xsd:element ref="ns2:MediaLengthInSeconds" minOccurs="0"/>
                <xsd:element ref="ns2:MediaServiceDateTaken" minOccurs="0"/>
                <xsd:element ref="ns2:MediaServiceAutoTags" minOccurs="0"/>
                <xsd:element ref="ns2:MediaServiceGenerationTime" minOccurs="0"/>
                <xsd:element ref="ns2:MediaServiceEventHashCode" minOccurs="0"/>
                <xsd:element ref="ns2:MediaServiceOCR" minOccurs="0"/>
                <xsd:element ref="ns2:MediaServiceAutoKeyPoints" minOccurs="0"/>
                <xsd:element ref="ns2:MediaServiceKeyPoints" minOccurs="0"/>
                <xsd:element ref="ns2:MediaServiceLocation" minOccurs="0"/>
                <xsd:element ref="ns2:Tag" minOccurs="0"/>
                <xsd:element ref="ns2:Note" minOccurs="0"/>
                <xsd:element ref="ns2:lcf76f155ced4ddcb4097134ff3c332f" minOccurs="0"/>
                <xsd:element ref="ns3:TaxCatchAll" minOccurs="0"/>
                <xsd:element ref="ns3:SharedWithUsers" minOccurs="0"/>
                <xsd:element ref="ns3:SharedWithDetails" minOccurs="0"/>
                <xsd:element ref="ns2:_Flow_SignoffStatus"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0e88587-9e78-4217-9348-a39577364fdb"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LengthInSeconds" ma:index="10" nillable="true" ma:displayName="MediaLengthInSeconds" ma:hidden="true" ma:internalName="MediaLengthInSeconds" ma:readOnly="true">
      <xsd:simpleType>
        <xsd:restriction base="dms:Unknown"/>
      </xsd:simpleType>
    </xsd:element>
    <xsd:element name="MediaServiceDateTaken" ma:index="11" nillable="true" ma:displayName="MediaServiceDateTaken" ma:hidden="true" ma:internalName="MediaServiceDateTaken" ma:readOnly="true">
      <xsd:simpleType>
        <xsd:restriction base="dms:Text"/>
      </xsd:simpleType>
    </xsd:element>
    <xsd:element name="MediaServiceAutoTags" ma:index="12" nillable="true" ma:displayName="Tags" ma:internalName="MediaServiceAutoTags"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element name="MediaServiceLocation" ma:index="18" nillable="true" ma:displayName="Location" ma:internalName="MediaServiceLocation" ma:readOnly="true">
      <xsd:simpleType>
        <xsd:restriction base="dms:Text"/>
      </xsd:simpleType>
    </xsd:element>
    <xsd:element name="Tag" ma:index="19" nillable="true" ma:displayName="Tag" ma:format="Dropdown" ma:internalName="Tag">
      <xsd:simpleType>
        <xsd:restriction base="dms:Text">
          <xsd:maxLength value="255"/>
        </xsd:restriction>
      </xsd:simpleType>
    </xsd:element>
    <xsd:element name="Note" ma:index="20" nillable="true" ma:displayName="Note" ma:format="Dropdown" ma:internalName="Note">
      <xsd:simpleType>
        <xsd:restriction base="dms:Text">
          <xsd:maxLength value="255"/>
        </xsd:restriction>
      </xsd:simpleType>
    </xsd:element>
    <xsd:element name="lcf76f155ced4ddcb4097134ff3c332f" ma:index="22" nillable="true" ma:taxonomy="true" ma:internalName="lcf76f155ced4ddcb4097134ff3c332f" ma:taxonomyFieldName="MediaServiceImageTags" ma:displayName="Tag immagine" ma:readOnly="false" ma:fieldId="{5cf76f15-5ced-4ddc-b409-7134ff3c332f}" ma:taxonomyMulti="true" ma:sspId="e61addf5-33b0-44d8-8cb5-cf6d89ac4c62" ma:termSetId="09814cd3-568e-fe90-9814-8d621ff8fb84" ma:anchorId="fba54fb3-c3e1-fe81-a776-ca4b69148c4d" ma:open="true" ma:isKeyword="false">
      <xsd:complexType>
        <xsd:sequence>
          <xsd:element ref="pc:Terms" minOccurs="0" maxOccurs="1"/>
        </xsd:sequence>
      </xsd:complexType>
    </xsd:element>
    <xsd:element name="_Flow_SignoffStatus" ma:index="26" nillable="true" ma:displayName="Sign-off status" ma:internalName="Sign_x002d_off_x0020_status">
      <xsd:simpleType>
        <xsd:restriction base="dms:Text"/>
      </xsd:simpleType>
    </xsd:element>
    <xsd:element name="MediaServiceObjectDetectorVersions" ma:index="27"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8"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153ac1fb-c370-478c-a564-cdf742559d23" elementFormDefault="qualified">
    <xsd:import namespace="http://schemas.microsoft.com/office/2006/documentManagement/types"/>
    <xsd:import namespace="http://schemas.microsoft.com/office/infopath/2007/PartnerControls"/>
    <xsd:element name="TaxCatchAll" ma:index="23" nillable="true" ma:displayName="Taxonomy Catch All Column" ma:hidden="true" ma:list="{e31c5af1-37b9-4932-b97c-bb27979fb246}" ma:internalName="TaxCatchAll" ma:showField="CatchAllData" ma:web="153ac1fb-c370-478c-a564-cdf742559d23">
      <xsd:complexType>
        <xsd:complexContent>
          <xsd:extension base="dms:MultiChoiceLookup">
            <xsd:sequence>
              <xsd:element name="Value" type="dms:Lookup" maxOccurs="unbounded" minOccurs="0" nillable="true"/>
            </xsd:sequence>
          </xsd:extension>
        </xsd:complexContent>
      </xsd:complexType>
    </xsd:element>
    <xsd:element name="SharedWithUsers" ma:index="24" nillable="true" ma:displayName="Condiviso c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5" nillable="true" ma:displayName="Condiviso con dettagli"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ipo di contenuto"/>
        <xsd:element ref="dc:title" minOccurs="0" maxOccurs="1" ma:index="4" ma:displayName="Titolo"/>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A900C717-4A31-4C8B-B445-1E9AB38C6C4B}">
  <ds:schemaRefs>
    <ds:schemaRef ds:uri="http://schemas.microsoft.com/sharepoint/v3/contenttype/forms"/>
  </ds:schemaRefs>
</ds:datastoreItem>
</file>

<file path=customXml/itemProps2.xml><?xml version="1.0" encoding="utf-8"?>
<ds:datastoreItem xmlns:ds="http://schemas.openxmlformats.org/officeDocument/2006/customXml" ds:itemID="{19A9521B-FB41-4B4B-A326-E52448004AA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30e88587-9e78-4217-9348-a39577364fdb"/>
    <ds:schemaRef ds:uri="153ac1fb-c370-478c-a564-cdf742559d23"/>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
  <TotalTime>60</TotalTime>
  <Words>341</Words>
  <Application>Microsoft Office PowerPoint</Application>
  <PresentationFormat>Custom</PresentationFormat>
  <Paragraphs>19</Paragraphs>
  <Slides>1</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Aptos</vt:lpstr>
      <vt:lpstr>Arial</vt:lpstr>
      <vt:lpstr>Symbol</vt:lpstr>
      <vt:lpstr>Times New Roman</vt:lpstr>
      <vt:lpstr>Wingdings</vt:lpstr>
      <vt:lpstr>Office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Findomestic 2023</dc:title>
  <dc:subject/>
  <dc:creator/>
  <dc:description/>
  <cp:lastModifiedBy>Skaistė Dreskinienė</cp:lastModifiedBy>
  <cp:revision>5</cp:revision>
  <dcterms:created xsi:type="dcterms:W3CDTF">2024-04-04T12:01:52Z</dcterms:created>
  <dcterms:modified xsi:type="dcterms:W3CDTF">2024-04-14T11:15:31Z</dcterms:modified>
  <dc:language>it-IT</dc:language>
</cp:coreProperties>
</file>