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12"/>
  </p:notesMasterIdLst>
  <p:handoutMasterIdLst>
    <p:handoutMasterId r:id="rId13"/>
  </p:handoutMasterIdLst>
  <p:sldIdLst>
    <p:sldId id="2271" r:id="rId5"/>
    <p:sldId id="2294" r:id="rId6"/>
    <p:sldId id="2303" r:id="rId7"/>
    <p:sldId id="2314" r:id="rId8"/>
    <p:sldId id="2311" r:id="rId9"/>
    <p:sldId id="2315" r:id="rId10"/>
    <p:sldId id="227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BBE5"/>
    <a:srgbClr val="B3C2E3"/>
    <a:srgbClr val="B8B7B0"/>
    <a:srgbClr val="A0BAEB"/>
    <a:srgbClr val="A5B9E5"/>
    <a:srgbClr val="092E68"/>
    <a:srgbClr val="DCDCDC"/>
    <a:srgbClr val="234FAD"/>
    <a:srgbClr val="F5B414"/>
    <a:srgbClr val="F57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4CAB0-4633-C655-F1CC-CE00C0B7FAE6}" v="12" dt="2024-03-15T07:07:05.423"/>
    <p1510:client id="{175FA372-9CC1-3F3F-D7A5-9EF0DCC11E35}" v="8" dt="2024-03-15T07:08:43.026"/>
    <p1510:client id="{378E9221-A7C8-3DED-4ED9-BF8E00E3EE8A}" v="9" dt="2024-03-15T06:38:13.776"/>
    <p1510:client id="{77BBBADC-17E1-4970-BEE8-81036FE1E04B}" v="478" dt="2024-03-15T07:03:33.729"/>
    <p1510:client id="{A0AEEA6A-DEF5-4D63-80BA-2CED6E6C6F8F}" v="1" dt="2024-03-14T11:45:04.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ina Kaminskienė" userId="8f594862-30a3-4c45-b30a-dfb0dbceb98c" providerId="ADAL" clId="{0033B462-85B6-42DF-8B77-86D04C9EFFC7}"/>
    <pc:docChg chg="undo custSel modSld">
      <pc:chgData name="Irina Kaminskienė" userId="8f594862-30a3-4c45-b30a-dfb0dbceb98c" providerId="ADAL" clId="{0033B462-85B6-42DF-8B77-86D04C9EFFC7}" dt="2024-03-15T07:39:27.002" v="246" actId="20577"/>
      <pc:docMkLst>
        <pc:docMk/>
      </pc:docMkLst>
      <pc:sldChg chg="delSp modSp mod">
        <pc:chgData name="Irina Kaminskienė" userId="8f594862-30a3-4c45-b30a-dfb0dbceb98c" providerId="ADAL" clId="{0033B462-85B6-42DF-8B77-86D04C9EFFC7}" dt="2024-03-15T07:39:27.002" v="246" actId="20577"/>
        <pc:sldMkLst>
          <pc:docMk/>
          <pc:sldMk cId="1126418361" sldId="2303"/>
        </pc:sldMkLst>
        <pc:spChg chg="mod">
          <ac:chgData name="Irina Kaminskienė" userId="8f594862-30a3-4c45-b30a-dfb0dbceb98c" providerId="ADAL" clId="{0033B462-85B6-42DF-8B77-86D04C9EFFC7}" dt="2024-03-15T07:38:32.916" v="243" actId="790"/>
          <ac:spMkLst>
            <pc:docMk/>
            <pc:sldMk cId="1126418361" sldId="2303"/>
            <ac:spMk id="4" creationId="{DB825550-7919-BEB6-B565-AD62C7F818E1}"/>
          </ac:spMkLst>
        </pc:spChg>
        <pc:spChg chg="mod">
          <ac:chgData name="Irina Kaminskienė" userId="8f594862-30a3-4c45-b30a-dfb0dbceb98c" providerId="ADAL" clId="{0033B462-85B6-42DF-8B77-86D04C9EFFC7}" dt="2024-03-15T07:37:38.514" v="234" actId="1076"/>
          <ac:spMkLst>
            <pc:docMk/>
            <pc:sldMk cId="1126418361" sldId="2303"/>
            <ac:spMk id="5" creationId="{D24340CE-463D-32E5-7FDD-7128C25B8A7F}"/>
          </ac:spMkLst>
        </pc:spChg>
        <pc:spChg chg="mod">
          <ac:chgData name="Irina Kaminskienė" userId="8f594862-30a3-4c45-b30a-dfb0dbceb98c" providerId="ADAL" clId="{0033B462-85B6-42DF-8B77-86D04C9EFFC7}" dt="2024-03-15T07:37:11.386" v="231" actId="14100"/>
          <ac:spMkLst>
            <pc:docMk/>
            <pc:sldMk cId="1126418361" sldId="2303"/>
            <ac:spMk id="6" creationId="{31FCAF95-6CA6-600A-9F72-5E1370FE865D}"/>
          </ac:spMkLst>
        </pc:spChg>
        <pc:spChg chg="del mod">
          <ac:chgData name="Irina Kaminskienė" userId="8f594862-30a3-4c45-b30a-dfb0dbceb98c" providerId="ADAL" clId="{0033B462-85B6-42DF-8B77-86D04C9EFFC7}" dt="2024-03-15T07:22:53.338" v="98"/>
          <ac:spMkLst>
            <pc:docMk/>
            <pc:sldMk cId="1126418361" sldId="2303"/>
            <ac:spMk id="13" creationId="{90302FF2-54CD-21F2-3CD0-CB48939ACC1C}"/>
          </ac:spMkLst>
        </pc:spChg>
        <pc:spChg chg="mod">
          <ac:chgData name="Irina Kaminskienė" userId="8f594862-30a3-4c45-b30a-dfb0dbceb98c" providerId="ADAL" clId="{0033B462-85B6-42DF-8B77-86D04C9EFFC7}" dt="2024-03-15T07:39:27.002" v="246" actId="20577"/>
          <ac:spMkLst>
            <pc:docMk/>
            <pc:sldMk cId="1126418361" sldId="2303"/>
            <ac:spMk id="14" creationId="{022570F1-2DC6-2F84-3C2B-3132120C6645}"/>
          </ac:spMkLst>
        </pc:spChg>
        <pc:spChg chg="mod">
          <ac:chgData name="Irina Kaminskienė" userId="8f594862-30a3-4c45-b30a-dfb0dbceb98c" providerId="ADAL" clId="{0033B462-85B6-42DF-8B77-86D04C9EFFC7}" dt="2024-03-15T07:25:56.052" v="133" actId="20577"/>
          <ac:spMkLst>
            <pc:docMk/>
            <pc:sldMk cId="1126418361" sldId="2303"/>
            <ac:spMk id="15" creationId="{8C190F7D-C544-0D72-ECEA-1A37382318E8}"/>
          </ac:spMkLst>
        </pc:spChg>
        <pc:spChg chg="mod">
          <ac:chgData name="Irina Kaminskienė" userId="8f594862-30a3-4c45-b30a-dfb0dbceb98c" providerId="ADAL" clId="{0033B462-85B6-42DF-8B77-86D04C9EFFC7}" dt="2024-03-15T07:39:22.052" v="245" actId="1076"/>
          <ac:spMkLst>
            <pc:docMk/>
            <pc:sldMk cId="1126418361" sldId="2303"/>
            <ac:spMk id="16" creationId="{9C91C570-0379-26F4-61EE-9D133E839962}"/>
          </ac:spMkLst>
        </pc:spChg>
        <pc:spChg chg="mod">
          <ac:chgData name="Irina Kaminskienė" userId="8f594862-30a3-4c45-b30a-dfb0dbceb98c" providerId="ADAL" clId="{0033B462-85B6-42DF-8B77-86D04C9EFFC7}" dt="2024-03-15T07:37:04.666" v="230" actId="14100"/>
          <ac:spMkLst>
            <pc:docMk/>
            <pc:sldMk cId="1126418361" sldId="2303"/>
            <ac:spMk id="19" creationId="{247F9D70-5698-484A-D771-793B059A26A1}"/>
          </ac:spMkLst>
        </pc:spChg>
        <pc:spChg chg="mod">
          <ac:chgData name="Irina Kaminskienė" userId="8f594862-30a3-4c45-b30a-dfb0dbceb98c" providerId="ADAL" clId="{0033B462-85B6-42DF-8B77-86D04C9EFFC7}" dt="2024-03-15T07:37:40.521" v="235" actId="1076"/>
          <ac:spMkLst>
            <pc:docMk/>
            <pc:sldMk cId="1126418361" sldId="2303"/>
            <ac:spMk id="21" creationId="{D4B89039-DAD1-4A93-5D4A-5B161914A2E1}"/>
          </ac:spMkLst>
        </pc:spChg>
        <pc:spChg chg="mod">
          <ac:chgData name="Irina Kaminskienė" userId="8f594862-30a3-4c45-b30a-dfb0dbceb98c" providerId="ADAL" clId="{0033B462-85B6-42DF-8B77-86D04C9EFFC7}" dt="2024-03-15T07:34:46.027" v="207" actId="14100"/>
          <ac:spMkLst>
            <pc:docMk/>
            <pc:sldMk cId="1126418361" sldId="2303"/>
            <ac:spMk id="22" creationId="{30AB2A82-4BCF-9222-FBCE-1EB75BCD526C}"/>
          </ac:spMkLst>
        </pc:spChg>
        <pc:spChg chg="mod">
          <ac:chgData name="Irina Kaminskienė" userId="8f594862-30a3-4c45-b30a-dfb0dbceb98c" providerId="ADAL" clId="{0033B462-85B6-42DF-8B77-86D04C9EFFC7}" dt="2024-03-15T07:37:42.778" v="236" actId="1076"/>
          <ac:spMkLst>
            <pc:docMk/>
            <pc:sldMk cId="1126418361" sldId="2303"/>
            <ac:spMk id="23" creationId="{E1ACCC3F-E60C-605F-7CE8-15549143A3C7}"/>
          </ac:spMkLst>
        </pc:spChg>
        <pc:spChg chg="mod">
          <ac:chgData name="Irina Kaminskienė" userId="8f594862-30a3-4c45-b30a-dfb0dbceb98c" providerId="ADAL" clId="{0033B462-85B6-42DF-8B77-86D04C9EFFC7}" dt="2024-03-15T07:37:45.634" v="237" actId="1076"/>
          <ac:spMkLst>
            <pc:docMk/>
            <pc:sldMk cId="1126418361" sldId="2303"/>
            <ac:spMk id="24" creationId="{6B01D9AE-02E9-0500-3415-E6968CE398A2}"/>
          </ac:spMkLst>
        </pc:spChg>
        <pc:spChg chg="mod">
          <ac:chgData name="Irina Kaminskienė" userId="8f594862-30a3-4c45-b30a-dfb0dbceb98c" providerId="ADAL" clId="{0033B462-85B6-42DF-8B77-86D04C9EFFC7}" dt="2024-03-15T07:37:48.601" v="238" actId="1076"/>
          <ac:spMkLst>
            <pc:docMk/>
            <pc:sldMk cId="1126418361" sldId="2303"/>
            <ac:spMk id="25" creationId="{7F41C2A6-F09D-04D9-258F-ED8B7E000D5B}"/>
          </ac:spMkLst>
        </pc:spChg>
        <pc:spChg chg="mod">
          <ac:chgData name="Irina Kaminskienė" userId="8f594862-30a3-4c45-b30a-dfb0dbceb98c" providerId="ADAL" clId="{0033B462-85B6-42DF-8B77-86D04C9EFFC7}" dt="2024-03-15T07:32:54.972" v="190" actId="5793"/>
          <ac:spMkLst>
            <pc:docMk/>
            <pc:sldMk cId="1126418361" sldId="2303"/>
            <ac:spMk id="27" creationId="{A42CBF8D-C201-05C5-96F4-0539A4F1296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92E6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92E68"/>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EF08-BB47-B6B7-6FB208768628}"/>
            </c:ext>
          </c:extLst>
        </c:ser>
        <c:ser>
          <c:idx val="1"/>
          <c:order val="1"/>
          <c:tx>
            <c:strRef>
              <c:f>Sheet1!$C$1</c:f>
              <c:strCache>
                <c:ptCount val="1"/>
                <c:pt idx="0">
                  <c:v>Series 2</c:v>
                </c:pt>
              </c:strCache>
            </c:strRef>
          </c:tx>
          <c:spPr>
            <a:solidFill>
              <a:srgbClr val="434AD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92E68"/>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EF08-BB47-B6B7-6FB208768628}"/>
            </c:ext>
          </c:extLst>
        </c:ser>
        <c:ser>
          <c:idx val="2"/>
          <c:order val="2"/>
          <c:tx>
            <c:strRef>
              <c:f>Sheet1!$D$1</c:f>
              <c:strCache>
                <c:ptCount val="1"/>
                <c:pt idx="0">
                  <c:v>Series 3</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92E68"/>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Category 1</c:v>
                </c:pt>
                <c:pt idx="1">
                  <c:v>Category 2</c:v>
                </c:pt>
                <c:pt idx="2">
                  <c:v>Category 3</c:v>
                </c:pt>
              </c:strCache>
            </c:str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EF08-BB47-B6B7-6FB208768628}"/>
            </c:ext>
          </c:extLst>
        </c:ser>
        <c:dLbls>
          <c:showLegendKey val="0"/>
          <c:showVal val="1"/>
          <c:showCatName val="0"/>
          <c:showSerName val="0"/>
          <c:showPercent val="0"/>
          <c:showBubbleSize val="0"/>
        </c:dLbls>
        <c:gapWidth val="42"/>
        <c:overlap val="-17"/>
        <c:axId val="646387935"/>
        <c:axId val="646603199"/>
      </c:barChart>
      <c:catAx>
        <c:axId val="646387935"/>
        <c:scaling>
          <c:orientation val="minMax"/>
        </c:scaling>
        <c:delete val="1"/>
        <c:axPos val="b"/>
        <c:numFmt formatCode="General" sourceLinked="1"/>
        <c:majorTickMark val="none"/>
        <c:minorTickMark val="none"/>
        <c:tickLblPos val="nextTo"/>
        <c:crossAx val="646603199"/>
        <c:crosses val="autoZero"/>
        <c:auto val="1"/>
        <c:lblAlgn val="ctr"/>
        <c:lblOffset val="100"/>
        <c:noMultiLvlLbl val="0"/>
      </c:catAx>
      <c:valAx>
        <c:axId val="64660319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92E68"/>
                </a:solidFill>
                <a:latin typeface="+mn-lt"/>
                <a:ea typeface="+mn-ea"/>
                <a:cs typeface="+mn-cs"/>
              </a:defRPr>
            </a:pPr>
            <a:endParaRPr lang="lt-LT"/>
          </a:p>
        </c:txPr>
        <c:crossAx val="646387935"/>
        <c:crosses val="autoZero"/>
        <c:crossBetween val="between"/>
      </c:valAx>
      <c:spPr>
        <a:noFill/>
        <a:ln>
          <a:noFill/>
        </a:ln>
        <a:effectLst/>
      </c:spPr>
    </c:plotArea>
    <c:legend>
      <c:legendPos val="b"/>
      <c:layout>
        <c:manualLayout>
          <c:xMode val="edge"/>
          <c:yMode val="edge"/>
          <c:x val="0.23747852749331769"/>
          <c:y val="0.92825427336926181"/>
          <c:w val="0.32648957865057487"/>
          <c:h val="7.1745726630737958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92E68"/>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rgbClr val="092E68"/>
              </a:solidFill>
              <a:latin typeface="DM Sans" pitchFamily="2" charset="77"/>
              <a:ea typeface="+mn-ea"/>
              <a:cs typeface="+mn-cs"/>
            </a:defRPr>
          </a:pPr>
          <a:endParaRPr lang="lt-LT"/>
        </a:p>
      </c:txPr>
    </c:title>
    <c:autoTitleDeleted val="0"/>
    <c:plotArea>
      <c:layout/>
      <c:doughnutChart>
        <c:varyColors val="1"/>
        <c:ser>
          <c:idx val="0"/>
          <c:order val="0"/>
          <c:tx>
            <c:strRef>
              <c:f>Sheet1!$B$1</c:f>
              <c:strCache>
                <c:ptCount val="1"/>
                <c:pt idx="0">
                  <c:v>Sales</c:v>
                </c:pt>
              </c:strCache>
            </c:strRef>
          </c:tx>
          <c:spPr>
            <a:ln w="50800">
              <a:solidFill>
                <a:srgbClr val="DCDCDC"/>
              </a:solidFill>
            </a:ln>
            <a:effectLst>
              <a:outerShdw blurRad="50800" dist="50800" dir="5400000" sx="1000" sy="1000" algn="ctr" rotWithShape="0">
                <a:srgbClr val="000000">
                  <a:alpha val="43137"/>
                </a:srgbClr>
              </a:outerShdw>
            </a:effectLst>
          </c:spPr>
          <c:dPt>
            <c:idx val="0"/>
            <c:bubble3D val="0"/>
            <c:spPr>
              <a:solidFill>
                <a:srgbClr val="092E68"/>
              </a:solidFill>
              <a:ln w="508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1-C9F1-D64D-A991-A4A2F3B2E755}"/>
              </c:ext>
            </c:extLst>
          </c:dPt>
          <c:dPt>
            <c:idx val="1"/>
            <c:bubble3D val="0"/>
            <c:spPr>
              <a:solidFill>
                <a:srgbClr val="F5B414"/>
              </a:solidFill>
              <a:ln w="508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2-C9F1-D64D-A991-A4A2F3B2E755}"/>
              </c:ext>
            </c:extLst>
          </c:dPt>
          <c:dPt>
            <c:idx val="2"/>
            <c:bubble3D val="0"/>
            <c:spPr>
              <a:solidFill>
                <a:srgbClr val="434ADF"/>
              </a:solidFill>
              <a:ln w="508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3-C9F1-D64D-A991-A4A2F3B2E755}"/>
              </c:ext>
            </c:extLst>
          </c:dPt>
          <c:dPt>
            <c:idx val="3"/>
            <c:bubble3D val="0"/>
            <c:spPr>
              <a:solidFill>
                <a:schemeClr val="accent4"/>
              </a:solidFill>
              <a:ln w="508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7-9934-F943-B6A7-EA9BD813C140}"/>
              </c:ext>
            </c:extLst>
          </c:dPt>
          <c:dLbls>
            <c:dLbl>
              <c:idx val="0"/>
              <c:tx>
                <c:rich>
                  <a:bodyPr rot="0" spcFirstLastPara="1" vertOverflow="ellipsis" vert="horz" wrap="square" lIns="38100" tIns="19050" rIns="38100" bIns="19050" anchor="ctr" anchorCtr="1">
                    <a:spAutoFit/>
                  </a:bodyPr>
                  <a:lstStyle/>
                  <a:p>
                    <a:pPr>
                      <a:defRPr sz="2400" b="0" i="0" u="none" strike="noStrike" kern="1200" baseline="0">
                        <a:solidFill>
                          <a:srgbClr val="FFC000"/>
                        </a:solidFill>
                        <a:latin typeface="DM Sans" pitchFamily="2" charset="77"/>
                        <a:ea typeface="+mn-ea"/>
                        <a:cs typeface="+mn-cs"/>
                      </a:defRPr>
                    </a:pPr>
                    <a:fld id="{5A7F2BF5-4F2D-B142-BD32-0A8AA7844EC4}" type="VALUE">
                      <a:rPr lang="en-US">
                        <a:solidFill>
                          <a:srgbClr val="DCDCDC"/>
                        </a:solidFill>
                      </a:rPr>
                      <a:pPr>
                        <a:defRPr sz="2400">
                          <a:solidFill>
                            <a:srgbClr val="FFC000"/>
                          </a:solidFill>
                          <a:latin typeface="DM Sans" pitchFamily="2" charset="77"/>
                        </a:defRPr>
                      </a:pPr>
                      <a:t>[VALUE]</a:t>
                    </a:fld>
                    <a:endParaRPr lang="lt-LT"/>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FFC000"/>
                      </a:solidFill>
                      <a:latin typeface="DM Sans" pitchFamily="2" charset="77"/>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9F1-D64D-A991-A4A2F3B2E755}"/>
                </c:ext>
              </c:extLst>
            </c:dLbl>
            <c:dLbl>
              <c:idx val="1"/>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92E68"/>
                      </a:solidFill>
                      <a:latin typeface="DM Sans" pitchFamily="2" charset="77"/>
                      <a:ea typeface="+mn-ea"/>
                      <a:cs typeface="+mn-cs"/>
                    </a:defRPr>
                  </a:pPr>
                  <a:endParaRPr lang="lt-LT"/>
                </a:p>
              </c:txPr>
              <c:showLegendKey val="0"/>
              <c:showVal val="1"/>
              <c:showCatName val="0"/>
              <c:showSerName val="0"/>
              <c:showPercent val="0"/>
              <c:showBubbleSize val="0"/>
              <c:extLst>
                <c:ext xmlns:c16="http://schemas.microsoft.com/office/drawing/2014/chart" uri="{C3380CC4-5D6E-409C-BE32-E72D297353CC}">
                  <c16:uniqueId val="{00000002-C9F1-D64D-A991-A4A2F3B2E755}"/>
                </c:ext>
              </c:extLst>
            </c:dLbl>
            <c:dLbl>
              <c:idx val="2"/>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DCDCDC"/>
                      </a:solidFill>
                      <a:latin typeface="DM Sans" pitchFamily="2" charset="77"/>
                      <a:ea typeface="+mn-ea"/>
                      <a:cs typeface="+mn-cs"/>
                    </a:defRPr>
                  </a:pPr>
                  <a:endParaRPr lang="lt-LT"/>
                </a:p>
              </c:txPr>
              <c:showLegendKey val="0"/>
              <c:showVal val="1"/>
              <c:showCatName val="0"/>
              <c:showSerName val="0"/>
              <c:showPercent val="0"/>
              <c:showBubbleSize val="0"/>
              <c:extLst>
                <c:ext xmlns:c16="http://schemas.microsoft.com/office/drawing/2014/chart" uri="{C3380CC4-5D6E-409C-BE32-E72D297353CC}">
                  <c16:uniqueId val="{00000003-C9F1-D64D-A991-A4A2F3B2E755}"/>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DM Sans" pitchFamily="2" charset="77"/>
                    <a:ea typeface="+mn-ea"/>
                    <a:cs typeface="+mn-cs"/>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0%</c:formatCode>
                <c:ptCount val="4"/>
                <c:pt idx="0">
                  <c:v>0.66</c:v>
                </c:pt>
                <c:pt idx="1">
                  <c:v>0.22</c:v>
                </c:pt>
                <c:pt idx="2">
                  <c:v>0.12</c:v>
                </c:pt>
              </c:numCache>
            </c:numRef>
          </c:val>
          <c:extLst>
            <c:ext xmlns:c16="http://schemas.microsoft.com/office/drawing/2014/chart" uri="{C3380CC4-5D6E-409C-BE32-E72D297353CC}">
              <c16:uniqueId val="{00000000-C9F1-D64D-A991-A4A2F3B2E755}"/>
            </c:ext>
          </c:extLst>
        </c:ser>
        <c:dLbls>
          <c:showLegendKey val="0"/>
          <c:showVal val="0"/>
          <c:showCatName val="0"/>
          <c:showSerName val="0"/>
          <c:showPercent val="0"/>
          <c:showBubbleSize val="0"/>
          <c:showLeaderLines val="1"/>
        </c:dLbls>
        <c:firstSliceAng val="126"/>
        <c:holeSize val="48"/>
      </c:doughnut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rgbClr val="092E68"/>
              </a:solidFill>
              <a:effectLst>
                <a:outerShdw blurRad="50800" sx="1000" sy="1000" algn="ctr" rotWithShape="0">
                  <a:srgbClr val="000000"/>
                </a:outerShdw>
              </a:effectLst>
              <a:latin typeface="DM Sans" pitchFamily="2" charset="77"/>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rgbClr val="092E68"/>
              </a:solidFill>
              <a:latin typeface="DM Sans" pitchFamily="2" charset="77"/>
              <a:ea typeface="+mn-ea"/>
              <a:cs typeface="+mn-cs"/>
            </a:defRPr>
          </a:pPr>
          <a:endParaRPr lang="lt-LT"/>
        </a:p>
      </c:txPr>
    </c:title>
    <c:autoTitleDeleted val="0"/>
    <c:plotArea>
      <c:layout/>
      <c:doughnutChart>
        <c:varyColors val="1"/>
        <c:ser>
          <c:idx val="0"/>
          <c:order val="0"/>
          <c:tx>
            <c:strRef>
              <c:f>Sheet1!$B$1</c:f>
              <c:strCache>
                <c:ptCount val="1"/>
                <c:pt idx="0">
                  <c:v>Sales</c:v>
                </c:pt>
              </c:strCache>
            </c:strRef>
          </c:tx>
          <c:spPr>
            <a:ln w="25400">
              <a:solidFill>
                <a:srgbClr val="DCDCDC"/>
              </a:solidFill>
            </a:ln>
            <a:effectLst>
              <a:outerShdw blurRad="50800" dist="50800" dir="5400000" sx="1000" sy="1000" algn="ctr" rotWithShape="0">
                <a:srgbClr val="000000">
                  <a:alpha val="43137"/>
                </a:srgbClr>
              </a:outerShdw>
            </a:effectLst>
          </c:spPr>
          <c:dPt>
            <c:idx val="0"/>
            <c:bubble3D val="0"/>
            <c:spPr>
              <a:solidFill>
                <a:srgbClr val="092E68"/>
              </a:solidFill>
              <a:ln w="254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1-C9F1-D64D-A991-A4A2F3B2E755}"/>
              </c:ext>
            </c:extLst>
          </c:dPt>
          <c:dPt>
            <c:idx val="1"/>
            <c:bubble3D val="0"/>
            <c:spPr>
              <a:solidFill>
                <a:srgbClr val="F5B414"/>
              </a:solidFill>
              <a:ln w="254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2-C9F1-D64D-A991-A4A2F3B2E755}"/>
              </c:ext>
            </c:extLst>
          </c:dPt>
          <c:dPt>
            <c:idx val="2"/>
            <c:bubble3D val="0"/>
            <c:spPr>
              <a:solidFill>
                <a:srgbClr val="434ADF"/>
              </a:solidFill>
              <a:ln w="254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3-C9F1-D64D-A991-A4A2F3B2E755}"/>
              </c:ext>
            </c:extLst>
          </c:dPt>
          <c:dPt>
            <c:idx val="3"/>
            <c:bubble3D val="0"/>
            <c:spPr>
              <a:solidFill>
                <a:srgbClr val="A0BAEB"/>
              </a:solidFill>
              <a:ln w="254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7-9934-F943-B6A7-EA9BD813C140}"/>
              </c:ext>
            </c:extLst>
          </c:dPt>
          <c:dPt>
            <c:idx val="4"/>
            <c:bubble3D val="0"/>
            <c:spPr>
              <a:solidFill>
                <a:schemeClr val="bg1">
                  <a:lumMod val="75000"/>
                </a:schemeClr>
              </a:solidFill>
              <a:ln w="254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0-7308-1745-B371-58969B4B61F4}"/>
              </c:ext>
            </c:extLst>
          </c:dPt>
          <c:dPt>
            <c:idx val="5"/>
            <c:bubble3D val="0"/>
            <c:spPr>
              <a:solidFill>
                <a:srgbClr val="58877D"/>
              </a:solidFill>
              <a:ln w="254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1-7308-1745-B371-58969B4B61F4}"/>
              </c:ext>
            </c:extLst>
          </c:dPt>
          <c:dPt>
            <c:idx val="6"/>
            <c:bubble3D val="0"/>
            <c:spPr>
              <a:solidFill>
                <a:srgbClr val="003F3A"/>
              </a:solidFill>
              <a:ln w="254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D-0D74-8342-83C9-5069AEB3B950}"/>
              </c:ext>
            </c:extLst>
          </c:dPt>
          <c:dPt>
            <c:idx val="7"/>
            <c:bubble3D val="0"/>
            <c:spPr>
              <a:solidFill>
                <a:srgbClr val="F57F00"/>
              </a:solidFill>
              <a:ln w="254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F-0D74-8342-83C9-5069AEB3B950}"/>
              </c:ext>
            </c:extLst>
          </c:dPt>
          <c:dPt>
            <c:idx val="8"/>
            <c:bubble3D val="0"/>
            <c:spPr>
              <a:solidFill>
                <a:srgbClr val="D80000"/>
              </a:solidFill>
              <a:ln w="25400">
                <a:solidFill>
                  <a:srgbClr val="DCDCDC"/>
                </a:solidFill>
              </a:ln>
              <a:effectLst>
                <a:outerShdw blurRad="50800" dist="50800" dir="5400000" sx="1000" sy="1000" algn="ctr" rotWithShape="0">
                  <a:srgbClr val="000000">
                    <a:alpha val="43137"/>
                  </a:srgbClr>
                </a:outerShdw>
              </a:effectLst>
            </c:spPr>
            <c:extLst>
              <c:ext xmlns:c16="http://schemas.microsoft.com/office/drawing/2014/chart" uri="{C3380CC4-5D6E-409C-BE32-E72D297353CC}">
                <c16:uniqueId val="{0000000E-0D74-8342-83C9-5069AEB3B950}"/>
              </c:ext>
            </c:extLst>
          </c:dPt>
          <c:dLbls>
            <c:dLbl>
              <c:idx val="0"/>
              <c:tx>
                <c:rich>
                  <a:bodyPr rot="0" spcFirstLastPara="1" vertOverflow="ellipsis" vert="horz" wrap="square" lIns="38100" tIns="19050" rIns="38100" bIns="19050" anchor="ctr" anchorCtr="1">
                    <a:spAutoFit/>
                  </a:bodyPr>
                  <a:lstStyle/>
                  <a:p>
                    <a:pPr>
                      <a:defRPr sz="2400" b="0" i="0" u="none" strike="noStrike" kern="1200" baseline="0">
                        <a:solidFill>
                          <a:srgbClr val="FFC000"/>
                        </a:solidFill>
                        <a:latin typeface="DM Sans" pitchFamily="2" charset="77"/>
                        <a:ea typeface="+mn-ea"/>
                        <a:cs typeface="+mn-cs"/>
                      </a:defRPr>
                    </a:pPr>
                    <a:fld id="{5A7F2BF5-4F2D-B142-BD32-0A8AA7844EC4}" type="VALUE">
                      <a:rPr lang="en-US">
                        <a:solidFill>
                          <a:srgbClr val="DCDCDC"/>
                        </a:solidFill>
                      </a:rPr>
                      <a:pPr>
                        <a:defRPr sz="2400">
                          <a:solidFill>
                            <a:srgbClr val="FFC000"/>
                          </a:solidFill>
                          <a:latin typeface="DM Sans" pitchFamily="2" charset="77"/>
                        </a:defRPr>
                      </a:pPr>
                      <a:t>[VALUE]</a:t>
                    </a:fld>
                    <a:endParaRPr lang="lt-LT"/>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FFC000"/>
                      </a:solidFill>
                      <a:latin typeface="DM Sans" pitchFamily="2" charset="77"/>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9F1-D64D-A991-A4A2F3B2E755}"/>
                </c:ext>
              </c:extLst>
            </c:dLbl>
            <c:dLbl>
              <c:idx val="1"/>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92E68"/>
                      </a:solidFill>
                      <a:latin typeface="DM Sans" pitchFamily="2" charset="77"/>
                      <a:ea typeface="+mn-ea"/>
                      <a:cs typeface="+mn-cs"/>
                    </a:defRPr>
                  </a:pPr>
                  <a:endParaRPr lang="lt-LT"/>
                </a:p>
              </c:txPr>
              <c:showLegendKey val="0"/>
              <c:showVal val="1"/>
              <c:showCatName val="0"/>
              <c:showSerName val="0"/>
              <c:showPercent val="0"/>
              <c:showBubbleSize val="0"/>
              <c:extLst>
                <c:ext xmlns:c16="http://schemas.microsoft.com/office/drawing/2014/chart" uri="{C3380CC4-5D6E-409C-BE32-E72D297353CC}">
                  <c16:uniqueId val="{00000002-C9F1-D64D-A991-A4A2F3B2E755}"/>
                </c:ext>
              </c:extLst>
            </c:dLbl>
            <c:dLbl>
              <c:idx val="2"/>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DCDCDC"/>
                      </a:solidFill>
                      <a:latin typeface="DM Sans" pitchFamily="2" charset="77"/>
                      <a:ea typeface="+mn-ea"/>
                      <a:cs typeface="+mn-cs"/>
                    </a:defRPr>
                  </a:pPr>
                  <a:endParaRPr lang="lt-LT"/>
                </a:p>
              </c:txPr>
              <c:showLegendKey val="0"/>
              <c:showVal val="1"/>
              <c:showCatName val="0"/>
              <c:showSerName val="0"/>
              <c:showPercent val="0"/>
              <c:showBubbleSize val="0"/>
              <c:extLst>
                <c:ext xmlns:c16="http://schemas.microsoft.com/office/drawing/2014/chart" uri="{C3380CC4-5D6E-409C-BE32-E72D297353CC}">
                  <c16:uniqueId val="{00000003-C9F1-D64D-A991-A4A2F3B2E755}"/>
                </c:ext>
              </c:extLst>
            </c:dLbl>
            <c:dLbl>
              <c:idx val="7"/>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DM Sans" pitchFamily="2" charset="77"/>
                      <a:ea typeface="+mn-ea"/>
                      <a:cs typeface="+mn-cs"/>
                    </a:defRPr>
                  </a:pPr>
                  <a:endParaRPr lang="lt-LT"/>
                </a:p>
              </c:txPr>
              <c:showLegendKey val="0"/>
              <c:showVal val="1"/>
              <c:showCatName val="0"/>
              <c:showSerName val="0"/>
              <c:showPercent val="0"/>
              <c:showBubbleSize val="0"/>
              <c:extLst>
                <c:ext xmlns:c15="http://schemas.microsoft.com/office/drawing/2012/chart" uri="{CE6537A1-D6FC-4f65-9D91-7224C49458BB}">
                  <c15:layout>
                    <c:manualLayout>
                      <c:w val="5.7146433041301625E-2"/>
                      <c:h val="5.4117930092052832E-2"/>
                    </c:manualLayout>
                  </c15:layout>
                </c:ext>
                <c:ext xmlns:c16="http://schemas.microsoft.com/office/drawing/2014/chart" uri="{C3380CC4-5D6E-409C-BE32-E72D297353CC}">
                  <c16:uniqueId val="{0000000F-0D74-8342-83C9-5069AEB3B950}"/>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DM Sans" pitchFamily="2" charset="77"/>
                    <a:ea typeface="+mn-ea"/>
                    <a:cs typeface="+mn-cs"/>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1st Qtr</c:v>
                </c:pt>
                <c:pt idx="1">
                  <c:v>2nd Qtr</c:v>
                </c:pt>
                <c:pt idx="2">
                  <c:v>3rd Qtr</c:v>
                </c:pt>
                <c:pt idx="3">
                  <c:v>4th Qtr</c:v>
                </c:pt>
                <c:pt idx="4">
                  <c:v>1st Qtr</c:v>
                </c:pt>
                <c:pt idx="5">
                  <c:v>2nd Qtr</c:v>
                </c:pt>
                <c:pt idx="6">
                  <c:v>3rd Qtr</c:v>
                </c:pt>
                <c:pt idx="7">
                  <c:v>4th Qtr</c:v>
                </c:pt>
                <c:pt idx="8">
                  <c:v>1st Qtr</c:v>
                </c:pt>
              </c:strCache>
            </c:strRef>
          </c:cat>
          <c:val>
            <c:numRef>
              <c:f>Sheet1!$B$2:$B$10</c:f>
              <c:numCache>
                <c:formatCode>0%</c:formatCode>
                <c:ptCount val="9"/>
                <c:pt idx="0">
                  <c:v>0.25</c:v>
                </c:pt>
                <c:pt idx="1">
                  <c:v>0.06</c:v>
                </c:pt>
                <c:pt idx="2">
                  <c:v>0.09</c:v>
                </c:pt>
                <c:pt idx="3">
                  <c:v>0.15</c:v>
                </c:pt>
                <c:pt idx="4">
                  <c:v>7.0000000000000007E-2</c:v>
                </c:pt>
                <c:pt idx="5">
                  <c:v>7.0000000000000007E-2</c:v>
                </c:pt>
                <c:pt idx="6">
                  <c:v>0.05</c:v>
                </c:pt>
                <c:pt idx="7">
                  <c:v>0.06</c:v>
                </c:pt>
                <c:pt idx="8">
                  <c:v>0.1</c:v>
                </c:pt>
              </c:numCache>
            </c:numRef>
          </c:val>
          <c:extLst>
            <c:ext xmlns:c16="http://schemas.microsoft.com/office/drawing/2014/chart" uri="{C3380CC4-5D6E-409C-BE32-E72D297353CC}">
              <c16:uniqueId val="{00000000-C9F1-D64D-A991-A4A2F3B2E755}"/>
            </c:ext>
          </c:extLst>
        </c:ser>
        <c:dLbls>
          <c:showLegendKey val="0"/>
          <c:showVal val="0"/>
          <c:showCatName val="0"/>
          <c:showSerName val="0"/>
          <c:showPercent val="0"/>
          <c:showBubbleSize val="0"/>
          <c:showLeaderLines val="1"/>
        </c:dLbls>
        <c:firstSliceAng val="164"/>
        <c:holeSize val="48"/>
      </c:doughnut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rgbClr val="092E68"/>
              </a:solidFill>
              <a:effectLst>
                <a:outerShdw blurRad="50800" sx="1000" sy="1000" algn="ctr" rotWithShape="0">
                  <a:srgbClr val="000000"/>
                </a:outerShdw>
              </a:effectLst>
              <a:latin typeface="DM Sans" pitchFamily="2" charset="77"/>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1F7527-3650-C24D-E976-8A89076950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a:extLst>
              <a:ext uri="{FF2B5EF4-FFF2-40B4-BE49-F238E27FC236}">
                <a16:creationId xmlns:a16="http://schemas.microsoft.com/office/drawing/2014/main" id="{3056C5D4-A500-7C71-CCA4-03B02E4B4F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90A549-C9BB-844A-ADDE-915FC6E1F1C0}" type="datetimeFigureOut">
              <a:rPr lang="en-LT" smtClean="0"/>
              <a:t>03/15/2024</a:t>
            </a:fld>
            <a:endParaRPr lang="en-LT"/>
          </a:p>
        </p:txBody>
      </p:sp>
      <p:sp>
        <p:nvSpPr>
          <p:cNvPr id="4" name="Footer Placeholder 3">
            <a:extLst>
              <a:ext uri="{FF2B5EF4-FFF2-40B4-BE49-F238E27FC236}">
                <a16:creationId xmlns:a16="http://schemas.microsoft.com/office/drawing/2014/main" id="{3CFAF4EE-64A8-4840-731F-36CFF5D06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5" name="Slide Number Placeholder 4">
            <a:extLst>
              <a:ext uri="{FF2B5EF4-FFF2-40B4-BE49-F238E27FC236}">
                <a16:creationId xmlns:a16="http://schemas.microsoft.com/office/drawing/2014/main" id="{1F4AAAE7-E5AD-D3DD-CDBD-A7EC7F0522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1E6581-40BA-F542-920D-41E09576ED79}" type="slidenum">
              <a:rPr lang="en-LT" smtClean="0"/>
              <a:t>‹#›</a:t>
            </a:fld>
            <a:endParaRPr lang="en-LT"/>
          </a:p>
        </p:txBody>
      </p:sp>
    </p:spTree>
    <p:extLst>
      <p:ext uri="{BB962C8B-B14F-4D97-AF65-F5344CB8AC3E}">
        <p14:creationId xmlns:p14="http://schemas.microsoft.com/office/powerpoint/2010/main" val="3780628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996BA-C3C3-44E5-BD07-78EFBD8E7999}" type="datetimeFigureOut">
              <a:rPr lang="et-EE" smtClean="0"/>
              <a:t>15.03.2024</a:t>
            </a:fld>
            <a:endParaRPr lang="et-EE"/>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D3BCF-75C2-4A69-B9AB-E90655DDB40B}" type="slidenum">
              <a:rPr lang="et-EE" smtClean="0"/>
              <a:t>‹#›</a:t>
            </a:fld>
            <a:endParaRPr lang="et-EE"/>
          </a:p>
        </p:txBody>
      </p:sp>
    </p:spTree>
    <p:extLst>
      <p:ext uri="{BB962C8B-B14F-4D97-AF65-F5344CB8AC3E}">
        <p14:creationId xmlns:p14="http://schemas.microsoft.com/office/powerpoint/2010/main" val="346336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3E9D3BCF-75C2-4A69-B9AB-E90655DDB40B}" type="slidenum">
              <a:rPr lang="et-EE" smtClean="0"/>
              <a:t>2</a:t>
            </a:fld>
            <a:endParaRPr lang="et-EE"/>
          </a:p>
        </p:txBody>
      </p:sp>
    </p:spTree>
    <p:extLst>
      <p:ext uri="{BB962C8B-B14F-4D97-AF65-F5344CB8AC3E}">
        <p14:creationId xmlns:p14="http://schemas.microsoft.com/office/powerpoint/2010/main" val="1816053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3E9D3BCF-75C2-4A69-B9AB-E90655DDB40B}" type="slidenum">
              <a:rPr lang="et-EE" smtClean="0"/>
              <a:t>3</a:t>
            </a:fld>
            <a:endParaRPr lang="et-EE"/>
          </a:p>
        </p:txBody>
      </p:sp>
    </p:spTree>
    <p:extLst>
      <p:ext uri="{BB962C8B-B14F-4D97-AF65-F5344CB8AC3E}">
        <p14:creationId xmlns:p14="http://schemas.microsoft.com/office/powerpoint/2010/main" val="804535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7">
            <a:extLst>
              <a:ext uri="{FF2B5EF4-FFF2-40B4-BE49-F238E27FC236}">
                <a16:creationId xmlns:a16="http://schemas.microsoft.com/office/drawing/2014/main" id="{688089EB-D21F-1AB2-0257-CAA675868E3F}"/>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pic>
        <p:nvPicPr>
          <p:cNvPr id="6" name="Picture 5" descr="Icon&#10;&#10;Description automatically generated with medium confidence">
            <a:extLst>
              <a:ext uri="{FF2B5EF4-FFF2-40B4-BE49-F238E27FC236}">
                <a16:creationId xmlns:a16="http://schemas.microsoft.com/office/drawing/2014/main" id="{96322BF3-EB03-2EDA-1B79-8D7B09EB3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Tree>
    <p:extLst>
      <p:ext uri="{BB962C8B-B14F-4D97-AF65-F5344CB8AC3E}">
        <p14:creationId xmlns:p14="http://schemas.microsoft.com/office/powerpoint/2010/main" val="3809718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rama 2">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3600689"/>
            <a:ext cx="3524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r>
              <a:rPr lang="en-US" err="1"/>
              <a:t>Aliquam</a:t>
            </a:r>
            <a:r>
              <a:rPr lang="en-US"/>
              <a:t> </a:t>
            </a:r>
            <a:r>
              <a:rPr lang="en-US" err="1"/>
              <a:t>erat</a:t>
            </a:r>
            <a:r>
              <a:rPr lang="en-US"/>
              <a:t> </a:t>
            </a:r>
            <a:r>
              <a:rPr lang="en-US" err="1"/>
              <a:t>volutpat</a:t>
            </a:r>
            <a:r>
              <a:rPr lang="en-US"/>
              <a:t>. </a:t>
            </a:r>
            <a:r>
              <a:rPr lang="en-US" err="1"/>
              <a:t>Mauris</a:t>
            </a:r>
            <a:r>
              <a:rPr lang="en-US"/>
              <a:t> mi </a:t>
            </a:r>
            <a:r>
              <a:rPr lang="en-US" err="1"/>
              <a:t>urna</a:t>
            </a:r>
            <a:r>
              <a:rPr lang="en-US"/>
              <a:t>, </a:t>
            </a:r>
            <a:r>
              <a:rPr lang="en-US" err="1"/>
              <a:t>volutpat</a:t>
            </a:r>
            <a:r>
              <a:rPr lang="en-US"/>
              <a:t> non </a:t>
            </a:r>
            <a:r>
              <a:rPr lang="en-US" err="1"/>
              <a:t>nibh</a:t>
            </a:r>
            <a:r>
              <a:rPr lang="en-US"/>
              <a:t> vitae, </a:t>
            </a:r>
            <a:r>
              <a:rPr lang="en-US" err="1"/>
              <a:t>sagittis</a:t>
            </a:r>
            <a:r>
              <a:rPr lang="en-US"/>
              <a:t> </a:t>
            </a:r>
            <a:r>
              <a:rPr lang="en-US" err="1"/>
              <a:t>efficitur</a:t>
            </a:r>
            <a:r>
              <a:rPr lang="en-US"/>
              <a:t> </a:t>
            </a:r>
            <a:r>
              <a:rPr lang="en-US" err="1"/>
              <a:t>nisl</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Grafikas </a:t>
            </a:r>
            <a:r>
              <a:rPr lang="en-US" err="1"/>
              <a:t>diagrama</a:t>
            </a:r>
            <a:endParaRPr lang="en-US"/>
          </a:p>
        </p:txBody>
      </p:sp>
      <p:graphicFrame>
        <p:nvGraphicFramePr>
          <p:cNvPr id="3" name="Chart 2">
            <a:extLst>
              <a:ext uri="{FF2B5EF4-FFF2-40B4-BE49-F238E27FC236}">
                <a16:creationId xmlns:a16="http://schemas.microsoft.com/office/drawing/2014/main" id="{9D100172-08FC-8F92-87E9-6EAB0103E74E}"/>
              </a:ext>
            </a:extLst>
          </p:cNvPr>
          <p:cNvGraphicFramePr/>
          <p:nvPr userDrawn="1">
            <p:extLst>
              <p:ext uri="{D42A27DB-BD31-4B8C-83A1-F6EECF244321}">
                <p14:modId xmlns:p14="http://schemas.microsoft.com/office/powerpoint/2010/main" val="2122608804"/>
              </p:ext>
            </p:extLst>
          </p:nvPr>
        </p:nvGraphicFramePr>
        <p:xfrm>
          <a:off x="2921001" y="486704"/>
          <a:ext cx="10147300" cy="6160158"/>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Icon&#10;&#10;Description automatically generated with medium confidence">
            <a:extLst>
              <a:ext uri="{FF2B5EF4-FFF2-40B4-BE49-F238E27FC236}">
                <a16:creationId xmlns:a16="http://schemas.microsoft.com/office/drawing/2014/main" id="{91D8E18C-F762-BF87-D798-5736B4CA2A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4735FDE9-00DB-161C-AB56-76DA53D06FDC}"/>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spTree>
    <p:extLst>
      <p:ext uri="{BB962C8B-B14F-4D97-AF65-F5344CB8AC3E}">
        <p14:creationId xmlns:p14="http://schemas.microsoft.com/office/powerpoint/2010/main" val="3259410216"/>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agrama 2">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3600689"/>
            <a:ext cx="3524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r>
              <a:rPr lang="en-US" err="1"/>
              <a:t>Aliquam</a:t>
            </a:r>
            <a:r>
              <a:rPr lang="en-US"/>
              <a:t> </a:t>
            </a:r>
            <a:r>
              <a:rPr lang="en-US" err="1"/>
              <a:t>erat</a:t>
            </a:r>
            <a:r>
              <a:rPr lang="en-US"/>
              <a:t> </a:t>
            </a:r>
            <a:r>
              <a:rPr lang="en-US" err="1"/>
              <a:t>volutpat</a:t>
            </a:r>
            <a:r>
              <a:rPr lang="en-US"/>
              <a:t>. </a:t>
            </a:r>
            <a:r>
              <a:rPr lang="en-US" err="1"/>
              <a:t>Mauris</a:t>
            </a:r>
            <a:r>
              <a:rPr lang="en-US"/>
              <a:t> mi </a:t>
            </a:r>
            <a:r>
              <a:rPr lang="en-US" err="1"/>
              <a:t>urna</a:t>
            </a:r>
            <a:r>
              <a:rPr lang="en-US"/>
              <a:t>, </a:t>
            </a:r>
            <a:r>
              <a:rPr lang="en-US" err="1"/>
              <a:t>volutpat</a:t>
            </a:r>
            <a:r>
              <a:rPr lang="en-US"/>
              <a:t> non </a:t>
            </a:r>
            <a:r>
              <a:rPr lang="en-US" err="1"/>
              <a:t>nibh</a:t>
            </a:r>
            <a:r>
              <a:rPr lang="en-US"/>
              <a:t> vitae, </a:t>
            </a:r>
            <a:r>
              <a:rPr lang="en-US" err="1"/>
              <a:t>sagittis</a:t>
            </a:r>
            <a:r>
              <a:rPr lang="en-US"/>
              <a:t> </a:t>
            </a:r>
            <a:r>
              <a:rPr lang="en-US" err="1"/>
              <a:t>efficitur</a:t>
            </a:r>
            <a:r>
              <a:rPr lang="en-US"/>
              <a:t> </a:t>
            </a:r>
            <a:r>
              <a:rPr lang="en-US" err="1"/>
              <a:t>nisl</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Grafikas </a:t>
            </a:r>
            <a:r>
              <a:rPr lang="en-US" err="1"/>
              <a:t>diagrama</a:t>
            </a:r>
            <a:endParaRPr lang="en-US"/>
          </a:p>
        </p:txBody>
      </p:sp>
      <p:graphicFrame>
        <p:nvGraphicFramePr>
          <p:cNvPr id="3" name="Chart 2">
            <a:extLst>
              <a:ext uri="{FF2B5EF4-FFF2-40B4-BE49-F238E27FC236}">
                <a16:creationId xmlns:a16="http://schemas.microsoft.com/office/drawing/2014/main" id="{9D100172-08FC-8F92-87E9-6EAB0103E74E}"/>
              </a:ext>
            </a:extLst>
          </p:cNvPr>
          <p:cNvGraphicFramePr/>
          <p:nvPr userDrawn="1">
            <p:extLst>
              <p:ext uri="{D42A27DB-BD31-4B8C-83A1-F6EECF244321}">
                <p14:modId xmlns:p14="http://schemas.microsoft.com/office/powerpoint/2010/main" val="2385016099"/>
              </p:ext>
            </p:extLst>
          </p:nvPr>
        </p:nvGraphicFramePr>
        <p:xfrm>
          <a:off x="2921001" y="486704"/>
          <a:ext cx="10147300" cy="6160158"/>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Icon&#10;&#10;Description automatically generated with medium confidence">
            <a:extLst>
              <a:ext uri="{FF2B5EF4-FFF2-40B4-BE49-F238E27FC236}">
                <a16:creationId xmlns:a16="http://schemas.microsoft.com/office/drawing/2014/main" id="{91D8E18C-F762-BF87-D798-5736B4CA2A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97030B1D-2E4E-C866-181B-C70D2DE0793C}"/>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spTree>
    <p:extLst>
      <p:ext uri="{BB962C8B-B14F-4D97-AF65-F5344CB8AC3E}">
        <p14:creationId xmlns:p14="http://schemas.microsoft.com/office/powerpoint/2010/main" val="3441884786"/>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as ir statistika">
    <p:bg>
      <p:bgPr>
        <a:solidFill>
          <a:srgbClr val="A0BAEB"/>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387984" y="1707672"/>
            <a:ext cx="5629772" cy="172131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800" b="1" i="0" spc="40" baseline="0">
                <a:solidFill>
                  <a:srgbClr val="092E68"/>
                </a:solidFill>
                <a:latin typeface="DM Sans" pitchFamily="2" charset="77"/>
              </a:defRPr>
            </a:lvl1pPr>
          </a:lstStyle>
          <a:p>
            <a:pPr lvl="0"/>
            <a:r>
              <a:rPr lang="en-US" err="1"/>
              <a:t>Holor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r>
              <a:rPr lang="en-US" err="1"/>
              <a:t>Aliquam</a:t>
            </a:r>
            <a:r>
              <a:rPr lang="en-US"/>
              <a:t> </a:t>
            </a:r>
            <a:r>
              <a:rPr lang="en-US" err="1"/>
              <a:t>erat</a:t>
            </a:r>
            <a:r>
              <a:rPr lang="en-US"/>
              <a:t> </a:t>
            </a:r>
            <a:r>
              <a:rPr lang="en-US" err="1"/>
              <a:t>volutpat</a:t>
            </a:r>
            <a:r>
              <a:rPr lang="en-US"/>
              <a:t>. </a:t>
            </a:r>
            <a:r>
              <a:rPr lang="en-US" err="1"/>
              <a:t>Mauris</a:t>
            </a:r>
            <a:r>
              <a:rPr lang="en-US"/>
              <a:t> mi </a:t>
            </a:r>
            <a:r>
              <a:rPr lang="en-US" err="1"/>
              <a:t>urna</a:t>
            </a:r>
            <a:r>
              <a:rPr lang="en-US"/>
              <a:t>, </a:t>
            </a:r>
            <a:r>
              <a:rPr lang="en-US" err="1"/>
              <a:t>volutpat</a:t>
            </a:r>
            <a:r>
              <a:rPr lang="en-US"/>
              <a:t> non </a:t>
            </a:r>
            <a:r>
              <a:rPr lang="en-US" err="1"/>
              <a:t>nibh</a:t>
            </a:r>
            <a:r>
              <a:rPr lang="en-US"/>
              <a:t> vitae, </a:t>
            </a:r>
            <a:r>
              <a:rPr lang="en-US" err="1"/>
              <a:t>sagittis</a:t>
            </a:r>
            <a:r>
              <a:rPr lang="en-US"/>
              <a:t> </a:t>
            </a:r>
            <a:r>
              <a:rPr lang="en-US" err="1"/>
              <a:t>efficitur</a:t>
            </a:r>
            <a:r>
              <a:rPr lang="en-US"/>
              <a:t> </a:t>
            </a:r>
            <a:r>
              <a:rPr lang="en-US" err="1"/>
              <a:t>nisl</a:t>
            </a:r>
            <a:r>
              <a:rPr lang="en-US"/>
              <a:t>. </a:t>
            </a:r>
            <a:r>
              <a:rPr lang="en-US" err="1"/>
              <a:t>Dignissim</a:t>
            </a:r>
            <a:r>
              <a:rPr lang="en-US"/>
              <a:t> </a:t>
            </a:r>
            <a:r>
              <a:rPr lang="en-US" err="1"/>
              <a:t>augue</a:t>
            </a:r>
            <a:r>
              <a:rPr lang="en-US"/>
              <a:t> </a:t>
            </a:r>
            <a:r>
              <a:rPr lang="en-US" err="1"/>
              <a:t>interdum</a:t>
            </a:r>
            <a:r>
              <a:rPr lang="en-US"/>
              <a:t> </a:t>
            </a:r>
            <a:r>
              <a:rPr lang="en-US" err="1"/>
              <a:t>feugiat</a:t>
            </a:r>
            <a:r>
              <a:rPr lang="en-US"/>
              <a:t> </a:t>
            </a:r>
          </a:p>
        </p:txBody>
      </p:sp>
      <p:sp>
        <p:nvSpPr>
          <p:cNvPr id="3" name="Text Placeholder 4">
            <a:extLst>
              <a:ext uri="{FF2B5EF4-FFF2-40B4-BE49-F238E27FC236}">
                <a16:creationId xmlns:a16="http://schemas.microsoft.com/office/drawing/2014/main" id="{9022318E-5949-FF31-9C98-6F83DE1B56EA}"/>
              </a:ext>
            </a:extLst>
          </p:cNvPr>
          <p:cNvSpPr>
            <a:spLocks noGrp="1"/>
          </p:cNvSpPr>
          <p:nvPr>
            <p:ph type="body" sz="quarter" idx="11" hasCustomPrompt="1"/>
          </p:nvPr>
        </p:nvSpPr>
        <p:spPr>
          <a:xfrm>
            <a:off x="7270547" y="1707672"/>
            <a:ext cx="4280917"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r>
              <a:rPr lang="en-US" err="1"/>
              <a:t>Aliquam</a:t>
            </a:r>
            <a:r>
              <a:rPr lang="en-US"/>
              <a:t> </a:t>
            </a:r>
            <a:r>
              <a:rPr lang="en-US" err="1"/>
              <a:t>erat</a:t>
            </a:r>
            <a:r>
              <a:rPr lang="en-US"/>
              <a:t> </a:t>
            </a:r>
            <a:r>
              <a:rPr lang="en-US" err="1"/>
              <a:t>volutpat</a:t>
            </a:r>
            <a:r>
              <a:rPr lang="en-US"/>
              <a:t>. </a:t>
            </a:r>
            <a:r>
              <a:rPr lang="en-US" err="1"/>
              <a:t>Mauris</a:t>
            </a:r>
            <a:r>
              <a:rPr lang="en-US"/>
              <a:t> mi </a:t>
            </a:r>
            <a:r>
              <a:rPr lang="en-US" err="1"/>
              <a:t>urna</a:t>
            </a:r>
            <a:r>
              <a:rPr lang="en-US"/>
              <a:t>, </a:t>
            </a:r>
            <a:r>
              <a:rPr lang="en-US" err="1"/>
              <a:t>volutpat</a:t>
            </a:r>
            <a:r>
              <a:rPr lang="en-US"/>
              <a:t> non </a:t>
            </a:r>
            <a:r>
              <a:rPr lang="en-US" err="1"/>
              <a:t>nibh</a:t>
            </a:r>
            <a:r>
              <a:rPr lang="en-US"/>
              <a:t> vitae, </a:t>
            </a:r>
            <a:r>
              <a:rPr lang="en-US" err="1"/>
              <a:t>sagittis</a:t>
            </a:r>
            <a:r>
              <a:rPr lang="en-US"/>
              <a:t> </a:t>
            </a:r>
            <a:r>
              <a:rPr lang="en-US" err="1"/>
              <a:t>efficitur</a:t>
            </a:r>
            <a:r>
              <a:rPr lang="en-US"/>
              <a:t> </a:t>
            </a:r>
            <a:r>
              <a:rPr lang="en-US" err="1"/>
              <a:t>nisl</a:t>
            </a:r>
            <a:r>
              <a:rPr lang="en-US"/>
              <a:t>. </a:t>
            </a:r>
          </a:p>
        </p:txBody>
      </p:sp>
      <p:cxnSp>
        <p:nvCxnSpPr>
          <p:cNvPr id="10" name="Straight Connector 9">
            <a:extLst>
              <a:ext uri="{FF2B5EF4-FFF2-40B4-BE49-F238E27FC236}">
                <a16:creationId xmlns:a16="http://schemas.microsoft.com/office/drawing/2014/main" id="{35C26ED7-B4D6-ED32-C7C9-9EE0404F3F9A}"/>
              </a:ext>
            </a:extLst>
          </p:cNvPr>
          <p:cNvCxnSpPr>
            <a:cxnSpLocks/>
            <a:stCxn id="6" idx="2"/>
          </p:cNvCxnSpPr>
          <p:nvPr userDrawn="1"/>
        </p:nvCxnSpPr>
        <p:spPr>
          <a:xfrm>
            <a:off x="479425" y="3688129"/>
            <a:ext cx="1179016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391413" y="390528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2020</a:t>
            </a:r>
          </a:p>
          <a:p>
            <a:pPr lvl="0"/>
            <a:endParaRPr lang="en-US"/>
          </a:p>
          <a:p>
            <a:pPr lvl="0"/>
            <a:endParaRPr lang="en-US"/>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391413" y="457697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3442656" y="390528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2021</a:t>
            </a:r>
          </a:p>
          <a:p>
            <a:pPr lvl="0"/>
            <a:endParaRPr lang="en-US"/>
          </a:p>
          <a:p>
            <a:pPr lvl="0"/>
            <a:endParaRPr lang="en-US"/>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3442656" y="457697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6410993" y="3906149"/>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2022</a:t>
            </a:r>
          </a:p>
          <a:p>
            <a:pPr lvl="0"/>
            <a:endParaRPr lang="en-US"/>
          </a:p>
          <a:p>
            <a:pPr lvl="0"/>
            <a:endParaRPr lang="en-US"/>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6419082" y="4585930"/>
            <a:ext cx="2490901"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p>
        </p:txBody>
      </p:sp>
      <p:sp>
        <p:nvSpPr>
          <p:cNvPr id="21" name="Text Placeholder 4">
            <a:extLst>
              <a:ext uri="{FF2B5EF4-FFF2-40B4-BE49-F238E27FC236}">
                <a16:creationId xmlns:a16="http://schemas.microsoft.com/office/drawing/2014/main" id="{D1040013-CB5E-6AB4-65A9-100C2CDE2FC9}"/>
              </a:ext>
            </a:extLst>
          </p:cNvPr>
          <p:cNvSpPr>
            <a:spLocks noGrp="1"/>
          </p:cNvSpPr>
          <p:nvPr>
            <p:ph type="body" sz="quarter" idx="19" hasCustomPrompt="1"/>
          </p:nvPr>
        </p:nvSpPr>
        <p:spPr>
          <a:xfrm>
            <a:off x="9387421" y="3907012"/>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2023</a:t>
            </a:r>
          </a:p>
          <a:p>
            <a:pPr lvl="0"/>
            <a:endParaRPr lang="en-US"/>
          </a:p>
          <a:p>
            <a:pPr lvl="0"/>
            <a:endParaRPr lang="en-US"/>
          </a:p>
        </p:txBody>
      </p:sp>
      <p:sp>
        <p:nvSpPr>
          <p:cNvPr id="23" name="Text Placeholder 4">
            <a:extLst>
              <a:ext uri="{FF2B5EF4-FFF2-40B4-BE49-F238E27FC236}">
                <a16:creationId xmlns:a16="http://schemas.microsoft.com/office/drawing/2014/main" id="{C388F69B-F223-2114-4750-44F6F8EB7485}"/>
              </a:ext>
            </a:extLst>
          </p:cNvPr>
          <p:cNvSpPr>
            <a:spLocks noGrp="1"/>
          </p:cNvSpPr>
          <p:nvPr>
            <p:ph type="body" sz="quarter" idx="20" hasCustomPrompt="1"/>
          </p:nvPr>
        </p:nvSpPr>
        <p:spPr>
          <a:xfrm>
            <a:off x="9387420" y="4586794"/>
            <a:ext cx="2330260"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err="1"/>
              <a:t>Sorem</a:t>
            </a:r>
            <a:r>
              <a:rPr lang="en-US"/>
              <a:t> 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6" name="Oval 5">
            <a:extLst>
              <a:ext uri="{FF2B5EF4-FFF2-40B4-BE49-F238E27FC236}">
                <a16:creationId xmlns:a16="http://schemas.microsoft.com/office/drawing/2014/main" id="{7D99B4DE-24C1-2A45-C753-D585D910A02D}"/>
              </a:ext>
            </a:extLst>
          </p:cNvPr>
          <p:cNvSpPr/>
          <p:nvPr userDrawn="1"/>
        </p:nvSpPr>
        <p:spPr>
          <a:xfrm>
            <a:off x="479425" y="3608616"/>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Oval 11">
            <a:extLst>
              <a:ext uri="{FF2B5EF4-FFF2-40B4-BE49-F238E27FC236}">
                <a16:creationId xmlns:a16="http://schemas.microsoft.com/office/drawing/2014/main" id="{204BE4BE-BF00-10E4-13E9-E4A50A19C98F}"/>
              </a:ext>
            </a:extLst>
          </p:cNvPr>
          <p:cNvSpPr/>
          <p:nvPr userDrawn="1"/>
        </p:nvSpPr>
        <p:spPr>
          <a:xfrm>
            <a:off x="3599804" y="3604236"/>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3" name="Oval 12">
            <a:extLst>
              <a:ext uri="{FF2B5EF4-FFF2-40B4-BE49-F238E27FC236}">
                <a16:creationId xmlns:a16="http://schemas.microsoft.com/office/drawing/2014/main" id="{23A10852-40F8-7507-839E-73C367FEC7A7}"/>
              </a:ext>
            </a:extLst>
          </p:cNvPr>
          <p:cNvSpPr/>
          <p:nvPr userDrawn="1"/>
        </p:nvSpPr>
        <p:spPr>
          <a:xfrm>
            <a:off x="6560979" y="3607775"/>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8" name="Oval 17">
            <a:extLst>
              <a:ext uri="{FF2B5EF4-FFF2-40B4-BE49-F238E27FC236}">
                <a16:creationId xmlns:a16="http://schemas.microsoft.com/office/drawing/2014/main" id="{6723DADD-36F4-D6FE-F50D-ADEEED17EE26}"/>
              </a:ext>
            </a:extLst>
          </p:cNvPr>
          <p:cNvSpPr/>
          <p:nvPr userDrawn="1"/>
        </p:nvSpPr>
        <p:spPr>
          <a:xfrm>
            <a:off x="9551199" y="3611347"/>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4" name="Slide Number Placeholder 7">
            <a:extLst>
              <a:ext uri="{FF2B5EF4-FFF2-40B4-BE49-F238E27FC236}">
                <a16:creationId xmlns:a16="http://schemas.microsoft.com/office/drawing/2014/main" id="{D4024EF1-9B23-2BA2-9315-2EAE2A66DA5D}"/>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spTree>
    <p:extLst>
      <p:ext uri="{BB962C8B-B14F-4D97-AF65-F5344CB8AC3E}">
        <p14:creationId xmlns:p14="http://schemas.microsoft.com/office/powerpoint/2010/main" val="1156771298"/>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as ir statistika">
    <p:bg>
      <p:bgPr>
        <a:solidFill>
          <a:srgbClr val="A0BAEB"/>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5C26ED7-B4D6-ED32-C7C9-9EE0404F3F9A}"/>
              </a:ext>
            </a:extLst>
          </p:cNvPr>
          <p:cNvCxnSpPr>
            <a:cxnSpLocks/>
          </p:cNvCxnSpPr>
          <p:nvPr userDrawn="1"/>
        </p:nvCxnSpPr>
        <p:spPr>
          <a:xfrm>
            <a:off x="587494" y="2859054"/>
            <a:ext cx="11712575"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391414" y="3620805"/>
            <a:ext cx="2327772"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Founder</a:t>
            </a:r>
          </a:p>
          <a:p>
            <a:pPr lvl="0"/>
            <a:endParaRPr lang="en-US"/>
          </a:p>
          <a:p>
            <a:pPr lvl="0"/>
            <a:endParaRPr lang="en-US"/>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391414" y="429249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3442656" y="362080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1996</a:t>
            </a:r>
          </a:p>
          <a:p>
            <a:pPr lvl="0"/>
            <a:endParaRPr lang="en-US"/>
          </a:p>
          <a:p>
            <a:pPr lvl="0"/>
            <a:endParaRPr lang="en-US"/>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3442656" y="429249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6419084" y="3620256"/>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1998</a:t>
            </a:r>
          </a:p>
          <a:p>
            <a:pPr lvl="0"/>
            <a:endParaRPr lang="en-US"/>
          </a:p>
          <a:p>
            <a:pPr lvl="0"/>
            <a:endParaRPr lang="en-US"/>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6419083" y="4291944"/>
            <a:ext cx="2490901"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a:t>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a:t>
            </a:r>
            <a:r>
              <a:rPr lang="en-US"/>
              <a:t>.</a:t>
            </a:r>
          </a:p>
        </p:txBody>
      </p:sp>
      <p:sp>
        <p:nvSpPr>
          <p:cNvPr id="21" name="Text Placeholder 4">
            <a:extLst>
              <a:ext uri="{FF2B5EF4-FFF2-40B4-BE49-F238E27FC236}">
                <a16:creationId xmlns:a16="http://schemas.microsoft.com/office/drawing/2014/main" id="{D1040013-CB5E-6AB4-65A9-100C2CDE2FC9}"/>
              </a:ext>
            </a:extLst>
          </p:cNvPr>
          <p:cNvSpPr>
            <a:spLocks noGrp="1"/>
          </p:cNvSpPr>
          <p:nvPr>
            <p:ph type="body" sz="quarter" idx="19" hasCustomPrompt="1"/>
          </p:nvPr>
        </p:nvSpPr>
        <p:spPr>
          <a:xfrm>
            <a:off x="9395512" y="3619707"/>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2003</a:t>
            </a:r>
          </a:p>
          <a:p>
            <a:pPr lvl="0"/>
            <a:endParaRPr lang="en-US"/>
          </a:p>
          <a:p>
            <a:pPr lvl="0"/>
            <a:endParaRPr lang="en-US"/>
          </a:p>
        </p:txBody>
      </p:sp>
      <p:sp>
        <p:nvSpPr>
          <p:cNvPr id="23" name="Text Placeholder 4">
            <a:extLst>
              <a:ext uri="{FF2B5EF4-FFF2-40B4-BE49-F238E27FC236}">
                <a16:creationId xmlns:a16="http://schemas.microsoft.com/office/drawing/2014/main" id="{C388F69B-F223-2114-4750-44F6F8EB7485}"/>
              </a:ext>
            </a:extLst>
          </p:cNvPr>
          <p:cNvSpPr>
            <a:spLocks noGrp="1"/>
          </p:cNvSpPr>
          <p:nvPr>
            <p:ph type="body" sz="quarter" idx="20" hasCustomPrompt="1"/>
          </p:nvPr>
        </p:nvSpPr>
        <p:spPr>
          <a:xfrm>
            <a:off x="9402770" y="4284138"/>
            <a:ext cx="2330260"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err="1"/>
              <a:t>Sorem</a:t>
            </a:r>
            <a:r>
              <a:rPr lang="en-US"/>
              <a:t>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7" name="Text Placeholder 4">
            <a:extLst>
              <a:ext uri="{FF2B5EF4-FFF2-40B4-BE49-F238E27FC236}">
                <a16:creationId xmlns:a16="http://schemas.microsoft.com/office/drawing/2014/main" id="{77E4979F-1571-6F75-CDAB-C48FD9E449A9}"/>
              </a:ext>
            </a:extLst>
          </p:cNvPr>
          <p:cNvSpPr>
            <a:spLocks noGrp="1"/>
          </p:cNvSpPr>
          <p:nvPr>
            <p:ph type="body" sz="quarter" idx="21" hasCustomPrompt="1"/>
          </p:nvPr>
        </p:nvSpPr>
        <p:spPr>
          <a:xfrm>
            <a:off x="371359" y="1702118"/>
            <a:ext cx="4194175" cy="65500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CPMA history</a:t>
            </a:r>
          </a:p>
        </p:txBody>
      </p:sp>
      <p:sp>
        <p:nvSpPr>
          <p:cNvPr id="3" name="Oval 2">
            <a:extLst>
              <a:ext uri="{FF2B5EF4-FFF2-40B4-BE49-F238E27FC236}">
                <a16:creationId xmlns:a16="http://schemas.microsoft.com/office/drawing/2014/main" id="{5E39BFFF-F5A7-2CC5-191B-4B44EE3DB4EA}"/>
              </a:ext>
            </a:extLst>
          </p:cNvPr>
          <p:cNvSpPr/>
          <p:nvPr userDrawn="1"/>
        </p:nvSpPr>
        <p:spPr>
          <a:xfrm>
            <a:off x="479425" y="2767055"/>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4" name="Oval 3">
            <a:extLst>
              <a:ext uri="{FF2B5EF4-FFF2-40B4-BE49-F238E27FC236}">
                <a16:creationId xmlns:a16="http://schemas.microsoft.com/office/drawing/2014/main" id="{C1BCCC2E-6C5A-9306-846F-19B934EF9249}"/>
              </a:ext>
            </a:extLst>
          </p:cNvPr>
          <p:cNvSpPr/>
          <p:nvPr userDrawn="1"/>
        </p:nvSpPr>
        <p:spPr>
          <a:xfrm>
            <a:off x="3456980" y="2768381"/>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6" name="Oval 5">
            <a:extLst>
              <a:ext uri="{FF2B5EF4-FFF2-40B4-BE49-F238E27FC236}">
                <a16:creationId xmlns:a16="http://schemas.microsoft.com/office/drawing/2014/main" id="{73DD59DA-6199-1941-9376-7D6ADFB93DF7}"/>
              </a:ext>
            </a:extLst>
          </p:cNvPr>
          <p:cNvSpPr/>
          <p:nvPr userDrawn="1"/>
        </p:nvSpPr>
        <p:spPr>
          <a:xfrm>
            <a:off x="6386825" y="2769706"/>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Oval 7">
            <a:extLst>
              <a:ext uri="{FF2B5EF4-FFF2-40B4-BE49-F238E27FC236}">
                <a16:creationId xmlns:a16="http://schemas.microsoft.com/office/drawing/2014/main" id="{755CDF66-2CC2-9437-3BE2-37DD06FE7D5B}"/>
              </a:ext>
            </a:extLst>
          </p:cNvPr>
          <p:cNvSpPr/>
          <p:nvPr userDrawn="1"/>
        </p:nvSpPr>
        <p:spPr>
          <a:xfrm>
            <a:off x="9330223" y="2771031"/>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9" name="Slide Number Placeholder 7">
            <a:extLst>
              <a:ext uri="{FF2B5EF4-FFF2-40B4-BE49-F238E27FC236}">
                <a16:creationId xmlns:a16="http://schemas.microsoft.com/office/drawing/2014/main" id="{EA4A45E8-70C2-2276-B4E1-97CE915C2037}"/>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spTree>
    <p:extLst>
      <p:ext uri="{BB962C8B-B14F-4D97-AF65-F5344CB8AC3E}">
        <p14:creationId xmlns:p14="http://schemas.microsoft.com/office/powerpoint/2010/main" val="3557250534"/>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117" userDrawn="1">
          <p15:clr>
            <a:srgbClr val="FBAE40"/>
          </p15:clr>
        </p15:guide>
        <p15:guide id="5" pos="7378">
          <p15:clr>
            <a:srgbClr val="FBAE40"/>
          </p15:clr>
        </p15:guide>
        <p15:guide id="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blokai (Tekstas ir statistika)">
    <p:bg>
      <p:bgPr>
        <a:solidFill>
          <a:srgbClr val="DCDCDC"/>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466228" y="4103632"/>
            <a:ext cx="3133840"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135</a:t>
            </a:r>
          </a:p>
          <a:p>
            <a:pPr lvl="0"/>
            <a:endParaRPr lang="en-US"/>
          </a:p>
          <a:p>
            <a:pPr lvl="0"/>
            <a:endParaRPr lang="en-US"/>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1088044" y="4871526"/>
            <a:ext cx="1878388" cy="127756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endParaRPr lang="en-US"/>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3458308" y="4106230"/>
            <a:ext cx="2625573"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17</a:t>
            </a:r>
          </a:p>
          <a:p>
            <a:pPr lvl="0"/>
            <a:endParaRPr lang="en-US"/>
          </a:p>
          <a:p>
            <a:pPr lvl="0"/>
            <a:endParaRPr lang="en-US"/>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3758857" y="4871542"/>
            <a:ext cx="2010462" cy="125616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endParaRPr lang="en-US"/>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6834554" y="4110838"/>
            <a:ext cx="1359877"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3</a:t>
            </a:r>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6709201" y="4858254"/>
            <a:ext cx="1606920" cy="1329186"/>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Ipsum dolor sit </a:t>
            </a:r>
            <a:r>
              <a:rPr lang="en-US" err="1"/>
              <a:t>amet</a:t>
            </a:r>
            <a:r>
              <a:rPr lang="en-US"/>
              <a:t>, </a:t>
            </a:r>
            <a:r>
              <a:rPr lang="en-US" err="1"/>
              <a:t>consectetur</a:t>
            </a:r>
            <a:endParaRPr lang="en-US"/>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7" name="Text Placeholder 4">
            <a:extLst>
              <a:ext uri="{FF2B5EF4-FFF2-40B4-BE49-F238E27FC236}">
                <a16:creationId xmlns:a16="http://schemas.microsoft.com/office/drawing/2014/main" id="{0F2F2310-2D49-BD61-73F4-837150202E89}"/>
              </a:ext>
            </a:extLst>
          </p:cNvPr>
          <p:cNvSpPr>
            <a:spLocks noGrp="1"/>
          </p:cNvSpPr>
          <p:nvPr>
            <p:ph type="body" sz="quarter" idx="22" hasCustomPrompt="1"/>
          </p:nvPr>
        </p:nvSpPr>
        <p:spPr>
          <a:xfrm>
            <a:off x="1075193" y="2306094"/>
            <a:ext cx="1904089" cy="853666"/>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endParaRPr lang="en-US"/>
          </a:p>
        </p:txBody>
      </p:sp>
      <p:sp>
        <p:nvSpPr>
          <p:cNvPr id="9" name="Text Placeholder 4">
            <a:extLst>
              <a:ext uri="{FF2B5EF4-FFF2-40B4-BE49-F238E27FC236}">
                <a16:creationId xmlns:a16="http://schemas.microsoft.com/office/drawing/2014/main" id="{EAB241A6-AA88-CA5C-5D77-2A01D9A8D41B}"/>
              </a:ext>
            </a:extLst>
          </p:cNvPr>
          <p:cNvSpPr>
            <a:spLocks noGrp="1"/>
          </p:cNvSpPr>
          <p:nvPr>
            <p:ph type="body" sz="quarter" idx="24" hasCustomPrompt="1"/>
          </p:nvPr>
        </p:nvSpPr>
        <p:spPr>
          <a:xfrm>
            <a:off x="3782584" y="2306095"/>
            <a:ext cx="1920362" cy="1334802"/>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endParaRPr lang="en-US"/>
          </a:p>
        </p:txBody>
      </p:sp>
      <p:sp>
        <p:nvSpPr>
          <p:cNvPr id="11" name="Text Placeholder 4">
            <a:extLst>
              <a:ext uri="{FF2B5EF4-FFF2-40B4-BE49-F238E27FC236}">
                <a16:creationId xmlns:a16="http://schemas.microsoft.com/office/drawing/2014/main" id="{A09440D3-F483-2BC2-8378-6584EAD4C9FD}"/>
              </a:ext>
            </a:extLst>
          </p:cNvPr>
          <p:cNvSpPr>
            <a:spLocks noGrp="1"/>
          </p:cNvSpPr>
          <p:nvPr>
            <p:ph type="body" sz="quarter" idx="25" hasCustomPrompt="1"/>
          </p:nvPr>
        </p:nvSpPr>
        <p:spPr>
          <a:xfrm>
            <a:off x="6544019" y="1518961"/>
            <a:ext cx="1916935" cy="993665"/>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60</a:t>
            </a:r>
          </a:p>
        </p:txBody>
      </p:sp>
      <p:sp>
        <p:nvSpPr>
          <p:cNvPr id="12" name="Text Placeholder 4">
            <a:extLst>
              <a:ext uri="{FF2B5EF4-FFF2-40B4-BE49-F238E27FC236}">
                <a16:creationId xmlns:a16="http://schemas.microsoft.com/office/drawing/2014/main" id="{731B3CEA-ABC9-5073-9104-DFA67C44849F}"/>
              </a:ext>
            </a:extLst>
          </p:cNvPr>
          <p:cNvSpPr>
            <a:spLocks noGrp="1"/>
          </p:cNvSpPr>
          <p:nvPr>
            <p:ph type="body" sz="quarter" idx="26" hasCustomPrompt="1"/>
          </p:nvPr>
        </p:nvSpPr>
        <p:spPr>
          <a:xfrm>
            <a:off x="6654156" y="2303146"/>
            <a:ext cx="1717010" cy="117899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Ipsum dolor sit </a:t>
            </a:r>
            <a:r>
              <a:rPr lang="en-US" err="1"/>
              <a:t>amet</a:t>
            </a:r>
            <a:r>
              <a:rPr lang="en-US"/>
              <a:t>, </a:t>
            </a:r>
            <a:r>
              <a:rPr lang="en-US" err="1"/>
              <a:t>consectetur</a:t>
            </a:r>
            <a:endParaRPr lang="en-US"/>
          </a:p>
        </p:txBody>
      </p:sp>
      <p:sp>
        <p:nvSpPr>
          <p:cNvPr id="3" name="Text Placeholder 4">
            <a:extLst>
              <a:ext uri="{FF2B5EF4-FFF2-40B4-BE49-F238E27FC236}">
                <a16:creationId xmlns:a16="http://schemas.microsoft.com/office/drawing/2014/main" id="{FF9411E0-4605-BD6B-CD5D-AA58DE3482FF}"/>
              </a:ext>
            </a:extLst>
          </p:cNvPr>
          <p:cNvSpPr>
            <a:spLocks noGrp="1"/>
          </p:cNvSpPr>
          <p:nvPr>
            <p:ph type="body" sz="quarter" idx="27" hasCustomPrompt="1"/>
          </p:nvPr>
        </p:nvSpPr>
        <p:spPr>
          <a:xfrm>
            <a:off x="990917" y="1538917"/>
            <a:ext cx="2072641" cy="95703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12</a:t>
            </a:r>
          </a:p>
        </p:txBody>
      </p:sp>
      <p:sp>
        <p:nvSpPr>
          <p:cNvPr id="6" name="Text Placeholder 4">
            <a:extLst>
              <a:ext uri="{FF2B5EF4-FFF2-40B4-BE49-F238E27FC236}">
                <a16:creationId xmlns:a16="http://schemas.microsoft.com/office/drawing/2014/main" id="{FE9E566D-0833-1225-3B78-A4A7BFE9CA2E}"/>
              </a:ext>
            </a:extLst>
          </p:cNvPr>
          <p:cNvSpPr>
            <a:spLocks noGrp="1"/>
          </p:cNvSpPr>
          <p:nvPr>
            <p:ph type="body" sz="quarter" idx="28" hasCustomPrompt="1"/>
          </p:nvPr>
        </p:nvSpPr>
        <p:spPr>
          <a:xfrm>
            <a:off x="4802469" y="1790917"/>
            <a:ext cx="1677323" cy="521607"/>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2000" b="0" spc="40" baseline="0">
                <a:solidFill>
                  <a:srgbClr val="092D68"/>
                </a:solidFill>
                <a:latin typeface="DM Serif Display" pitchFamily="2" charset="0"/>
              </a:defRPr>
            </a:lvl1pPr>
          </a:lstStyle>
          <a:p>
            <a: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r>
              <a:rPr lang="en-US" err="1"/>
              <a:t>mlrd</a:t>
            </a:r>
            <a:r>
              <a:rPr lang="en-US"/>
              <a:t>. €</a:t>
            </a:r>
            <a:endParaRPr lang="en-LT" b="1" i="0">
              <a:solidFill>
                <a:srgbClr val="1B2228"/>
              </a:solidFill>
              <a:effectLst/>
              <a:latin typeface="Poppins" pitchFamily="2" charset="77"/>
            </a:endParaRPr>
          </a:p>
          <a:p>
            <a: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endParaRPr lang="en-US"/>
          </a:p>
          <a:p>
            <a:pPr lvl="0"/>
            <a:endParaRPr lang="en-US"/>
          </a:p>
          <a:p>
            <a:pPr lvl="0"/>
            <a:endParaRPr lang="en-US"/>
          </a:p>
        </p:txBody>
      </p:sp>
      <p:sp>
        <p:nvSpPr>
          <p:cNvPr id="13" name="Text Placeholder 4">
            <a:extLst>
              <a:ext uri="{FF2B5EF4-FFF2-40B4-BE49-F238E27FC236}">
                <a16:creationId xmlns:a16="http://schemas.microsoft.com/office/drawing/2014/main" id="{5F5FD121-8FCF-DEC7-E4DA-8E42514801BD}"/>
              </a:ext>
            </a:extLst>
          </p:cNvPr>
          <p:cNvSpPr>
            <a:spLocks noGrp="1"/>
          </p:cNvSpPr>
          <p:nvPr>
            <p:ph type="body" sz="quarter" idx="29" hasCustomPrompt="1"/>
          </p:nvPr>
        </p:nvSpPr>
        <p:spPr>
          <a:xfrm>
            <a:off x="3669017" y="1533577"/>
            <a:ext cx="2675490" cy="95703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15,4</a:t>
            </a:r>
          </a:p>
        </p:txBody>
      </p:sp>
      <p:cxnSp>
        <p:nvCxnSpPr>
          <p:cNvPr id="18" name="Straight Connector 17">
            <a:extLst>
              <a:ext uri="{FF2B5EF4-FFF2-40B4-BE49-F238E27FC236}">
                <a16:creationId xmlns:a16="http://schemas.microsoft.com/office/drawing/2014/main" id="{5CF637C1-284E-4630-B0DE-0742234EFAE9}"/>
              </a:ext>
            </a:extLst>
          </p:cNvPr>
          <p:cNvCxnSpPr>
            <a:cxnSpLocks/>
          </p:cNvCxnSpPr>
          <p:nvPr userDrawn="1"/>
        </p:nvCxnSpPr>
        <p:spPr>
          <a:xfrm>
            <a:off x="1628654"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32" name="Slide Number Placeholder 7">
            <a:extLst>
              <a:ext uri="{FF2B5EF4-FFF2-40B4-BE49-F238E27FC236}">
                <a16:creationId xmlns:a16="http://schemas.microsoft.com/office/drawing/2014/main" id="{0465BA4B-A7FA-7D6A-1B07-491B5D2BF180}"/>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sp>
        <p:nvSpPr>
          <p:cNvPr id="5" name="Text Placeholder 4">
            <a:extLst>
              <a:ext uri="{FF2B5EF4-FFF2-40B4-BE49-F238E27FC236}">
                <a16:creationId xmlns:a16="http://schemas.microsoft.com/office/drawing/2014/main" id="{E0ACF6EA-0D0C-9B99-4712-51065CAFA2AE}"/>
              </a:ext>
            </a:extLst>
          </p:cNvPr>
          <p:cNvSpPr>
            <a:spLocks noGrp="1"/>
          </p:cNvSpPr>
          <p:nvPr>
            <p:ph type="body" sz="quarter" idx="30" hasCustomPrompt="1"/>
          </p:nvPr>
        </p:nvSpPr>
        <p:spPr>
          <a:xfrm>
            <a:off x="9625965" y="4110838"/>
            <a:ext cx="1147445"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15</a:t>
            </a:r>
          </a:p>
        </p:txBody>
      </p:sp>
      <p:sp>
        <p:nvSpPr>
          <p:cNvPr id="8" name="Text Placeholder 4">
            <a:extLst>
              <a:ext uri="{FF2B5EF4-FFF2-40B4-BE49-F238E27FC236}">
                <a16:creationId xmlns:a16="http://schemas.microsoft.com/office/drawing/2014/main" id="{3A4C883D-F1CE-3FD3-EA9F-CB4B963B4076}"/>
              </a:ext>
            </a:extLst>
          </p:cNvPr>
          <p:cNvSpPr>
            <a:spLocks noGrp="1"/>
          </p:cNvSpPr>
          <p:nvPr>
            <p:ph type="body" sz="quarter" idx="31" hasCustomPrompt="1"/>
          </p:nvPr>
        </p:nvSpPr>
        <p:spPr>
          <a:xfrm>
            <a:off x="9424988" y="4858254"/>
            <a:ext cx="1549400" cy="1329186"/>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Ipsum dolor sit </a:t>
            </a:r>
            <a:r>
              <a:rPr lang="en-US" err="1"/>
              <a:t>amet</a:t>
            </a:r>
            <a:r>
              <a:rPr lang="en-US"/>
              <a:t>, </a:t>
            </a:r>
            <a:r>
              <a:rPr lang="en-US" err="1"/>
              <a:t>consectetur</a:t>
            </a:r>
            <a:endParaRPr lang="en-US"/>
          </a:p>
        </p:txBody>
      </p:sp>
      <p:sp>
        <p:nvSpPr>
          <p:cNvPr id="21" name="Text Placeholder 4">
            <a:extLst>
              <a:ext uri="{FF2B5EF4-FFF2-40B4-BE49-F238E27FC236}">
                <a16:creationId xmlns:a16="http://schemas.microsoft.com/office/drawing/2014/main" id="{BAF30330-C68F-9B7D-CB23-BA5C46ACED51}"/>
              </a:ext>
            </a:extLst>
          </p:cNvPr>
          <p:cNvSpPr>
            <a:spLocks noGrp="1"/>
          </p:cNvSpPr>
          <p:nvPr>
            <p:ph type="body" sz="quarter" idx="32" hasCustomPrompt="1"/>
          </p:nvPr>
        </p:nvSpPr>
        <p:spPr>
          <a:xfrm>
            <a:off x="8939776" y="1518961"/>
            <a:ext cx="2519823" cy="743593"/>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123</a:t>
            </a:r>
          </a:p>
        </p:txBody>
      </p:sp>
      <p:sp>
        <p:nvSpPr>
          <p:cNvPr id="27" name="Text Placeholder 4">
            <a:extLst>
              <a:ext uri="{FF2B5EF4-FFF2-40B4-BE49-F238E27FC236}">
                <a16:creationId xmlns:a16="http://schemas.microsoft.com/office/drawing/2014/main" id="{63C01DD3-1C6B-3FD2-EBF1-319072C88614}"/>
              </a:ext>
            </a:extLst>
          </p:cNvPr>
          <p:cNvSpPr>
            <a:spLocks noGrp="1"/>
          </p:cNvSpPr>
          <p:nvPr>
            <p:ph type="body" sz="quarter" idx="33" hasCustomPrompt="1"/>
          </p:nvPr>
        </p:nvSpPr>
        <p:spPr>
          <a:xfrm>
            <a:off x="9351360" y="2303146"/>
            <a:ext cx="1696655" cy="117899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Ipsum dolor sit </a:t>
            </a:r>
            <a:r>
              <a:rPr lang="en-US" err="1"/>
              <a:t>amet</a:t>
            </a:r>
            <a:r>
              <a:rPr lang="en-US"/>
              <a:t>, </a:t>
            </a:r>
            <a:r>
              <a:rPr lang="en-US" err="1"/>
              <a:t>consectetur</a:t>
            </a:r>
            <a:endParaRPr lang="en-US"/>
          </a:p>
        </p:txBody>
      </p:sp>
      <p:cxnSp>
        <p:nvCxnSpPr>
          <p:cNvPr id="56" name="Straight Connector 55">
            <a:extLst>
              <a:ext uri="{FF2B5EF4-FFF2-40B4-BE49-F238E27FC236}">
                <a16:creationId xmlns:a16="http://schemas.microsoft.com/office/drawing/2014/main" id="{6CBD9925-2B9A-9CE9-F65E-C7C5004C4787}"/>
              </a:ext>
            </a:extLst>
          </p:cNvPr>
          <p:cNvCxnSpPr>
            <a:cxnSpLocks/>
          </p:cNvCxnSpPr>
          <p:nvPr userDrawn="1"/>
        </p:nvCxnSpPr>
        <p:spPr>
          <a:xfrm>
            <a:off x="4349543"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13C590EC-AFFA-8BAC-8B8A-E69C4F576D30}"/>
              </a:ext>
            </a:extLst>
          </p:cNvPr>
          <p:cNvCxnSpPr>
            <a:cxnSpLocks/>
          </p:cNvCxnSpPr>
          <p:nvPr userDrawn="1"/>
        </p:nvCxnSpPr>
        <p:spPr>
          <a:xfrm>
            <a:off x="7086393"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D03CF8BB-1A44-7E6B-C56D-0C7713D2EF27}"/>
              </a:ext>
            </a:extLst>
          </p:cNvPr>
          <p:cNvCxnSpPr>
            <a:cxnSpLocks/>
          </p:cNvCxnSpPr>
          <p:nvPr userDrawn="1"/>
        </p:nvCxnSpPr>
        <p:spPr>
          <a:xfrm>
            <a:off x="9785143"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B764BA87-9C60-9364-EAE6-84B7267D1FD9}"/>
              </a:ext>
            </a:extLst>
          </p:cNvPr>
          <p:cNvCxnSpPr>
            <a:cxnSpLocks/>
          </p:cNvCxnSpPr>
          <p:nvPr userDrawn="1"/>
        </p:nvCxnSpPr>
        <p:spPr>
          <a:xfrm>
            <a:off x="1612693"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8975861F-87BC-0A75-8CD5-17B1898B712B}"/>
              </a:ext>
            </a:extLst>
          </p:cNvPr>
          <p:cNvCxnSpPr>
            <a:cxnSpLocks/>
          </p:cNvCxnSpPr>
          <p:nvPr userDrawn="1"/>
        </p:nvCxnSpPr>
        <p:spPr>
          <a:xfrm>
            <a:off x="4333582"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7EFE7DE0-CBE7-BE59-03C9-5A807A18191C}"/>
              </a:ext>
            </a:extLst>
          </p:cNvPr>
          <p:cNvCxnSpPr>
            <a:cxnSpLocks/>
          </p:cNvCxnSpPr>
          <p:nvPr userDrawn="1"/>
        </p:nvCxnSpPr>
        <p:spPr>
          <a:xfrm>
            <a:off x="7070432"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2F6F42EE-E2D7-FE4D-A4E8-5E4752E2481F}"/>
              </a:ext>
            </a:extLst>
          </p:cNvPr>
          <p:cNvCxnSpPr>
            <a:cxnSpLocks/>
          </p:cNvCxnSpPr>
          <p:nvPr userDrawn="1"/>
        </p:nvCxnSpPr>
        <p:spPr>
          <a:xfrm>
            <a:off x="9769182"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4A9F2E32-BA48-A46E-C76A-CA21CFCFBBEF}"/>
              </a:ext>
            </a:extLst>
          </p:cNvPr>
          <p:cNvSpPr txBox="1"/>
          <p:nvPr userDrawn="1"/>
        </p:nvSpPr>
        <p:spPr>
          <a:xfrm>
            <a:off x="11758246" y="-844062"/>
            <a:ext cx="184731" cy="369332"/>
          </a:xfrm>
          <a:prstGeom prst="rect">
            <a:avLst/>
          </a:prstGeom>
          <a:noFill/>
        </p:spPr>
        <p:txBody>
          <a:bodyPr wrap="none" rtlCol="0">
            <a:spAutoFit/>
          </a:bodyPr>
          <a:lstStyle/>
          <a:p>
            <a:endParaRPr lang="en-LT"/>
          </a:p>
        </p:txBody>
      </p:sp>
    </p:spTree>
    <p:extLst>
      <p:ext uri="{BB962C8B-B14F-4D97-AF65-F5344CB8AC3E}">
        <p14:creationId xmlns:p14="http://schemas.microsoft.com/office/powerpoint/2010/main" val="3541011624"/>
      </p:ext>
    </p:extLst>
  </p:cSld>
  <p:clrMapOvr>
    <a:masterClrMapping/>
  </p:clrMapOvr>
  <p:extLst>
    <p:ext uri="{DCECCB84-F9BA-43D5-87BE-67443E8EF086}">
      <p15:sldGuideLst xmlns:p15="http://schemas.microsoft.com/office/powerpoint/2012/main">
        <p15:guide id="3" orient="horz" pos="3657" userDrawn="1">
          <p15:clr>
            <a:srgbClr val="FBAE40"/>
          </p15:clr>
        </p15:guide>
        <p15:guide id="4" orient="horz" pos="1185" userDrawn="1">
          <p15:clr>
            <a:srgbClr val="FBAE40"/>
          </p15:clr>
        </p15:guide>
        <p15:guide id="5" pos="7355" userDrawn="1">
          <p15:clr>
            <a:srgbClr val="FBAE40"/>
          </p15:clr>
        </p15:guide>
        <p15:guide id="6" pos="1277" userDrawn="1">
          <p15:clr>
            <a:srgbClr val="FBAE40"/>
          </p15:clr>
        </p15:guide>
        <p15:guide id="7" pos="6425" userDrawn="1">
          <p15:clr>
            <a:srgbClr val="FBAE40"/>
          </p15:clr>
        </p15:guide>
        <p15:guide id="8" pos="4725" userDrawn="1">
          <p15:clr>
            <a:srgbClr val="FBAE40"/>
          </p15:clr>
        </p15:guide>
        <p15:guide id="9" pos="300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6 blokai (Tekstas ir statistika)">
    <p:bg>
      <p:bgPr>
        <a:solidFill>
          <a:srgbClr val="DCDCDC"/>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6055082" y="266939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135</a:t>
            </a:r>
          </a:p>
          <a:p>
            <a:pPr lvl="0"/>
            <a:endParaRPr lang="en-US"/>
          </a:p>
          <a:p>
            <a:pPr lvl="0"/>
            <a:endParaRPr lang="en-US"/>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6055082" y="3291396"/>
            <a:ext cx="1998676" cy="897247"/>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6056276" y="4579166"/>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17</a:t>
            </a:r>
          </a:p>
          <a:p>
            <a:pPr lvl="0"/>
            <a:endParaRPr lang="en-US"/>
          </a:p>
          <a:p>
            <a:pPr lvl="0"/>
            <a:endParaRPr lang="en-US"/>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6056276" y="5201040"/>
            <a:ext cx="2315534" cy="8776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endParaRPr lang="en-US"/>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9010607" y="458101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3</a:t>
            </a:r>
          </a:p>
          <a:p>
            <a:pPr lvl="0"/>
            <a:endParaRPr lang="en-US"/>
          </a:p>
          <a:p>
            <a:pPr lvl="0"/>
            <a:endParaRPr lang="en-US"/>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9010606" y="5202889"/>
            <a:ext cx="2168927" cy="8776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Ipsum dolor sit </a:t>
            </a:r>
            <a:r>
              <a:rPr lang="en-US" err="1"/>
              <a:t>amet</a:t>
            </a:r>
            <a:r>
              <a:rPr lang="en-US"/>
              <a:t>, </a:t>
            </a:r>
            <a:r>
              <a:rPr lang="en-US" err="1"/>
              <a:t>consectetur</a:t>
            </a:r>
            <a:r>
              <a:rPr lang="en-US"/>
              <a:t> </a:t>
            </a:r>
            <a:r>
              <a:rPr lang="en-US" err="1"/>
              <a:t>adipiscing</a:t>
            </a:r>
            <a:endParaRPr lang="en-US"/>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Text Placeholder 4">
            <a:extLst>
              <a:ext uri="{FF2B5EF4-FFF2-40B4-BE49-F238E27FC236}">
                <a16:creationId xmlns:a16="http://schemas.microsoft.com/office/drawing/2014/main" id="{89633B5A-264A-14DC-497A-DDB1074B242B}"/>
              </a:ext>
            </a:extLst>
          </p:cNvPr>
          <p:cNvSpPr>
            <a:spLocks noGrp="1"/>
          </p:cNvSpPr>
          <p:nvPr>
            <p:ph type="body" sz="quarter" idx="21" hasCustomPrompt="1"/>
          </p:nvPr>
        </p:nvSpPr>
        <p:spPr>
          <a:xfrm>
            <a:off x="6046733" y="1002890"/>
            <a:ext cx="1826596" cy="560439"/>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12</a:t>
            </a:r>
          </a:p>
          <a:p>
            <a:pPr lvl="0"/>
            <a:endParaRPr lang="en-US"/>
          </a:p>
          <a:p>
            <a:pPr lvl="0"/>
            <a:endParaRPr lang="en-US"/>
          </a:p>
        </p:txBody>
      </p:sp>
      <p:sp>
        <p:nvSpPr>
          <p:cNvPr id="7" name="Text Placeholder 4">
            <a:extLst>
              <a:ext uri="{FF2B5EF4-FFF2-40B4-BE49-F238E27FC236}">
                <a16:creationId xmlns:a16="http://schemas.microsoft.com/office/drawing/2014/main" id="{0F2F2310-2D49-BD61-73F4-837150202E89}"/>
              </a:ext>
            </a:extLst>
          </p:cNvPr>
          <p:cNvSpPr>
            <a:spLocks noGrp="1"/>
          </p:cNvSpPr>
          <p:nvPr>
            <p:ph type="body" sz="quarter" idx="22" hasCustomPrompt="1"/>
          </p:nvPr>
        </p:nvSpPr>
        <p:spPr>
          <a:xfrm>
            <a:off x="6049836" y="1575543"/>
            <a:ext cx="2027776" cy="806756"/>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endParaRPr lang="en-US"/>
          </a:p>
        </p:txBody>
      </p:sp>
      <p:sp>
        <p:nvSpPr>
          <p:cNvPr id="8" name="Text Placeholder 4">
            <a:extLst>
              <a:ext uri="{FF2B5EF4-FFF2-40B4-BE49-F238E27FC236}">
                <a16:creationId xmlns:a16="http://schemas.microsoft.com/office/drawing/2014/main" id="{F9B79533-D03E-7759-3ABD-A41B4E034899}"/>
              </a:ext>
            </a:extLst>
          </p:cNvPr>
          <p:cNvSpPr>
            <a:spLocks noGrp="1"/>
          </p:cNvSpPr>
          <p:nvPr>
            <p:ph type="body" sz="quarter" idx="23" hasCustomPrompt="1"/>
          </p:nvPr>
        </p:nvSpPr>
        <p:spPr>
          <a:xfrm>
            <a:off x="10136926" y="1254369"/>
            <a:ext cx="1119654" cy="305454"/>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2000" b="0" spc="40" baseline="0">
                <a:solidFill>
                  <a:srgbClr val="092D68"/>
                </a:solidFill>
                <a:latin typeface="DM Serif Display" pitchFamily="2" charset="0"/>
              </a:defRPr>
            </a:lvl1pPr>
          </a:lstStyle>
          <a:p>
            <a: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r>
              <a:rPr lang="en-US" err="1"/>
              <a:t>mlrd</a:t>
            </a:r>
            <a:r>
              <a:rPr lang="en-US"/>
              <a:t>. €</a:t>
            </a:r>
            <a:endParaRPr lang="en-LT" b="1" i="0">
              <a:solidFill>
                <a:srgbClr val="1B2228"/>
              </a:solidFill>
              <a:effectLst/>
              <a:latin typeface="Poppins" pitchFamily="2" charset="77"/>
            </a:endParaRPr>
          </a:p>
          <a:p>
            <a: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endParaRPr lang="en-US"/>
          </a:p>
          <a:p>
            <a:pPr lvl="0"/>
            <a:endParaRPr lang="en-US"/>
          </a:p>
          <a:p>
            <a:pPr lvl="0"/>
            <a:endParaRPr lang="en-US"/>
          </a:p>
        </p:txBody>
      </p:sp>
      <p:sp>
        <p:nvSpPr>
          <p:cNvPr id="9" name="Text Placeholder 4">
            <a:extLst>
              <a:ext uri="{FF2B5EF4-FFF2-40B4-BE49-F238E27FC236}">
                <a16:creationId xmlns:a16="http://schemas.microsoft.com/office/drawing/2014/main" id="{EAB241A6-AA88-CA5C-5D77-2A01D9A8D41B}"/>
              </a:ext>
            </a:extLst>
          </p:cNvPr>
          <p:cNvSpPr>
            <a:spLocks noGrp="1"/>
          </p:cNvSpPr>
          <p:nvPr>
            <p:ph type="body" sz="quarter" idx="24" hasCustomPrompt="1"/>
          </p:nvPr>
        </p:nvSpPr>
        <p:spPr>
          <a:xfrm>
            <a:off x="8993925" y="1570894"/>
            <a:ext cx="2082241" cy="800126"/>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endParaRPr lang="en-US"/>
          </a:p>
        </p:txBody>
      </p:sp>
      <p:sp>
        <p:nvSpPr>
          <p:cNvPr id="11" name="Text Placeholder 4">
            <a:extLst>
              <a:ext uri="{FF2B5EF4-FFF2-40B4-BE49-F238E27FC236}">
                <a16:creationId xmlns:a16="http://schemas.microsoft.com/office/drawing/2014/main" id="{A09440D3-F483-2BC2-8378-6584EAD4C9FD}"/>
              </a:ext>
            </a:extLst>
          </p:cNvPr>
          <p:cNvSpPr>
            <a:spLocks noGrp="1"/>
          </p:cNvSpPr>
          <p:nvPr>
            <p:ph type="body" sz="quarter" idx="25" hasCustomPrompt="1"/>
          </p:nvPr>
        </p:nvSpPr>
        <p:spPr>
          <a:xfrm>
            <a:off x="9005361" y="2671539"/>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60</a:t>
            </a:r>
          </a:p>
          <a:p>
            <a:pPr lvl="0"/>
            <a:endParaRPr lang="en-US"/>
          </a:p>
          <a:p>
            <a:pPr lvl="0"/>
            <a:endParaRPr lang="en-US"/>
          </a:p>
        </p:txBody>
      </p:sp>
      <p:sp>
        <p:nvSpPr>
          <p:cNvPr id="12" name="Text Placeholder 4">
            <a:extLst>
              <a:ext uri="{FF2B5EF4-FFF2-40B4-BE49-F238E27FC236}">
                <a16:creationId xmlns:a16="http://schemas.microsoft.com/office/drawing/2014/main" id="{731B3CEA-ABC9-5073-9104-DFA67C44849F}"/>
              </a:ext>
            </a:extLst>
          </p:cNvPr>
          <p:cNvSpPr>
            <a:spLocks noGrp="1"/>
          </p:cNvSpPr>
          <p:nvPr>
            <p:ph type="body" sz="quarter" idx="26" hasCustomPrompt="1"/>
          </p:nvPr>
        </p:nvSpPr>
        <p:spPr>
          <a:xfrm>
            <a:off x="9005360" y="3288898"/>
            <a:ext cx="2490901" cy="806756"/>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Ipsum dolor sit </a:t>
            </a:r>
            <a:r>
              <a:rPr lang="en-US" err="1"/>
              <a:t>amet</a:t>
            </a:r>
            <a:r>
              <a:rPr lang="en-US"/>
              <a:t>, </a:t>
            </a:r>
            <a:r>
              <a:rPr lang="en-US" err="1"/>
              <a:t>consectetur</a:t>
            </a:r>
            <a:r>
              <a:rPr lang="en-US"/>
              <a:t> </a:t>
            </a:r>
            <a:r>
              <a:rPr lang="en-US" err="1"/>
              <a:t>adipiscing</a:t>
            </a:r>
            <a:endParaRPr lang="en-US"/>
          </a:p>
        </p:txBody>
      </p:sp>
      <p:sp>
        <p:nvSpPr>
          <p:cNvPr id="3" name="Text Placeholder 4">
            <a:extLst>
              <a:ext uri="{FF2B5EF4-FFF2-40B4-BE49-F238E27FC236}">
                <a16:creationId xmlns:a16="http://schemas.microsoft.com/office/drawing/2014/main" id="{E57C9ACF-997E-A6E7-C379-F4E7843B8498}"/>
              </a:ext>
            </a:extLst>
          </p:cNvPr>
          <p:cNvSpPr>
            <a:spLocks noGrp="1"/>
          </p:cNvSpPr>
          <p:nvPr>
            <p:ph type="body" sz="quarter" idx="10" hasCustomPrompt="1"/>
          </p:nvPr>
        </p:nvSpPr>
        <p:spPr>
          <a:xfrm>
            <a:off x="412962" y="3600689"/>
            <a:ext cx="3270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p>
          <a:p>
            <a:pPr lvl="0"/>
            <a:r>
              <a:rPr lang="en-US" err="1"/>
              <a:t>Aliquam</a:t>
            </a:r>
            <a:r>
              <a:rPr lang="en-US"/>
              <a:t> </a:t>
            </a:r>
            <a:r>
              <a:rPr lang="en-US" err="1"/>
              <a:t>erat</a:t>
            </a:r>
            <a:r>
              <a:rPr lang="en-US"/>
              <a:t> </a:t>
            </a:r>
            <a:r>
              <a:rPr lang="en-US" err="1"/>
              <a:t>volutpat</a:t>
            </a:r>
            <a:r>
              <a:rPr lang="en-US"/>
              <a:t>. </a:t>
            </a:r>
            <a:r>
              <a:rPr lang="en-US" err="1"/>
              <a:t>Mauris</a:t>
            </a:r>
            <a:r>
              <a:rPr lang="en-US"/>
              <a:t> mi </a:t>
            </a:r>
            <a:r>
              <a:rPr lang="en-US" err="1"/>
              <a:t>urna</a:t>
            </a:r>
            <a:r>
              <a:rPr lang="en-US"/>
              <a:t>, </a:t>
            </a:r>
            <a:r>
              <a:rPr lang="en-US" err="1"/>
              <a:t>volutpat</a:t>
            </a:r>
            <a:r>
              <a:rPr lang="en-US"/>
              <a:t> non </a:t>
            </a:r>
            <a:r>
              <a:rPr lang="en-US" err="1"/>
              <a:t>nibh</a:t>
            </a:r>
            <a:r>
              <a:rPr lang="en-US"/>
              <a:t> vitae, </a:t>
            </a:r>
            <a:r>
              <a:rPr lang="en-US" err="1"/>
              <a:t>sagittis</a:t>
            </a:r>
            <a:r>
              <a:rPr lang="en-US"/>
              <a:t> </a:t>
            </a:r>
            <a:r>
              <a:rPr lang="en-US" err="1"/>
              <a:t>efficitur</a:t>
            </a:r>
            <a:r>
              <a:rPr lang="en-US"/>
              <a:t> </a:t>
            </a:r>
            <a:r>
              <a:rPr lang="en-US" err="1"/>
              <a:t>nisl</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p>
        </p:txBody>
      </p:sp>
      <p:sp>
        <p:nvSpPr>
          <p:cNvPr id="6" name="Text Placeholder 4">
            <a:extLst>
              <a:ext uri="{FF2B5EF4-FFF2-40B4-BE49-F238E27FC236}">
                <a16:creationId xmlns:a16="http://schemas.microsoft.com/office/drawing/2014/main" id="{FD5628F2-D6A2-2B53-FB2E-F39C147202F2}"/>
              </a:ext>
            </a:extLst>
          </p:cNvPr>
          <p:cNvSpPr>
            <a:spLocks noGrp="1"/>
          </p:cNvSpPr>
          <p:nvPr>
            <p:ph type="body" sz="quarter" idx="27"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err="1"/>
              <a:t>Tekstas</a:t>
            </a:r>
            <a:r>
              <a:rPr lang="en-US"/>
              <a:t> </a:t>
            </a:r>
            <a:r>
              <a:rPr lang="en-US" err="1"/>
              <a:t>Aprašymas</a:t>
            </a:r>
            <a:endParaRPr lang="en-US"/>
          </a:p>
        </p:txBody>
      </p:sp>
      <p:sp>
        <p:nvSpPr>
          <p:cNvPr id="18" name="Text Placeholder 4">
            <a:extLst>
              <a:ext uri="{FF2B5EF4-FFF2-40B4-BE49-F238E27FC236}">
                <a16:creationId xmlns:a16="http://schemas.microsoft.com/office/drawing/2014/main" id="{C1F9E2F2-D81D-DE3D-9216-8CD57FE1F9D2}"/>
              </a:ext>
            </a:extLst>
          </p:cNvPr>
          <p:cNvSpPr>
            <a:spLocks noGrp="1"/>
          </p:cNvSpPr>
          <p:nvPr>
            <p:ph type="body" sz="quarter" idx="28" hasCustomPrompt="1"/>
          </p:nvPr>
        </p:nvSpPr>
        <p:spPr>
          <a:xfrm>
            <a:off x="8995491" y="997028"/>
            <a:ext cx="1826596" cy="560439"/>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a:t>15,4</a:t>
            </a:r>
          </a:p>
          <a:p>
            <a:pPr lvl="0"/>
            <a:endParaRPr lang="en-US"/>
          </a:p>
          <a:p>
            <a:pPr lvl="0"/>
            <a:endParaRPr lang="en-US"/>
          </a:p>
        </p:txBody>
      </p:sp>
      <p:sp>
        <p:nvSpPr>
          <p:cNvPr id="22" name="Slide Number Placeholder 7">
            <a:extLst>
              <a:ext uri="{FF2B5EF4-FFF2-40B4-BE49-F238E27FC236}">
                <a16:creationId xmlns:a16="http://schemas.microsoft.com/office/drawing/2014/main" id="{2C1C8653-AFC6-3F64-7A47-182257978AEE}"/>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cxnSp>
        <p:nvCxnSpPr>
          <p:cNvPr id="5" name="Straight Connector 4">
            <a:extLst>
              <a:ext uri="{FF2B5EF4-FFF2-40B4-BE49-F238E27FC236}">
                <a16:creationId xmlns:a16="http://schemas.microsoft.com/office/drawing/2014/main" id="{59AB6580-1C57-3187-7F3F-FA4938DC1478}"/>
              </a:ext>
            </a:extLst>
          </p:cNvPr>
          <p:cNvCxnSpPr>
            <a:cxnSpLocks/>
          </p:cNvCxnSpPr>
          <p:nvPr userDrawn="1"/>
        </p:nvCxnSpPr>
        <p:spPr>
          <a:xfrm>
            <a:off x="6096000" y="2366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3771237-BF46-BFFA-1AD2-3BF1E3AD389F}"/>
              </a:ext>
            </a:extLst>
          </p:cNvPr>
          <p:cNvCxnSpPr>
            <a:cxnSpLocks/>
          </p:cNvCxnSpPr>
          <p:nvPr userDrawn="1"/>
        </p:nvCxnSpPr>
        <p:spPr>
          <a:xfrm>
            <a:off x="6096000" y="4398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8B6820E-776E-44A2-D764-6F6251A21353}"/>
              </a:ext>
            </a:extLst>
          </p:cNvPr>
          <p:cNvCxnSpPr>
            <a:cxnSpLocks/>
          </p:cNvCxnSpPr>
          <p:nvPr userDrawn="1"/>
        </p:nvCxnSpPr>
        <p:spPr>
          <a:xfrm>
            <a:off x="9083040" y="2366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A648F32-CBAA-52F8-78F0-EF7A98482084}"/>
              </a:ext>
            </a:extLst>
          </p:cNvPr>
          <p:cNvCxnSpPr>
            <a:cxnSpLocks/>
          </p:cNvCxnSpPr>
          <p:nvPr userDrawn="1"/>
        </p:nvCxnSpPr>
        <p:spPr>
          <a:xfrm>
            <a:off x="9083040" y="4398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36386584"/>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185">
          <p15:clr>
            <a:srgbClr val="FBAE40"/>
          </p15:clr>
        </p15:guide>
        <p15:guide id="5" pos="737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6 blokai (Tekstas ir statistika)">
    <p:bg>
      <p:bgPr>
        <a:solidFill>
          <a:srgbClr val="A0BAEB"/>
        </a:solidFill>
        <a:effectLst/>
      </p:bgPr>
    </p:bg>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479425" y="1447555"/>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25" name="Text Placeholder 4">
            <a:extLst>
              <a:ext uri="{FF2B5EF4-FFF2-40B4-BE49-F238E27FC236}">
                <a16:creationId xmlns:a16="http://schemas.microsoft.com/office/drawing/2014/main" id="{31EC4085-7DB7-3390-A86D-6002D9E25008}"/>
              </a:ext>
            </a:extLst>
          </p:cNvPr>
          <p:cNvSpPr>
            <a:spLocks noGrp="1"/>
          </p:cNvSpPr>
          <p:nvPr>
            <p:ph type="body" sz="quarter" idx="22" hasCustomPrompt="1"/>
          </p:nvPr>
        </p:nvSpPr>
        <p:spPr>
          <a:xfrm>
            <a:off x="2422918" y="1449126"/>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sp>
        <p:nvSpPr>
          <p:cNvPr id="26" name="Text Placeholder 4">
            <a:extLst>
              <a:ext uri="{FF2B5EF4-FFF2-40B4-BE49-F238E27FC236}">
                <a16:creationId xmlns:a16="http://schemas.microsoft.com/office/drawing/2014/main" id="{DFE656F8-A11D-1C75-D23A-88DC3C283145}"/>
              </a:ext>
            </a:extLst>
          </p:cNvPr>
          <p:cNvSpPr>
            <a:spLocks noGrp="1"/>
          </p:cNvSpPr>
          <p:nvPr>
            <p:ph type="body" sz="quarter" idx="23" hasCustomPrompt="1"/>
          </p:nvPr>
        </p:nvSpPr>
        <p:spPr>
          <a:xfrm>
            <a:off x="4356982" y="1450697"/>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sp>
        <p:nvSpPr>
          <p:cNvPr id="27" name="Text Placeholder 4">
            <a:extLst>
              <a:ext uri="{FF2B5EF4-FFF2-40B4-BE49-F238E27FC236}">
                <a16:creationId xmlns:a16="http://schemas.microsoft.com/office/drawing/2014/main" id="{EAB563A5-4F62-2019-9BDF-F1CD0AFFFF05}"/>
              </a:ext>
            </a:extLst>
          </p:cNvPr>
          <p:cNvSpPr>
            <a:spLocks noGrp="1"/>
          </p:cNvSpPr>
          <p:nvPr>
            <p:ph type="body" sz="quarter" idx="24" hasCustomPrompt="1"/>
          </p:nvPr>
        </p:nvSpPr>
        <p:spPr>
          <a:xfrm>
            <a:off x="6300476" y="1442842"/>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sp>
        <p:nvSpPr>
          <p:cNvPr id="28" name="Text Placeholder 4">
            <a:extLst>
              <a:ext uri="{FF2B5EF4-FFF2-40B4-BE49-F238E27FC236}">
                <a16:creationId xmlns:a16="http://schemas.microsoft.com/office/drawing/2014/main" id="{3ACDC6CD-08E0-5D44-D3F7-0C317D5537D1}"/>
              </a:ext>
            </a:extLst>
          </p:cNvPr>
          <p:cNvSpPr>
            <a:spLocks noGrp="1"/>
          </p:cNvSpPr>
          <p:nvPr>
            <p:ph type="body" sz="quarter" idx="25" hasCustomPrompt="1"/>
          </p:nvPr>
        </p:nvSpPr>
        <p:spPr>
          <a:xfrm>
            <a:off x="8234543" y="1434986"/>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sp>
        <p:nvSpPr>
          <p:cNvPr id="29" name="Text Placeholder 4">
            <a:extLst>
              <a:ext uri="{FF2B5EF4-FFF2-40B4-BE49-F238E27FC236}">
                <a16:creationId xmlns:a16="http://schemas.microsoft.com/office/drawing/2014/main" id="{6151342D-DBD2-DC8F-CD9D-2089A18AF998}"/>
              </a:ext>
            </a:extLst>
          </p:cNvPr>
          <p:cNvSpPr>
            <a:spLocks noGrp="1"/>
          </p:cNvSpPr>
          <p:nvPr>
            <p:ph type="body" sz="quarter" idx="26" hasCustomPrompt="1"/>
          </p:nvPr>
        </p:nvSpPr>
        <p:spPr>
          <a:xfrm>
            <a:off x="10178477" y="1445984"/>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sp>
        <p:nvSpPr>
          <p:cNvPr id="36" name="Text Placeholder 4">
            <a:extLst>
              <a:ext uri="{FF2B5EF4-FFF2-40B4-BE49-F238E27FC236}">
                <a16:creationId xmlns:a16="http://schemas.microsoft.com/office/drawing/2014/main" id="{26790C30-EA38-EE9F-2254-067D10A2CAA4}"/>
              </a:ext>
            </a:extLst>
          </p:cNvPr>
          <p:cNvSpPr>
            <a:spLocks noGrp="1"/>
          </p:cNvSpPr>
          <p:nvPr>
            <p:ph type="body" sz="quarter" idx="27" hasCustomPrompt="1"/>
          </p:nvPr>
        </p:nvSpPr>
        <p:spPr>
          <a:xfrm>
            <a:off x="479425" y="2731171"/>
            <a:ext cx="1613326"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endParaRPr lang="en-US"/>
          </a:p>
        </p:txBody>
      </p:sp>
      <p:sp>
        <p:nvSpPr>
          <p:cNvPr id="37" name="Text Placeholder 4">
            <a:extLst>
              <a:ext uri="{FF2B5EF4-FFF2-40B4-BE49-F238E27FC236}">
                <a16:creationId xmlns:a16="http://schemas.microsoft.com/office/drawing/2014/main" id="{5DFC8760-CC12-83D7-FD3E-425439749179}"/>
              </a:ext>
            </a:extLst>
          </p:cNvPr>
          <p:cNvSpPr>
            <a:spLocks noGrp="1"/>
          </p:cNvSpPr>
          <p:nvPr>
            <p:ph type="body" sz="quarter" idx="28" hasCustomPrompt="1"/>
          </p:nvPr>
        </p:nvSpPr>
        <p:spPr>
          <a:xfrm>
            <a:off x="2422918" y="2732742"/>
            <a:ext cx="164003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endParaRPr lang="en-US"/>
          </a:p>
        </p:txBody>
      </p:sp>
      <p:sp>
        <p:nvSpPr>
          <p:cNvPr id="38" name="Text Placeholder 4">
            <a:extLst>
              <a:ext uri="{FF2B5EF4-FFF2-40B4-BE49-F238E27FC236}">
                <a16:creationId xmlns:a16="http://schemas.microsoft.com/office/drawing/2014/main" id="{1F29ACA5-E282-4A08-A355-C2B71EF2FDC8}"/>
              </a:ext>
            </a:extLst>
          </p:cNvPr>
          <p:cNvSpPr>
            <a:spLocks noGrp="1"/>
          </p:cNvSpPr>
          <p:nvPr>
            <p:ph type="body" sz="quarter" idx="29" hasCustomPrompt="1"/>
          </p:nvPr>
        </p:nvSpPr>
        <p:spPr>
          <a:xfrm>
            <a:off x="4356982" y="2734313"/>
            <a:ext cx="161018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endParaRPr lang="en-US"/>
          </a:p>
        </p:txBody>
      </p:sp>
      <p:sp>
        <p:nvSpPr>
          <p:cNvPr id="39" name="Text Placeholder 4">
            <a:extLst>
              <a:ext uri="{FF2B5EF4-FFF2-40B4-BE49-F238E27FC236}">
                <a16:creationId xmlns:a16="http://schemas.microsoft.com/office/drawing/2014/main" id="{87FC7358-EB43-03C1-83AE-15C188B5B49D}"/>
              </a:ext>
            </a:extLst>
          </p:cNvPr>
          <p:cNvSpPr>
            <a:spLocks noGrp="1"/>
          </p:cNvSpPr>
          <p:nvPr>
            <p:ph type="body" sz="quarter" idx="30" hasCustomPrompt="1"/>
          </p:nvPr>
        </p:nvSpPr>
        <p:spPr>
          <a:xfrm>
            <a:off x="6300476" y="2726458"/>
            <a:ext cx="1618039"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endParaRPr lang="en-US"/>
          </a:p>
        </p:txBody>
      </p:sp>
      <p:sp>
        <p:nvSpPr>
          <p:cNvPr id="40" name="Text Placeholder 4">
            <a:extLst>
              <a:ext uri="{FF2B5EF4-FFF2-40B4-BE49-F238E27FC236}">
                <a16:creationId xmlns:a16="http://schemas.microsoft.com/office/drawing/2014/main" id="{329D7D07-243D-D29C-FA23-B23836C778F3}"/>
              </a:ext>
            </a:extLst>
          </p:cNvPr>
          <p:cNvSpPr>
            <a:spLocks noGrp="1"/>
          </p:cNvSpPr>
          <p:nvPr>
            <p:ph type="body" sz="quarter" idx="31" hasCustomPrompt="1"/>
          </p:nvPr>
        </p:nvSpPr>
        <p:spPr>
          <a:xfrm>
            <a:off x="8234543" y="2718602"/>
            <a:ext cx="1588187"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endParaRPr lang="en-US"/>
          </a:p>
        </p:txBody>
      </p:sp>
      <p:sp>
        <p:nvSpPr>
          <p:cNvPr id="41" name="Text Placeholder 4">
            <a:extLst>
              <a:ext uri="{FF2B5EF4-FFF2-40B4-BE49-F238E27FC236}">
                <a16:creationId xmlns:a16="http://schemas.microsoft.com/office/drawing/2014/main" id="{87FB188A-CDCF-C563-C489-F9FD5F6B0F11}"/>
              </a:ext>
            </a:extLst>
          </p:cNvPr>
          <p:cNvSpPr>
            <a:spLocks noGrp="1"/>
          </p:cNvSpPr>
          <p:nvPr>
            <p:ph type="body" sz="quarter" idx="32" hasCustomPrompt="1"/>
          </p:nvPr>
        </p:nvSpPr>
        <p:spPr>
          <a:xfrm>
            <a:off x="10178477" y="2729600"/>
            <a:ext cx="1570611"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endParaRPr lang="en-US"/>
          </a:p>
        </p:txBody>
      </p:sp>
      <p:sp>
        <p:nvSpPr>
          <p:cNvPr id="42" name="Text Placeholder 4">
            <a:extLst>
              <a:ext uri="{FF2B5EF4-FFF2-40B4-BE49-F238E27FC236}">
                <a16:creationId xmlns:a16="http://schemas.microsoft.com/office/drawing/2014/main" id="{35A4A37D-43C4-F26C-A63A-DEE15D4448B3}"/>
              </a:ext>
            </a:extLst>
          </p:cNvPr>
          <p:cNvSpPr>
            <a:spLocks noGrp="1"/>
          </p:cNvSpPr>
          <p:nvPr>
            <p:ph type="body" sz="quarter" idx="33" hasCustomPrompt="1"/>
          </p:nvPr>
        </p:nvSpPr>
        <p:spPr>
          <a:xfrm>
            <a:off x="479425" y="4220607"/>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sp>
        <p:nvSpPr>
          <p:cNvPr id="43" name="Text Placeholder 4">
            <a:extLst>
              <a:ext uri="{FF2B5EF4-FFF2-40B4-BE49-F238E27FC236}">
                <a16:creationId xmlns:a16="http://schemas.microsoft.com/office/drawing/2014/main" id="{87F09FBB-A8F5-3D85-18C1-62E049FDCFFE}"/>
              </a:ext>
            </a:extLst>
          </p:cNvPr>
          <p:cNvSpPr>
            <a:spLocks noGrp="1"/>
          </p:cNvSpPr>
          <p:nvPr>
            <p:ph type="body" sz="quarter" idx="34" hasCustomPrompt="1"/>
          </p:nvPr>
        </p:nvSpPr>
        <p:spPr>
          <a:xfrm>
            <a:off x="2422918" y="4222178"/>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sp>
        <p:nvSpPr>
          <p:cNvPr id="44" name="Text Placeholder 4">
            <a:extLst>
              <a:ext uri="{FF2B5EF4-FFF2-40B4-BE49-F238E27FC236}">
                <a16:creationId xmlns:a16="http://schemas.microsoft.com/office/drawing/2014/main" id="{782883B9-9FA7-425A-FAC8-093F13466326}"/>
              </a:ext>
            </a:extLst>
          </p:cNvPr>
          <p:cNvSpPr>
            <a:spLocks noGrp="1"/>
          </p:cNvSpPr>
          <p:nvPr>
            <p:ph type="body" sz="quarter" idx="35" hasCustomPrompt="1"/>
          </p:nvPr>
        </p:nvSpPr>
        <p:spPr>
          <a:xfrm>
            <a:off x="4356982" y="4223749"/>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sp>
        <p:nvSpPr>
          <p:cNvPr id="45" name="Text Placeholder 4">
            <a:extLst>
              <a:ext uri="{FF2B5EF4-FFF2-40B4-BE49-F238E27FC236}">
                <a16:creationId xmlns:a16="http://schemas.microsoft.com/office/drawing/2014/main" id="{45CCF969-5C47-9B84-1689-C414B86B95C3}"/>
              </a:ext>
            </a:extLst>
          </p:cNvPr>
          <p:cNvSpPr>
            <a:spLocks noGrp="1"/>
          </p:cNvSpPr>
          <p:nvPr>
            <p:ph type="body" sz="quarter" idx="36" hasCustomPrompt="1"/>
          </p:nvPr>
        </p:nvSpPr>
        <p:spPr>
          <a:xfrm>
            <a:off x="6300476" y="4215894"/>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sp>
        <p:nvSpPr>
          <p:cNvPr id="46" name="Text Placeholder 4">
            <a:extLst>
              <a:ext uri="{FF2B5EF4-FFF2-40B4-BE49-F238E27FC236}">
                <a16:creationId xmlns:a16="http://schemas.microsoft.com/office/drawing/2014/main" id="{A87EFFF0-7A0A-BCDD-520E-D5AA10619625}"/>
              </a:ext>
            </a:extLst>
          </p:cNvPr>
          <p:cNvSpPr>
            <a:spLocks noGrp="1"/>
          </p:cNvSpPr>
          <p:nvPr>
            <p:ph type="body" sz="quarter" idx="37" hasCustomPrompt="1"/>
          </p:nvPr>
        </p:nvSpPr>
        <p:spPr>
          <a:xfrm>
            <a:off x="8234543" y="4208038"/>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sp>
        <p:nvSpPr>
          <p:cNvPr id="47" name="Text Placeholder 4">
            <a:extLst>
              <a:ext uri="{FF2B5EF4-FFF2-40B4-BE49-F238E27FC236}">
                <a16:creationId xmlns:a16="http://schemas.microsoft.com/office/drawing/2014/main" id="{070CB359-C7E8-F7DC-4B64-FE01017ED6BE}"/>
              </a:ext>
            </a:extLst>
          </p:cNvPr>
          <p:cNvSpPr>
            <a:spLocks noGrp="1"/>
          </p:cNvSpPr>
          <p:nvPr>
            <p:ph type="body" sz="quarter" idx="38" hasCustomPrompt="1"/>
          </p:nvPr>
        </p:nvSpPr>
        <p:spPr>
          <a:xfrm>
            <a:off x="10178477" y="4219036"/>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r>
              <a:rPr lang="en-US"/>
              <a:t>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a:t>
            </a:r>
          </a:p>
        </p:txBody>
      </p:sp>
      <p:sp>
        <p:nvSpPr>
          <p:cNvPr id="48" name="Text Placeholder 4">
            <a:extLst>
              <a:ext uri="{FF2B5EF4-FFF2-40B4-BE49-F238E27FC236}">
                <a16:creationId xmlns:a16="http://schemas.microsoft.com/office/drawing/2014/main" id="{9ADF6C04-BBC8-E677-D7B0-D0E9326582E2}"/>
              </a:ext>
            </a:extLst>
          </p:cNvPr>
          <p:cNvSpPr>
            <a:spLocks noGrp="1"/>
          </p:cNvSpPr>
          <p:nvPr>
            <p:ph type="body" sz="quarter" idx="39" hasCustomPrompt="1"/>
          </p:nvPr>
        </p:nvSpPr>
        <p:spPr>
          <a:xfrm>
            <a:off x="479425" y="5504223"/>
            <a:ext cx="1613326"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endParaRPr lang="en-US"/>
          </a:p>
        </p:txBody>
      </p:sp>
      <p:sp>
        <p:nvSpPr>
          <p:cNvPr id="49" name="Text Placeholder 4">
            <a:extLst>
              <a:ext uri="{FF2B5EF4-FFF2-40B4-BE49-F238E27FC236}">
                <a16:creationId xmlns:a16="http://schemas.microsoft.com/office/drawing/2014/main" id="{3E787C3C-DC6C-5F0E-6259-7D7062549298}"/>
              </a:ext>
            </a:extLst>
          </p:cNvPr>
          <p:cNvSpPr>
            <a:spLocks noGrp="1"/>
          </p:cNvSpPr>
          <p:nvPr>
            <p:ph type="body" sz="quarter" idx="40" hasCustomPrompt="1"/>
          </p:nvPr>
        </p:nvSpPr>
        <p:spPr>
          <a:xfrm>
            <a:off x="2422918" y="5505794"/>
            <a:ext cx="164003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endParaRPr lang="en-US"/>
          </a:p>
        </p:txBody>
      </p:sp>
      <p:sp>
        <p:nvSpPr>
          <p:cNvPr id="50" name="Text Placeholder 4">
            <a:extLst>
              <a:ext uri="{FF2B5EF4-FFF2-40B4-BE49-F238E27FC236}">
                <a16:creationId xmlns:a16="http://schemas.microsoft.com/office/drawing/2014/main" id="{F298B240-AB37-DECC-F293-6A8DFFF6931B}"/>
              </a:ext>
            </a:extLst>
          </p:cNvPr>
          <p:cNvSpPr>
            <a:spLocks noGrp="1"/>
          </p:cNvSpPr>
          <p:nvPr>
            <p:ph type="body" sz="quarter" idx="41" hasCustomPrompt="1"/>
          </p:nvPr>
        </p:nvSpPr>
        <p:spPr>
          <a:xfrm>
            <a:off x="4356982" y="5507365"/>
            <a:ext cx="161018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endParaRPr lang="en-US"/>
          </a:p>
        </p:txBody>
      </p:sp>
      <p:sp>
        <p:nvSpPr>
          <p:cNvPr id="51" name="Text Placeholder 4">
            <a:extLst>
              <a:ext uri="{FF2B5EF4-FFF2-40B4-BE49-F238E27FC236}">
                <a16:creationId xmlns:a16="http://schemas.microsoft.com/office/drawing/2014/main" id="{181FFF0A-4B7C-127B-11BC-97C657DCE511}"/>
              </a:ext>
            </a:extLst>
          </p:cNvPr>
          <p:cNvSpPr>
            <a:spLocks noGrp="1"/>
          </p:cNvSpPr>
          <p:nvPr>
            <p:ph type="body" sz="quarter" idx="42" hasCustomPrompt="1"/>
          </p:nvPr>
        </p:nvSpPr>
        <p:spPr>
          <a:xfrm>
            <a:off x="6300476" y="5499510"/>
            <a:ext cx="1618039"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endParaRPr lang="en-US"/>
          </a:p>
        </p:txBody>
      </p:sp>
      <p:sp>
        <p:nvSpPr>
          <p:cNvPr id="52" name="Text Placeholder 4">
            <a:extLst>
              <a:ext uri="{FF2B5EF4-FFF2-40B4-BE49-F238E27FC236}">
                <a16:creationId xmlns:a16="http://schemas.microsoft.com/office/drawing/2014/main" id="{C8849CBC-096B-63D9-4FD1-02F5FA13D5E2}"/>
              </a:ext>
            </a:extLst>
          </p:cNvPr>
          <p:cNvSpPr>
            <a:spLocks noGrp="1"/>
          </p:cNvSpPr>
          <p:nvPr>
            <p:ph type="body" sz="quarter" idx="43" hasCustomPrompt="1"/>
          </p:nvPr>
        </p:nvSpPr>
        <p:spPr>
          <a:xfrm>
            <a:off x="8234543" y="5491654"/>
            <a:ext cx="1588187"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endParaRPr lang="en-US"/>
          </a:p>
        </p:txBody>
      </p:sp>
      <p:sp>
        <p:nvSpPr>
          <p:cNvPr id="53" name="Text Placeholder 4">
            <a:extLst>
              <a:ext uri="{FF2B5EF4-FFF2-40B4-BE49-F238E27FC236}">
                <a16:creationId xmlns:a16="http://schemas.microsoft.com/office/drawing/2014/main" id="{AEA42537-41F6-69FF-63B0-7CE4E3C8C29E}"/>
              </a:ext>
            </a:extLst>
          </p:cNvPr>
          <p:cNvSpPr>
            <a:spLocks noGrp="1"/>
          </p:cNvSpPr>
          <p:nvPr>
            <p:ph type="body" sz="quarter" idx="44" hasCustomPrompt="1"/>
          </p:nvPr>
        </p:nvSpPr>
        <p:spPr>
          <a:xfrm>
            <a:off x="10178477" y="5502652"/>
            <a:ext cx="1570611"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err="1"/>
              <a:t>Solor</a:t>
            </a:r>
            <a:r>
              <a:rPr lang="en-US"/>
              <a:t> </a:t>
            </a:r>
            <a:r>
              <a:rPr lang="en-US" err="1"/>
              <a:t>kamo</a:t>
            </a:r>
            <a:r>
              <a:rPr lang="en-US"/>
              <a:t> </a:t>
            </a:r>
            <a:r>
              <a:rPr lang="en-US" err="1"/>
              <a:t>treser</a:t>
            </a:r>
            <a:endParaRPr lang="en-US"/>
          </a:p>
        </p:txBody>
      </p:sp>
      <p:sp>
        <p:nvSpPr>
          <p:cNvPr id="57" name="Text Placeholder 4">
            <a:extLst>
              <a:ext uri="{FF2B5EF4-FFF2-40B4-BE49-F238E27FC236}">
                <a16:creationId xmlns:a16="http://schemas.microsoft.com/office/drawing/2014/main" id="{3B784EEB-5ACC-EC5A-FD95-BA80889AA664}"/>
              </a:ext>
            </a:extLst>
          </p:cNvPr>
          <p:cNvSpPr>
            <a:spLocks noGrp="1"/>
          </p:cNvSpPr>
          <p:nvPr>
            <p:ph type="body" sz="quarter" idx="45" hasCustomPrompt="1"/>
          </p:nvPr>
        </p:nvSpPr>
        <p:spPr>
          <a:xfrm>
            <a:off x="4824250" y="3170751"/>
            <a:ext cx="2543502" cy="791649"/>
          </a:xfrm>
          <a:prstGeom prst="rect">
            <a:avLst/>
          </a:prstGeom>
        </p:spPr>
        <p:txBody>
          <a:bodyPr>
            <a:noAutofit/>
          </a:bodyPr>
          <a:lstStyle>
            <a:lvl1pPr marL="0" marR="0" indent="0" algn="ctr" defTabSz="914400" rtl="0" eaLnBrk="1" fontAlgn="auto" latinLnBrk="0" hangingPunct="1">
              <a:lnSpc>
                <a:spcPct val="100000"/>
              </a:lnSpc>
              <a:spcBef>
                <a:spcPts val="0"/>
              </a:spcBef>
              <a:spcAft>
                <a:spcPts val="1200"/>
              </a:spcAft>
              <a:buClrTx/>
              <a:buSzPct val="100000"/>
              <a:buFont typeface="Arial" panose="020B0604020202020204" pitchFamily="34" charset="0"/>
              <a:buNone/>
              <a:tabLst/>
              <a:defRPr sz="4800" b="0" spc="40" baseline="0">
                <a:solidFill>
                  <a:srgbClr val="092E68"/>
                </a:solidFill>
                <a:latin typeface="DM Serif Display" pitchFamily="2" charset="0"/>
              </a:defRPr>
            </a:lvl1pPr>
          </a:lstStyle>
          <a:p>
            <a:pPr lvl="0"/>
            <a:r>
              <a:rPr lang="en-US"/>
              <a:t>15,5 B €</a:t>
            </a:r>
          </a:p>
        </p:txBody>
      </p:sp>
      <p:cxnSp>
        <p:nvCxnSpPr>
          <p:cNvPr id="3" name="Straight Connector 2">
            <a:extLst>
              <a:ext uri="{FF2B5EF4-FFF2-40B4-BE49-F238E27FC236}">
                <a16:creationId xmlns:a16="http://schemas.microsoft.com/office/drawing/2014/main" id="{1D444EDE-8207-691E-3BDF-1345BFAA9DA5}"/>
              </a:ext>
            </a:extLst>
          </p:cNvPr>
          <p:cNvCxnSpPr>
            <a:cxnSpLocks/>
          </p:cNvCxnSpPr>
          <p:nvPr userDrawn="1"/>
        </p:nvCxnSpPr>
        <p:spPr>
          <a:xfrm>
            <a:off x="479425" y="3564582"/>
            <a:ext cx="4347099"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7CF7B4D-45D0-A866-4DB1-096CC6448B40}"/>
              </a:ext>
            </a:extLst>
          </p:cNvPr>
          <p:cNvCxnSpPr>
            <a:cxnSpLocks/>
          </p:cNvCxnSpPr>
          <p:nvPr userDrawn="1"/>
        </p:nvCxnSpPr>
        <p:spPr>
          <a:xfrm>
            <a:off x="4845377" y="3610466"/>
            <a:ext cx="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6290120-BF16-4C0E-037D-FDA8047432BB}"/>
              </a:ext>
            </a:extLst>
          </p:cNvPr>
          <p:cNvCxnSpPr>
            <a:cxnSpLocks/>
          </p:cNvCxnSpPr>
          <p:nvPr userDrawn="1"/>
        </p:nvCxnSpPr>
        <p:spPr>
          <a:xfrm>
            <a:off x="7366973" y="3564582"/>
            <a:ext cx="4345602"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6A5278D-2A62-AF2E-860B-7E74523003AD}"/>
              </a:ext>
            </a:extLst>
          </p:cNvPr>
          <p:cNvCxnSpPr>
            <a:cxnSpLocks/>
          </p:cNvCxnSpPr>
          <p:nvPr userDrawn="1"/>
        </p:nvCxnSpPr>
        <p:spPr>
          <a:xfrm>
            <a:off x="7366973" y="3408901"/>
            <a:ext cx="0" cy="308248"/>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553A685-89FF-358D-F880-C7C840CF8941}"/>
              </a:ext>
            </a:extLst>
          </p:cNvPr>
          <p:cNvCxnSpPr>
            <a:cxnSpLocks/>
          </p:cNvCxnSpPr>
          <p:nvPr userDrawn="1"/>
        </p:nvCxnSpPr>
        <p:spPr>
          <a:xfrm flipV="1">
            <a:off x="479425" y="1509623"/>
            <a:ext cx="0" cy="1522502"/>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E33B3DB-C7D0-1832-8B01-E6C580CB312F}"/>
              </a:ext>
            </a:extLst>
          </p:cNvPr>
          <p:cNvCxnSpPr>
            <a:cxnSpLocks/>
          </p:cNvCxnSpPr>
          <p:nvPr userDrawn="1"/>
        </p:nvCxnSpPr>
        <p:spPr>
          <a:xfrm flipV="1">
            <a:off x="2419374" y="1510769"/>
            <a:ext cx="0" cy="1521356"/>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CC900BE4-FC1D-DCA3-3349-AE19491FFAC6}"/>
              </a:ext>
            </a:extLst>
          </p:cNvPr>
          <p:cNvCxnSpPr>
            <a:cxnSpLocks/>
          </p:cNvCxnSpPr>
          <p:nvPr userDrawn="1"/>
        </p:nvCxnSpPr>
        <p:spPr>
          <a:xfrm flipV="1">
            <a:off x="4352447" y="1511915"/>
            <a:ext cx="0" cy="1523385"/>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1CD6F1DB-766B-B1C7-5EE4-B24F9BE6CFFB}"/>
              </a:ext>
            </a:extLst>
          </p:cNvPr>
          <p:cNvCxnSpPr>
            <a:cxnSpLocks/>
            <a:stCxn id="9" idx="0"/>
          </p:cNvCxnSpPr>
          <p:nvPr userDrawn="1"/>
        </p:nvCxnSpPr>
        <p:spPr>
          <a:xfrm flipV="1">
            <a:off x="6291445" y="1499311"/>
            <a:ext cx="951" cy="1531856"/>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DC14C628-5445-F384-D003-164B30BB173D}"/>
              </a:ext>
            </a:extLst>
          </p:cNvPr>
          <p:cNvCxnSpPr>
            <a:cxnSpLocks/>
            <a:stCxn id="18" idx="0"/>
          </p:cNvCxnSpPr>
          <p:nvPr userDrawn="1"/>
        </p:nvCxnSpPr>
        <p:spPr>
          <a:xfrm flipH="1" flipV="1">
            <a:off x="8229146" y="1492961"/>
            <a:ext cx="5397" cy="1535661"/>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8B92DDDE-3E25-AE78-A6FF-284562F52CB3}"/>
              </a:ext>
            </a:extLst>
          </p:cNvPr>
          <p:cNvCxnSpPr>
            <a:cxnSpLocks/>
            <a:stCxn id="73" idx="0"/>
          </p:cNvCxnSpPr>
          <p:nvPr userDrawn="1"/>
        </p:nvCxnSpPr>
        <p:spPr>
          <a:xfrm flipH="1" flipV="1">
            <a:off x="10172246" y="1505661"/>
            <a:ext cx="3056" cy="152155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AA3DA199-EB9A-E0A7-F242-B5F13112C13A}"/>
              </a:ext>
            </a:extLst>
          </p:cNvPr>
          <p:cNvCxnSpPr>
            <a:cxnSpLocks/>
          </p:cNvCxnSpPr>
          <p:nvPr userDrawn="1"/>
        </p:nvCxnSpPr>
        <p:spPr>
          <a:xfrm flipV="1">
            <a:off x="10172246" y="4210911"/>
            <a:ext cx="1314" cy="1519964"/>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5D1C244A-1FB2-D6D2-BF3A-4E7CC6170A5A}"/>
              </a:ext>
            </a:extLst>
          </p:cNvPr>
          <p:cNvCxnSpPr>
            <a:cxnSpLocks/>
          </p:cNvCxnSpPr>
          <p:nvPr userDrawn="1"/>
        </p:nvCxnSpPr>
        <p:spPr>
          <a:xfrm flipV="1">
            <a:off x="8232321" y="4207586"/>
            <a:ext cx="0" cy="1516939"/>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8A28D7B4-DA3E-DF15-82CA-7FCDA16194F9}"/>
              </a:ext>
            </a:extLst>
          </p:cNvPr>
          <p:cNvCxnSpPr>
            <a:cxnSpLocks/>
          </p:cNvCxnSpPr>
          <p:nvPr userDrawn="1"/>
        </p:nvCxnSpPr>
        <p:spPr>
          <a:xfrm flipV="1">
            <a:off x="6295343" y="4211651"/>
            <a:ext cx="0" cy="1516939"/>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FEB63431-C93D-8E62-B38F-EB23FEF64256}"/>
              </a:ext>
            </a:extLst>
          </p:cNvPr>
          <p:cNvCxnSpPr>
            <a:cxnSpLocks/>
            <a:endCxn id="54" idx="4"/>
          </p:cNvCxnSpPr>
          <p:nvPr userDrawn="1"/>
        </p:nvCxnSpPr>
        <p:spPr>
          <a:xfrm flipV="1">
            <a:off x="4349945" y="4220745"/>
            <a:ext cx="985" cy="1521154"/>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AD2013A2-20D2-01D2-04B9-C638BA5A115F}"/>
              </a:ext>
            </a:extLst>
          </p:cNvPr>
          <p:cNvCxnSpPr>
            <a:cxnSpLocks/>
            <a:endCxn id="23" idx="4"/>
          </p:cNvCxnSpPr>
          <p:nvPr userDrawn="1"/>
        </p:nvCxnSpPr>
        <p:spPr>
          <a:xfrm flipV="1">
            <a:off x="2415637" y="4216203"/>
            <a:ext cx="2257" cy="1522521"/>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C963A0FD-6007-AA7F-7DFD-CD40F54A797F}"/>
              </a:ext>
            </a:extLst>
          </p:cNvPr>
          <p:cNvCxnSpPr>
            <a:cxnSpLocks/>
          </p:cNvCxnSpPr>
          <p:nvPr userDrawn="1"/>
        </p:nvCxnSpPr>
        <p:spPr>
          <a:xfrm flipV="1">
            <a:off x="479425" y="4212748"/>
            <a:ext cx="0" cy="1516939"/>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4" name="Slide Number Placeholder 7">
            <a:extLst>
              <a:ext uri="{FF2B5EF4-FFF2-40B4-BE49-F238E27FC236}">
                <a16:creationId xmlns:a16="http://schemas.microsoft.com/office/drawing/2014/main" id="{A912CD3F-0A72-7A37-6362-F50CB39A872E}"/>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sp>
        <p:nvSpPr>
          <p:cNvPr id="5" name="Oval 4">
            <a:extLst>
              <a:ext uri="{FF2B5EF4-FFF2-40B4-BE49-F238E27FC236}">
                <a16:creationId xmlns:a16="http://schemas.microsoft.com/office/drawing/2014/main" id="{6177ACC5-6DDD-24D3-5A45-52DDE51DD11F}"/>
              </a:ext>
            </a:extLst>
          </p:cNvPr>
          <p:cNvSpPr/>
          <p:nvPr userDrawn="1"/>
        </p:nvSpPr>
        <p:spPr>
          <a:xfrm>
            <a:off x="439414" y="30286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6" name="Oval 5">
            <a:extLst>
              <a:ext uri="{FF2B5EF4-FFF2-40B4-BE49-F238E27FC236}">
                <a16:creationId xmlns:a16="http://schemas.microsoft.com/office/drawing/2014/main" id="{2FD8271D-472C-63F0-E9B1-A7D2A17517E4}"/>
              </a:ext>
            </a:extLst>
          </p:cNvPr>
          <p:cNvSpPr/>
          <p:nvPr userDrawn="1"/>
        </p:nvSpPr>
        <p:spPr>
          <a:xfrm>
            <a:off x="2380377" y="30286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7" name="Oval 6">
            <a:extLst>
              <a:ext uri="{FF2B5EF4-FFF2-40B4-BE49-F238E27FC236}">
                <a16:creationId xmlns:a16="http://schemas.microsoft.com/office/drawing/2014/main" id="{42F174AB-C905-7593-2489-A092E7C65487}"/>
              </a:ext>
            </a:extLst>
          </p:cNvPr>
          <p:cNvSpPr/>
          <p:nvPr userDrawn="1"/>
        </p:nvSpPr>
        <p:spPr>
          <a:xfrm>
            <a:off x="4315292" y="30286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9" name="Oval 8">
            <a:extLst>
              <a:ext uri="{FF2B5EF4-FFF2-40B4-BE49-F238E27FC236}">
                <a16:creationId xmlns:a16="http://schemas.microsoft.com/office/drawing/2014/main" id="{5C7F85AC-8540-023C-F2E2-FF152246343D}"/>
              </a:ext>
            </a:extLst>
          </p:cNvPr>
          <p:cNvSpPr/>
          <p:nvPr userDrawn="1"/>
        </p:nvSpPr>
        <p:spPr>
          <a:xfrm>
            <a:off x="6252022" y="3031167"/>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8" name="Oval 17">
            <a:extLst>
              <a:ext uri="{FF2B5EF4-FFF2-40B4-BE49-F238E27FC236}">
                <a16:creationId xmlns:a16="http://schemas.microsoft.com/office/drawing/2014/main" id="{0AF6CF7B-EB95-B1AC-7962-EFE75886EE64}"/>
              </a:ext>
            </a:extLst>
          </p:cNvPr>
          <p:cNvSpPr/>
          <p:nvPr userDrawn="1"/>
        </p:nvSpPr>
        <p:spPr>
          <a:xfrm>
            <a:off x="8195120" y="3028622"/>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2" name="Oval 21">
            <a:extLst>
              <a:ext uri="{FF2B5EF4-FFF2-40B4-BE49-F238E27FC236}">
                <a16:creationId xmlns:a16="http://schemas.microsoft.com/office/drawing/2014/main" id="{7EAB4D23-B05A-DD31-26FF-A0454B742BDA}"/>
              </a:ext>
            </a:extLst>
          </p:cNvPr>
          <p:cNvSpPr/>
          <p:nvPr userDrawn="1"/>
        </p:nvSpPr>
        <p:spPr>
          <a:xfrm>
            <a:off x="440002" y="4137636"/>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3" name="Oval 22">
            <a:extLst>
              <a:ext uri="{FF2B5EF4-FFF2-40B4-BE49-F238E27FC236}">
                <a16:creationId xmlns:a16="http://schemas.microsoft.com/office/drawing/2014/main" id="{162D7597-38F1-46F8-8F4A-89D0CEF56A07}"/>
              </a:ext>
            </a:extLst>
          </p:cNvPr>
          <p:cNvSpPr/>
          <p:nvPr userDrawn="1"/>
        </p:nvSpPr>
        <p:spPr>
          <a:xfrm>
            <a:off x="2378471" y="4137357"/>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4" name="Oval 53">
            <a:extLst>
              <a:ext uri="{FF2B5EF4-FFF2-40B4-BE49-F238E27FC236}">
                <a16:creationId xmlns:a16="http://schemas.microsoft.com/office/drawing/2014/main" id="{91515356-75EF-23EE-AC55-AB46097B89E4}"/>
              </a:ext>
            </a:extLst>
          </p:cNvPr>
          <p:cNvSpPr/>
          <p:nvPr userDrawn="1"/>
        </p:nvSpPr>
        <p:spPr>
          <a:xfrm>
            <a:off x="4311507" y="41418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6" name="Oval 55">
            <a:extLst>
              <a:ext uri="{FF2B5EF4-FFF2-40B4-BE49-F238E27FC236}">
                <a16:creationId xmlns:a16="http://schemas.microsoft.com/office/drawing/2014/main" id="{2218703C-CB71-899A-ABFF-6AD2E58FF333}"/>
              </a:ext>
            </a:extLst>
          </p:cNvPr>
          <p:cNvSpPr/>
          <p:nvPr userDrawn="1"/>
        </p:nvSpPr>
        <p:spPr>
          <a:xfrm>
            <a:off x="6258487" y="4138415"/>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8" name="Oval 57">
            <a:extLst>
              <a:ext uri="{FF2B5EF4-FFF2-40B4-BE49-F238E27FC236}">
                <a16:creationId xmlns:a16="http://schemas.microsoft.com/office/drawing/2014/main" id="{A5B5524A-C518-771F-0F89-27521100DA69}"/>
              </a:ext>
            </a:extLst>
          </p:cNvPr>
          <p:cNvSpPr/>
          <p:nvPr userDrawn="1"/>
        </p:nvSpPr>
        <p:spPr>
          <a:xfrm>
            <a:off x="8194698" y="4134500"/>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72" name="Oval 71">
            <a:extLst>
              <a:ext uri="{FF2B5EF4-FFF2-40B4-BE49-F238E27FC236}">
                <a16:creationId xmlns:a16="http://schemas.microsoft.com/office/drawing/2014/main" id="{34ED7B43-86D0-6AE7-1A8C-14736080A86B}"/>
              </a:ext>
            </a:extLst>
          </p:cNvPr>
          <p:cNvSpPr/>
          <p:nvPr userDrawn="1"/>
        </p:nvSpPr>
        <p:spPr>
          <a:xfrm>
            <a:off x="10133421" y="413554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73" name="Oval 72">
            <a:extLst>
              <a:ext uri="{FF2B5EF4-FFF2-40B4-BE49-F238E27FC236}">
                <a16:creationId xmlns:a16="http://schemas.microsoft.com/office/drawing/2014/main" id="{402757A4-432E-E201-E229-5BA23C2DF0C1}"/>
              </a:ext>
            </a:extLst>
          </p:cNvPr>
          <p:cNvSpPr/>
          <p:nvPr userDrawn="1"/>
        </p:nvSpPr>
        <p:spPr>
          <a:xfrm>
            <a:off x="10135879" y="3027211"/>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cxnSp>
        <p:nvCxnSpPr>
          <p:cNvPr id="75" name="Straight Connector 74">
            <a:extLst>
              <a:ext uri="{FF2B5EF4-FFF2-40B4-BE49-F238E27FC236}">
                <a16:creationId xmlns:a16="http://schemas.microsoft.com/office/drawing/2014/main" id="{372A4165-2DCF-D3A6-56B9-538B61EB1FD2}"/>
              </a:ext>
            </a:extLst>
          </p:cNvPr>
          <p:cNvCxnSpPr>
            <a:cxnSpLocks/>
          </p:cNvCxnSpPr>
          <p:nvPr userDrawn="1"/>
        </p:nvCxnSpPr>
        <p:spPr>
          <a:xfrm>
            <a:off x="4824250" y="3395258"/>
            <a:ext cx="0" cy="308248"/>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3359831"/>
      </p:ext>
    </p:extLst>
  </p:cSld>
  <p:clrMapOvr>
    <a:masterClrMapping/>
  </p:clrMapOvr>
  <p:extLst>
    <p:ext uri="{DCECCB84-F9BA-43D5-87BE-67443E8EF086}">
      <p15:sldGuideLst xmlns:p15="http://schemas.microsoft.com/office/powerpoint/2012/main">
        <p15:guide id="3" orient="horz" pos="4320">
          <p15:clr>
            <a:srgbClr val="FBAE40"/>
          </p15:clr>
        </p15:guide>
        <p15:guide id="4" orient="horz" pos="2614" userDrawn="1">
          <p15:clr>
            <a:srgbClr val="FBAE40"/>
          </p15:clr>
        </p15:guide>
        <p15:guide id="5" pos="737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as ir grafinis elementas">
    <p:bg>
      <p:bgPr>
        <a:solidFill>
          <a:srgbClr val="A0BAEB"/>
        </a:solidFill>
        <a:effectLst/>
      </p:bgPr>
    </p:bg>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686BC140-6797-B320-D7A9-AC78A0F835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377" y="-49695"/>
            <a:ext cx="12358255" cy="6975604"/>
          </a:xfrm>
          <a:prstGeom prst="rect">
            <a:avLst/>
          </a:prstGeom>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r>
              <a:rPr lang="en-US" err="1"/>
              <a:t>Aliquam</a:t>
            </a:r>
            <a:r>
              <a:rPr lang="en-US"/>
              <a:t> </a:t>
            </a:r>
            <a:r>
              <a:rPr lang="en-US" err="1"/>
              <a:t>erat</a:t>
            </a:r>
            <a:r>
              <a:rPr lang="en-US"/>
              <a:t> </a:t>
            </a:r>
            <a:r>
              <a:rPr lang="en-US" err="1"/>
              <a:t>volutpat</a:t>
            </a:r>
            <a:r>
              <a:rPr lang="en-US"/>
              <a:t>. </a:t>
            </a:r>
            <a:r>
              <a:rPr lang="en-US" err="1"/>
              <a:t>Mauris</a:t>
            </a:r>
            <a:r>
              <a:rPr lang="en-US"/>
              <a:t> mi </a:t>
            </a:r>
            <a:r>
              <a:rPr lang="en-US" err="1"/>
              <a:t>urna</a:t>
            </a:r>
            <a:r>
              <a:rPr lang="en-US"/>
              <a:t>, </a:t>
            </a:r>
            <a:r>
              <a:rPr lang="en-US" err="1"/>
              <a:t>volutpat</a:t>
            </a:r>
            <a:r>
              <a:rPr lang="en-US"/>
              <a:t> non </a:t>
            </a:r>
            <a:r>
              <a:rPr lang="en-US" err="1"/>
              <a:t>nibh</a:t>
            </a:r>
            <a:r>
              <a:rPr lang="en-US"/>
              <a:t> vitae, </a:t>
            </a:r>
            <a:r>
              <a:rPr lang="en-US" err="1"/>
              <a:t>sagittis</a:t>
            </a:r>
            <a:r>
              <a:rPr lang="en-US"/>
              <a:t> </a:t>
            </a:r>
            <a:r>
              <a:rPr lang="en-US" err="1"/>
              <a:t>efficitur</a:t>
            </a:r>
            <a:r>
              <a:rPr lang="en-US"/>
              <a:t> </a:t>
            </a:r>
            <a:r>
              <a:rPr lang="en-US" err="1"/>
              <a:t>nisl</a:t>
            </a:r>
            <a:r>
              <a:rPr lang="en-US"/>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9" name="Slide Number Placeholder 7">
            <a:extLst>
              <a:ext uri="{FF2B5EF4-FFF2-40B4-BE49-F238E27FC236}">
                <a16:creationId xmlns:a16="http://schemas.microsoft.com/office/drawing/2014/main" id="{149179EA-377A-9C22-E67B-2382F4C6F4F9}"/>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spTree>
    <p:extLst>
      <p:ext uri="{BB962C8B-B14F-4D97-AF65-F5344CB8AC3E}">
        <p14:creationId xmlns:p14="http://schemas.microsoft.com/office/powerpoint/2010/main" val="276767312"/>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as ir grafinis elementas 2">
    <p:bg>
      <p:bgPr>
        <a:solidFill>
          <a:srgbClr val="F5B414"/>
        </a:solidFill>
        <a:effectLst/>
      </p:bgPr>
    </p:bg>
    <p:spTree>
      <p:nvGrpSpPr>
        <p:cNvPr id="1" name=""/>
        <p:cNvGrpSpPr/>
        <p:nvPr/>
      </p:nvGrpSpPr>
      <p:grpSpPr>
        <a:xfrm>
          <a:off x="0" y="0"/>
          <a:ext cx="0" cy="0"/>
          <a:chOff x="0" y="0"/>
          <a:chExt cx="0" cy="0"/>
        </a:xfrm>
      </p:grpSpPr>
      <p:pic>
        <p:nvPicPr>
          <p:cNvPr id="9" name="Picture 8" descr="Arrow&#10;&#10;Description automatically generated with low confidence">
            <a:extLst>
              <a:ext uri="{FF2B5EF4-FFF2-40B4-BE49-F238E27FC236}">
                <a16:creationId xmlns:a16="http://schemas.microsoft.com/office/drawing/2014/main" id="{3E4EBB72-1F3B-B906-A217-99C55C53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924" y="-49695"/>
            <a:ext cx="12327802" cy="6958415"/>
          </a:xfrm>
          <a:prstGeom prst="rect">
            <a:avLst/>
          </a:prstGeom>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r>
              <a:rPr lang="en-US" err="1"/>
              <a:t>Aliquam</a:t>
            </a:r>
            <a:r>
              <a:rPr lang="en-US"/>
              <a:t> </a:t>
            </a:r>
            <a:r>
              <a:rPr lang="en-US" err="1"/>
              <a:t>erat</a:t>
            </a:r>
            <a:r>
              <a:rPr lang="en-US"/>
              <a:t> </a:t>
            </a:r>
            <a:r>
              <a:rPr lang="en-US" err="1"/>
              <a:t>volutpat</a:t>
            </a:r>
            <a:r>
              <a:rPr lang="en-US"/>
              <a:t>. </a:t>
            </a:r>
            <a:r>
              <a:rPr lang="en-US" err="1"/>
              <a:t>Mauris</a:t>
            </a:r>
            <a:r>
              <a:rPr lang="en-US"/>
              <a:t> mi </a:t>
            </a:r>
            <a:r>
              <a:rPr lang="en-US" err="1"/>
              <a:t>urna</a:t>
            </a:r>
            <a:r>
              <a:rPr lang="en-US"/>
              <a:t>, </a:t>
            </a:r>
            <a:r>
              <a:rPr lang="en-US" err="1"/>
              <a:t>volutpat</a:t>
            </a:r>
            <a:r>
              <a:rPr lang="en-US"/>
              <a:t> non </a:t>
            </a:r>
            <a:r>
              <a:rPr lang="en-US" err="1"/>
              <a:t>nibh</a:t>
            </a:r>
            <a:r>
              <a:rPr lang="en-US"/>
              <a:t> vitae, </a:t>
            </a:r>
            <a:r>
              <a:rPr lang="en-US" err="1"/>
              <a:t>sagittis</a:t>
            </a:r>
            <a:r>
              <a:rPr lang="en-US"/>
              <a:t> </a:t>
            </a:r>
            <a:r>
              <a:rPr lang="en-US" err="1"/>
              <a:t>efficitur</a:t>
            </a:r>
            <a:r>
              <a:rPr lang="en-US"/>
              <a:t> </a:t>
            </a:r>
            <a:r>
              <a:rPr lang="en-US" err="1"/>
              <a:t>nisl</a:t>
            </a:r>
            <a:r>
              <a:rPr lang="en-US"/>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6" name="Slide Number Placeholder 7">
            <a:extLst>
              <a:ext uri="{FF2B5EF4-FFF2-40B4-BE49-F238E27FC236}">
                <a16:creationId xmlns:a16="http://schemas.microsoft.com/office/drawing/2014/main" id="{279F09CC-6F9F-8CCF-6509-87027755289B}"/>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spTree>
    <p:extLst>
      <p:ext uri="{BB962C8B-B14F-4D97-AF65-F5344CB8AC3E}">
        <p14:creationId xmlns:p14="http://schemas.microsoft.com/office/powerpoint/2010/main" val="4014396825"/>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skut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59"/>
            <a:ext cx="12206529" cy="6879237"/>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713789"/>
            <a:ext cx="6362242" cy="1445738"/>
          </a:xfrm>
          <a:prstGeom prst="rect">
            <a:avLst/>
          </a:prstGeom>
        </p:spPr>
        <p:txBody>
          <a:bodyPr/>
          <a:lstStyle>
            <a:lvl1pPr>
              <a:lnSpc>
                <a:spcPct val="80000"/>
              </a:lnSpc>
              <a:defRPr sz="5300" b="0">
                <a:solidFill>
                  <a:srgbClr val="DCDCDC"/>
                </a:solidFill>
                <a:latin typeface="DM Serif Display" pitchFamily="2" charset="0"/>
              </a:defRPr>
            </a:lvl1pPr>
          </a:lstStyle>
          <a:p>
            <a:r>
              <a:rPr lang="lt-LT"/>
              <a:t>Ačiū </a:t>
            </a:r>
            <a:br>
              <a:rPr lang="lt-LT"/>
            </a:br>
            <a:r>
              <a:rPr lang="lt-LT"/>
              <a:t>už dėmesį!</a:t>
            </a:r>
            <a:endParaRPr lang="x-none"/>
          </a:p>
        </p:txBody>
      </p:sp>
      <p:pic>
        <p:nvPicPr>
          <p:cNvPr id="10" name="Picture 9" descr="A picture containing text&#10;&#10;Description automatically generated">
            <a:extLst>
              <a:ext uri="{FF2B5EF4-FFF2-40B4-BE49-F238E27FC236}">
                <a16:creationId xmlns:a16="http://schemas.microsoft.com/office/drawing/2014/main" id="{71E06B12-27FF-DCAE-E025-BAB778E4A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2246925" cy="922134"/>
          </a:xfrm>
          <a:prstGeom prst="rect">
            <a:avLst/>
          </a:prstGeom>
        </p:spPr>
      </p:pic>
      <p:sp>
        <p:nvSpPr>
          <p:cNvPr id="3" name="Rectangle 2">
            <a:extLst>
              <a:ext uri="{FF2B5EF4-FFF2-40B4-BE49-F238E27FC236}">
                <a16:creationId xmlns:a16="http://schemas.microsoft.com/office/drawing/2014/main" id="{FD26381D-C8D1-C1E5-3291-4008934839F7}"/>
              </a:ext>
            </a:extLst>
          </p:cNvPr>
          <p:cNvSpPr/>
          <p:nvPr userDrawn="1"/>
        </p:nvSpPr>
        <p:spPr>
          <a:xfrm rot="16200000">
            <a:off x="7548103" y="2404395"/>
            <a:ext cx="12192000" cy="510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6" name="Title 1">
            <a:extLst>
              <a:ext uri="{FF2B5EF4-FFF2-40B4-BE49-F238E27FC236}">
                <a16:creationId xmlns:a16="http://schemas.microsoft.com/office/drawing/2014/main" id="{03CAB4D2-AC8C-8331-42A1-0441255EAABB}"/>
              </a:ext>
            </a:extLst>
          </p:cNvPr>
          <p:cNvSpPr txBox="1">
            <a:spLocks/>
          </p:cNvSpPr>
          <p:nvPr userDrawn="1"/>
        </p:nvSpPr>
        <p:spPr>
          <a:xfrm>
            <a:off x="479425" y="5081069"/>
            <a:ext cx="6362242" cy="1445738"/>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a:p>
        </p:txBody>
      </p:sp>
      <p:sp>
        <p:nvSpPr>
          <p:cNvPr id="9" name="Text Placeholder 4">
            <a:extLst>
              <a:ext uri="{FF2B5EF4-FFF2-40B4-BE49-F238E27FC236}">
                <a16:creationId xmlns:a16="http://schemas.microsoft.com/office/drawing/2014/main" id="{C495DAF3-F878-8601-2CD6-1041DA1AC405}"/>
              </a:ext>
            </a:extLst>
          </p:cNvPr>
          <p:cNvSpPr>
            <a:spLocks noGrp="1"/>
          </p:cNvSpPr>
          <p:nvPr>
            <p:ph type="body" sz="quarter" idx="11" hasCustomPrompt="1"/>
          </p:nvPr>
        </p:nvSpPr>
        <p:spPr>
          <a:xfrm>
            <a:off x="479425" y="5933439"/>
            <a:ext cx="3817394" cy="751841"/>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a:t>S. </a:t>
            </a:r>
            <a:r>
              <a:rPr lang="en-US" err="1"/>
              <a:t>Konarskio</a:t>
            </a:r>
            <a:r>
              <a:rPr lang="en-US"/>
              <a:t> g. 13,</a:t>
            </a:r>
          </a:p>
          <a:p>
            <a:pPr lvl="0"/>
            <a:r>
              <a:rPr lang="en-US"/>
              <a:t>03109 Vilnius</a:t>
            </a:r>
          </a:p>
          <a:p>
            <a:pPr lvl="0"/>
            <a:r>
              <a:rPr lang="en-US"/>
              <a:t>Tel.: +370 5 251 4400</a:t>
            </a:r>
          </a:p>
        </p:txBody>
      </p:sp>
    </p:spTree>
    <p:extLst>
      <p:ext uri="{BB962C8B-B14F-4D97-AF65-F5344CB8AC3E}">
        <p14:creationId xmlns:p14="http://schemas.microsoft.com/office/powerpoint/2010/main" val="2637042250"/>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rind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08"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DCDCDC"/>
                </a:solidFill>
                <a:latin typeface="DM Serif Display" pitchFamily="2" charset="0"/>
              </a:defRPr>
            </a:lvl1pPr>
          </a:lstStyle>
          <a:p>
            <a:r>
              <a:rPr lang="lt-LT"/>
              <a:t>Regionų </a:t>
            </a:r>
            <a:br>
              <a:rPr lang="lt-LT"/>
            </a:br>
            <a:r>
              <a:rPr lang="lt-LT"/>
              <a:t>plėtros planų </a:t>
            </a:r>
            <a:br>
              <a:rPr lang="lt-LT"/>
            </a:br>
            <a:r>
              <a:rPr lang="lt-LT"/>
              <a:t>rengimas</a:t>
            </a:r>
            <a:endParaRPr lang="x-none"/>
          </a:p>
        </p:txBody>
      </p:sp>
      <p:pic>
        <p:nvPicPr>
          <p:cNvPr id="10" name="Picture 9" descr="A picture containing text&#10;&#10;Description automatically generated">
            <a:extLst>
              <a:ext uri="{FF2B5EF4-FFF2-40B4-BE49-F238E27FC236}">
                <a16:creationId xmlns:a16="http://schemas.microsoft.com/office/drawing/2014/main" id="{71E06B12-27FF-DCAE-E025-BAB778E4A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2246925" cy="922134"/>
          </a:xfrm>
          <a:prstGeom prst="rect">
            <a:avLst/>
          </a:prstGeom>
        </p:spPr>
      </p:pic>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5923279"/>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a:t>NAME SURNAME</a:t>
            </a:r>
          </a:p>
          <a:p>
            <a:pPr lvl="0"/>
            <a:r>
              <a:rPr lang="en-US"/>
              <a:t>Lorem Ipsum</a:t>
            </a:r>
          </a:p>
          <a:p>
            <a:pPr lvl="0"/>
            <a:r>
              <a:rPr lang="en-US"/>
              <a:t>2022 10 13</a:t>
            </a:r>
          </a:p>
        </p:txBody>
      </p:sp>
    </p:spTree>
    <p:extLst>
      <p:ext uri="{BB962C8B-B14F-4D97-AF65-F5344CB8AC3E}">
        <p14:creationId xmlns:p14="http://schemas.microsoft.com/office/powerpoint/2010/main" val="1111005005"/>
      </p:ext>
    </p:extLst>
  </p:cSld>
  <p:clrMapOvr>
    <a:masterClrMapping/>
  </p:clrMapOvr>
  <p:extLst>
    <p:ext uri="{DCECCB84-F9BA-43D5-87BE-67443E8EF086}">
      <p15:sldGuideLst xmlns:p15="http://schemas.microsoft.com/office/powerpoint/2012/main">
        <p15:guide id="1" pos="737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rgbClr val="A0BAEB"/>
        </a:solidFill>
        <a:effectLst/>
      </p:bgPr>
    </p:bg>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DA538810-65D8-29BA-1A08-4AD47CC64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 y="0"/>
            <a:ext cx="12277326" cy="6907989"/>
          </a:xfrm>
          <a:prstGeom prst="rect">
            <a:avLst/>
          </a:prstGeom>
          <a:solidFill>
            <a:srgbClr val="A0BAEB"/>
          </a:solidFill>
        </p:spPr>
      </p:pic>
      <p:sp>
        <p:nvSpPr>
          <p:cNvPr id="12" name="Title 1">
            <a:extLst>
              <a:ext uri="{FF2B5EF4-FFF2-40B4-BE49-F238E27FC236}">
                <a16:creationId xmlns:a16="http://schemas.microsoft.com/office/drawing/2014/main" id="{6270A558-1A2D-D060-6AF2-CF752B0E812F}"/>
              </a:ext>
            </a:extLst>
          </p:cNvPr>
          <p:cNvSpPr>
            <a:spLocks noGrp="1"/>
          </p:cNvSpPr>
          <p:nvPr>
            <p:ph type="title" hasCustomPrompt="1"/>
          </p:nvPr>
        </p:nvSpPr>
        <p:spPr>
          <a:xfrm>
            <a:off x="2137404" y="2603779"/>
            <a:ext cx="6362242" cy="1951892"/>
          </a:xfrm>
          <a:prstGeom prst="rect">
            <a:avLst/>
          </a:prstGeom>
        </p:spPr>
        <p:txBody>
          <a:bodyPr/>
          <a:lstStyle>
            <a:lvl1pPr>
              <a:lnSpc>
                <a:spcPct val="80000"/>
              </a:lnSpc>
              <a:defRPr sz="6600" b="0">
                <a:solidFill>
                  <a:srgbClr val="092E68"/>
                </a:solidFill>
                <a:latin typeface="DM Serif Display" pitchFamily="2" charset="0"/>
              </a:defRPr>
            </a:lvl1pPr>
          </a:lstStyle>
          <a:p>
            <a:r>
              <a:rPr lang="lt-LT"/>
              <a:t>Temos</a:t>
            </a:r>
            <a:br>
              <a:rPr lang="lt-LT"/>
            </a:br>
            <a:r>
              <a:rPr lang="lt-LT"/>
              <a:t>skirtukas</a:t>
            </a:r>
            <a:endParaRPr lang="x-none"/>
          </a:p>
        </p:txBody>
      </p:sp>
    </p:spTree>
    <p:extLst>
      <p:ext uri="{BB962C8B-B14F-4D97-AF65-F5344CB8AC3E}">
        <p14:creationId xmlns:p14="http://schemas.microsoft.com/office/powerpoint/2010/main" val="53990332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kirtukas 2">
    <p:bg>
      <p:bgPr>
        <a:solidFill>
          <a:srgbClr val="F5B414"/>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BAC4F20F-7CE0-B941-B020-8378F6A3D3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30" y="-13855"/>
            <a:ext cx="12284364" cy="6911949"/>
          </a:xfrm>
          <a:prstGeom prst="rect">
            <a:avLst/>
          </a:prstGeom>
        </p:spPr>
      </p:pic>
      <p:sp>
        <p:nvSpPr>
          <p:cNvPr id="12" name="Title 1">
            <a:extLst>
              <a:ext uri="{FF2B5EF4-FFF2-40B4-BE49-F238E27FC236}">
                <a16:creationId xmlns:a16="http://schemas.microsoft.com/office/drawing/2014/main" id="{6270A558-1A2D-D060-6AF2-CF752B0E812F}"/>
              </a:ext>
            </a:extLst>
          </p:cNvPr>
          <p:cNvSpPr>
            <a:spLocks noGrp="1"/>
          </p:cNvSpPr>
          <p:nvPr>
            <p:ph type="title" hasCustomPrompt="1"/>
          </p:nvPr>
        </p:nvSpPr>
        <p:spPr>
          <a:xfrm>
            <a:off x="2137404" y="2603779"/>
            <a:ext cx="6362242" cy="1951892"/>
          </a:xfrm>
          <a:prstGeom prst="rect">
            <a:avLst/>
          </a:prstGeom>
        </p:spPr>
        <p:txBody>
          <a:bodyPr/>
          <a:lstStyle>
            <a:lvl1pPr>
              <a:lnSpc>
                <a:spcPct val="80000"/>
              </a:lnSpc>
              <a:defRPr sz="6600" b="0">
                <a:solidFill>
                  <a:srgbClr val="092E68"/>
                </a:solidFill>
                <a:latin typeface="DM Serif Display" pitchFamily="2" charset="0"/>
              </a:defRPr>
            </a:lvl1pPr>
          </a:lstStyle>
          <a:p>
            <a:r>
              <a:rPr lang="lt-LT"/>
              <a:t>Temos</a:t>
            </a:r>
            <a:br>
              <a:rPr lang="lt-LT"/>
            </a:br>
            <a:r>
              <a:rPr lang="lt-LT"/>
              <a:t>skirtukas</a:t>
            </a:r>
            <a:endParaRPr lang="x-none"/>
          </a:p>
        </p:txBody>
      </p:sp>
    </p:spTree>
    <p:extLst>
      <p:ext uri="{BB962C8B-B14F-4D97-AF65-F5344CB8AC3E}">
        <p14:creationId xmlns:p14="http://schemas.microsoft.com/office/powerpoint/2010/main" val="306101800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kirtukas 3">
    <p:bg>
      <p:bgPr>
        <a:solidFill>
          <a:srgbClr val="DCDCDC"/>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3A854FD2-2839-040B-E3DD-D6969963D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0" y="-989"/>
            <a:ext cx="12190240" cy="6858989"/>
          </a:xfrm>
          <a:prstGeom prst="rect">
            <a:avLst/>
          </a:prstGeom>
        </p:spPr>
      </p:pic>
      <p:sp>
        <p:nvSpPr>
          <p:cNvPr id="12" name="Title 1">
            <a:extLst>
              <a:ext uri="{FF2B5EF4-FFF2-40B4-BE49-F238E27FC236}">
                <a16:creationId xmlns:a16="http://schemas.microsoft.com/office/drawing/2014/main" id="{6270A558-1A2D-D060-6AF2-CF752B0E812F}"/>
              </a:ext>
            </a:extLst>
          </p:cNvPr>
          <p:cNvSpPr>
            <a:spLocks noGrp="1"/>
          </p:cNvSpPr>
          <p:nvPr>
            <p:ph type="title" hasCustomPrompt="1"/>
          </p:nvPr>
        </p:nvSpPr>
        <p:spPr>
          <a:xfrm>
            <a:off x="2137404" y="2603779"/>
            <a:ext cx="6362242" cy="1951892"/>
          </a:xfrm>
          <a:prstGeom prst="rect">
            <a:avLst/>
          </a:prstGeom>
        </p:spPr>
        <p:txBody>
          <a:bodyPr/>
          <a:lstStyle>
            <a:lvl1pPr>
              <a:lnSpc>
                <a:spcPct val="80000"/>
              </a:lnSpc>
              <a:defRPr sz="6600" b="0">
                <a:solidFill>
                  <a:srgbClr val="092E68"/>
                </a:solidFill>
                <a:latin typeface="DM Serif Display" pitchFamily="2" charset="0"/>
              </a:defRPr>
            </a:lvl1pPr>
          </a:lstStyle>
          <a:p>
            <a:r>
              <a:rPr lang="lt-LT"/>
              <a:t>Temos</a:t>
            </a:r>
            <a:br>
              <a:rPr lang="lt-LT"/>
            </a:br>
            <a:r>
              <a:rPr lang="lt-LT"/>
              <a:t>skirtukas</a:t>
            </a:r>
            <a:endParaRPr lang="x-none"/>
          </a:p>
        </p:txBody>
      </p:sp>
    </p:spTree>
    <p:extLst>
      <p:ext uri="{BB962C8B-B14F-4D97-AF65-F5344CB8AC3E}">
        <p14:creationId xmlns:p14="http://schemas.microsoft.com/office/powerpoint/2010/main" val="145975646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as ir nuotrauka">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r>
              <a:rPr lang="en-US" err="1"/>
              <a:t>Aliquam</a:t>
            </a:r>
            <a:r>
              <a:rPr lang="en-US"/>
              <a:t> </a:t>
            </a:r>
            <a:r>
              <a:rPr lang="en-US" err="1"/>
              <a:t>erat</a:t>
            </a:r>
            <a:r>
              <a:rPr lang="en-US"/>
              <a:t> </a:t>
            </a:r>
            <a:r>
              <a:rPr lang="en-US" err="1"/>
              <a:t>volutpat</a:t>
            </a:r>
            <a:r>
              <a:rPr lang="en-US"/>
              <a:t>. </a:t>
            </a:r>
            <a:r>
              <a:rPr lang="en-US" err="1"/>
              <a:t>Mauris</a:t>
            </a:r>
            <a:r>
              <a:rPr lang="en-US"/>
              <a:t> mi </a:t>
            </a:r>
            <a:r>
              <a:rPr lang="en-US" err="1"/>
              <a:t>urna</a:t>
            </a:r>
            <a:r>
              <a:rPr lang="en-US"/>
              <a:t>, </a:t>
            </a:r>
            <a:r>
              <a:rPr lang="en-US" err="1"/>
              <a:t>volutpat</a:t>
            </a:r>
            <a:r>
              <a:rPr lang="en-US"/>
              <a:t> non </a:t>
            </a:r>
            <a:r>
              <a:rPr lang="en-US" err="1"/>
              <a:t>nibh</a:t>
            </a:r>
            <a:r>
              <a:rPr lang="en-US"/>
              <a:t> vitae, </a:t>
            </a:r>
            <a:r>
              <a:rPr lang="en-US" err="1"/>
              <a:t>sagittis</a:t>
            </a:r>
            <a:r>
              <a:rPr lang="en-US"/>
              <a:t> </a:t>
            </a:r>
            <a:r>
              <a:rPr lang="en-US" err="1"/>
              <a:t>efficitur</a:t>
            </a:r>
            <a:r>
              <a:rPr lang="en-US"/>
              <a:t> </a:t>
            </a:r>
            <a:r>
              <a:rPr lang="en-US" err="1"/>
              <a:t>nisl</a:t>
            </a:r>
            <a:r>
              <a:rPr lang="en-US"/>
              <a:t>. </a:t>
            </a:r>
          </a:p>
        </p:txBody>
      </p:sp>
      <p:sp>
        <p:nvSpPr>
          <p:cNvPr id="18" name="Picture Placeholder 17">
            <a:extLst>
              <a:ext uri="{FF2B5EF4-FFF2-40B4-BE49-F238E27FC236}">
                <a16:creationId xmlns:a16="http://schemas.microsoft.com/office/drawing/2014/main" id="{CBDD044A-34C3-6C54-031E-9FD99EAB097B}"/>
              </a:ext>
            </a:extLst>
          </p:cNvPr>
          <p:cNvSpPr>
            <a:spLocks noGrp="1"/>
          </p:cNvSpPr>
          <p:nvPr>
            <p:ph type="pic" sz="quarter" idx="12" hasCustomPrompt="1"/>
          </p:nvPr>
        </p:nvSpPr>
        <p:spPr>
          <a:xfrm>
            <a:off x="5245240" y="-34007"/>
            <a:ext cx="6946761" cy="6941128"/>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en-LT"/>
              <a:t>Įdėti paveiksliuką</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p:txBody>
      </p:sp>
      <p:pic>
        <p:nvPicPr>
          <p:cNvPr id="3" name="Picture 2" descr="Icon&#10;&#10;Description automatically generated with medium confidence">
            <a:extLst>
              <a:ext uri="{FF2B5EF4-FFF2-40B4-BE49-F238E27FC236}">
                <a16:creationId xmlns:a16="http://schemas.microsoft.com/office/drawing/2014/main" id="{626496AB-96E1-F468-2085-BEAD88F6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F943074C-285D-DDBD-B5AF-242E84FDE20D}"/>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spTree>
    <p:extLst>
      <p:ext uri="{BB962C8B-B14F-4D97-AF65-F5344CB8AC3E}">
        <p14:creationId xmlns:p14="http://schemas.microsoft.com/office/powerpoint/2010/main" val="612031694"/>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5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as ir nuotrauka 2">
    <p:bg>
      <p:bgPr>
        <a:solidFill>
          <a:srgbClr val="A0BAEB"/>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r>
              <a:rPr lang="en-US" err="1"/>
              <a:t>Aliquam</a:t>
            </a:r>
            <a:r>
              <a:rPr lang="en-US"/>
              <a:t> </a:t>
            </a:r>
            <a:r>
              <a:rPr lang="en-US" err="1"/>
              <a:t>erat</a:t>
            </a:r>
            <a:r>
              <a:rPr lang="en-US"/>
              <a:t> </a:t>
            </a:r>
            <a:r>
              <a:rPr lang="en-US" err="1"/>
              <a:t>volutpat</a:t>
            </a:r>
            <a:r>
              <a:rPr lang="en-US"/>
              <a:t>. </a:t>
            </a:r>
            <a:r>
              <a:rPr lang="en-US" err="1"/>
              <a:t>Mauris</a:t>
            </a:r>
            <a:r>
              <a:rPr lang="en-US"/>
              <a:t> mi </a:t>
            </a:r>
            <a:r>
              <a:rPr lang="en-US" err="1"/>
              <a:t>urna</a:t>
            </a:r>
            <a:r>
              <a:rPr lang="en-US"/>
              <a:t>, </a:t>
            </a:r>
            <a:r>
              <a:rPr lang="en-US" err="1"/>
              <a:t>volutpat</a:t>
            </a:r>
            <a:r>
              <a:rPr lang="en-US"/>
              <a:t> non </a:t>
            </a:r>
            <a:r>
              <a:rPr lang="en-US" err="1"/>
              <a:t>nibh</a:t>
            </a:r>
            <a:r>
              <a:rPr lang="en-US"/>
              <a:t> vitae, </a:t>
            </a:r>
            <a:r>
              <a:rPr lang="en-US" err="1"/>
              <a:t>sagittis</a:t>
            </a:r>
            <a:r>
              <a:rPr lang="en-US"/>
              <a:t> </a:t>
            </a:r>
            <a:r>
              <a:rPr lang="en-US" err="1"/>
              <a:t>efficitur</a:t>
            </a:r>
            <a:r>
              <a:rPr lang="en-US"/>
              <a:t> </a:t>
            </a:r>
            <a:r>
              <a:rPr lang="en-US" err="1"/>
              <a:t>nisl</a:t>
            </a:r>
            <a:r>
              <a:rPr lang="en-US"/>
              <a:t>. </a:t>
            </a:r>
          </a:p>
        </p:txBody>
      </p:sp>
      <p:sp>
        <p:nvSpPr>
          <p:cNvPr id="18" name="Picture Placeholder 17">
            <a:extLst>
              <a:ext uri="{FF2B5EF4-FFF2-40B4-BE49-F238E27FC236}">
                <a16:creationId xmlns:a16="http://schemas.microsoft.com/office/drawing/2014/main" id="{CBDD044A-34C3-6C54-031E-9FD99EAB097B}"/>
              </a:ext>
            </a:extLst>
          </p:cNvPr>
          <p:cNvSpPr>
            <a:spLocks noGrp="1"/>
          </p:cNvSpPr>
          <p:nvPr>
            <p:ph type="pic" sz="quarter" idx="12" hasCustomPrompt="1"/>
          </p:nvPr>
        </p:nvSpPr>
        <p:spPr>
          <a:xfrm>
            <a:off x="5245240" y="-34007"/>
            <a:ext cx="6946761" cy="6941128"/>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en-LT"/>
              <a:t>Įdėti paveiksliuką</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2EFBBAE5-41F5-70F8-D5F2-661363724988}"/>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spTree>
    <p:extLst>
      <p:ext uri="{BB962C8B-B14F-4D97-AF65-F5344CB8AC3E}">
        <p14:creationId xmlns:p14="http://schemas.microsoft.com/office/powerpoint/2010/main" val="2132475008"/>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as ir 3 nuotraukos">
    <p:bg>
      <p:bgPr>
        <a:solidFill>
          <a:srgbClr val="DCDCDC"/>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BDD044A-34C3-6C54-031E-9FD99EAB097B}"/>
              </a:ext>
            </a:extLst>
          </p:cNvPr>
          <p:cNvSpPr>
            <a:spLocks noGrp="1"/>
          </p:cNvSpPr>
          <p:nvPr>
            <p:ph type="pic" sz="quarter" idx="12" hasCustomPrompt="1"/>
          </p:nvPr>
        </p:nvSpPr>
        <p:spPr>
          <a:xfrm>
            <a:off x="479425" y="1474207"/>
            <a:ext cx="3541898" cy="3655438"/>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en-LT"/>
              <a:t>Įdėti paveiksliuką</a:t>
            </a:r>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396299" y="5559050"/>
            <a:ext cx="3557835" cy="65044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000" b="0" spc="40" baseline="0">
                <a:solidFill>
                  <a:srgbClr val="092E68"/>
                </a:solidFill>
                <a:latin typeface="DM Sans" pitchFamily="2" charset="77"/>
              </a:defRPr>
            </a:lvl1pPr>
          </a:lstStyle>
          <a:p>
            <a: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lvl="0"/>
            <a:endParaRPr lang="en-US"/>
          </a:p>
        </p:txBody>
      </p:sp>
      <p:sp>
        <p:nvSpPr>
          <p:cNvPr id="4" name="Picture Placeholder 17">
            <a:extLst>
              <a:ext uri="{FF2B5EF4-FFF2-40B4-BE49-F238E27FC236}">
                <a16:creationId xmlns:a16="http://schemas.microsoft.com/office/drawing/2014/main" id="{8FE406EC-01C3-ADAB-F3DA-EF43F0D06F03}"/>
              </a:ext>
            </a:extLst>
          </p:cNvPr>
          <p:cNvSpPr>
            <a:spLocks noGrp="1"/>
          </p:cNvSpPr>
          <p:nvPr>
            <p:ph type="pic" sz="quarter" idx="13" hasCustomPrompt="1"/>
          </p:nvPr>
        </p:nvSpPr>
        <p:spPr>
          <a:xfrm>
            <a:off x="4325051" y="1477245"/>
            <a:ext cx="3541898" cy="3651646"/>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en-LT"/>
              <a:t>Įdėti paveiksliuką</a:t>
            </a:r>
          </a:p>
        </p:txBody>
      </p:sp>
      <p:sp>
        <p:nvSpPr>
          <p:cNvPr id="9" name="Picture Placeholder 17">
            <a:extLst>
              <a:ext uri="{FF2B5EF4-FFF2-40B4-BE49-F238E27FC236}">
                <a16:creationId xmlns:a16="http://schemas.microsoft.com/office/drawing/2014/main" id="{ECB2F94F-736B-9F5D-61B0-8B3AE09AB06B}"/>
              </a:ext>
            </a:extLst>
          </p:cNvPr>
          <p:cNvSpPr>
            <a:spLocks noGrp="1"/>
          </p:cNvSpPr>
          <p:nvPr>
            <p:ph type="pic" sz="quarter" idx="15" hasCustomPrompt="1"/>
          </p:nvPr>
        </p:nvSpPr>
        <p:spPr>
          <a:xfrm>
            <a:off x="8170677" y="1477108"/>
            <a:ext cx="3541898" cy="3651782"/>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en-LT"/>
              <a:t>Įdėti paveiksliuką</a:t>
            </a:r>
          </a:p>
        </p:txBody>
      </p:sp>
      <p:sp>
        <p:nvSpPr>
          <p:cNvPr id="11" name="Text Placeholder 4">
            <a:extLst>
              <a:ext uri="{FF2B5EF4-FFF2-40B4-BE49-F238E27FC236}">
                <a16:creationId xmlns:a16="http://schemas.microsoft.com/office/drawing/2014/main" id="{3D1A1004-BBD8-4085-4C26-A6D8AE16CC08}"/>
              </a:ext>
            </a:extLst>
          </p:cNvPr>
          <p:cNvSpPr>
            <a:spLocks noGrp="1"/>
          </p:cNvSpPr>
          <p:nvPr>
            <p:ph type="body" sz="quarter" idx="16" hasCustomPrompt="1"/>
          </p:nvPr>
        </p:nvSpPr>
        <p:spPr>
          <a:xfrm>
            <a:off x="399041" y="5258917"/>
            <a:ext cx="3557835" cy="28872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endParaRPr lang="en-US"/>
          </a:p>
        </p:txBody>
      </p:sp>
      <p:sp>
        <p:nvSpPr>
          <p:cNvPr id="2" name="Text Placeholder 4">
            <a:extLst>
              <a:ext uri="{FF2B5EF4-FFF2-40B4-BE49-F238E27FC236}">
                <a16:creationId xmlns:a16="http://schemas.microsoft.com/office/drawing/2014/main" id="{66EE3737-77F3-BEC7-CA5C-F0B0BF9F1993}"/>
              </a:ext>
            </a:extLst>
          </p:cNvPr>
          <p:cNvSpPr>
            <a:spLocks noGrp="1"/>
          </p:cNvSpPr>
          <p:nvPr>
            <p:ph type="body" sz="quarter" idx="17" hasCustomPrompt="1"/>
          </p:nvPr>
        </p:nvSpPr>
        <p:spPr>
          <a:xfrm>
            <a:off x="469338" y="586934"/>
            <a:ext cx="11223653" cy="63855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b="0" spc="40" baseline="0">
                <a:solidFill>
                  <a:srgbClr val="092E68"/>
                </a:solidFill>
                <a:latin typeface="DM Serif Display" pitchFamily="2" charset="0"/>
              </a:defRPr>
            </a:lvl1pPr>
          </a:lstStyle>
          <a:p>
            <a:pPr lvl="0"/>
            <a:r>
              <a:rPr lang="en-US"/>
              <a:t>CPMA areas of activity</a:t>
            </a:r>
          </a:p>
        </p:txBody>
      </p:sp>
      <p:sp>
        <p:nvSpPr>
          <p:cNvPr id="12" name="Text Placeholder 4">
            <a:extLst>
              <a:ext uri="{FF2B5EF4-FFF2-40B4-BE49-F238E27FC236}">
                <a16:creationId xmlns:a16="http://schemas.microsoft.com/office/drawing/2014/main" id="{19393ED0-EC55-C2FD-E93D-A4E86271B24A}"/>
              </a:ext>
            </a:extLst>
          </p:cNvPr>
          <p:cNvSpPr>
            <a:spLocks noGrp="1"/>
          </p:cNvSpPr>
          <p:nvPr>
            <p:ph type="body" sz="quarter" idx="18" hasCustomPrompt="1"/>
          </p:nvPr>
        </p:nvSpPr>
        <p:spPr>
          <a:xfrm>
            <a:off x="4239320" y="5553321"/>
            <a:ext cx="3557835" cy="65044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000" b="0" spc="40" baseline="0">
                <a:solidFill>
                  <a:srgbClr val="092E68"/>
                </a:solidFill>
                <a:latin typeface="DM Sans" pitchFamily="2" charset="77"/>
              </a:defRPr>
            </a:lvl1pPr>
          </a:lstStyle>
          <a:p>
            <a: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lvl="0"/>
            <a:endParaRPr lang="en-US"/>
          </a:p>
        </p:txBody>
      </p:sp>
      <p:sp>
        <p:nvSpPr>
          <p:cNvPr id="13" name="Text Placeholder 4">
            <a:extLst>
              <a:ext uri="{FF2B5EF4-FFF2-40B4-BE49-F238E27FC236}">
                <a16:creationId xmlns:a16="http://schemas.microsoft.com/office/drawing/2014/main" id="{F3D3D449-ECA8-1891-D97C-4BF457CCDE35}"/>
              </a:ext>
            </a:extLst>
          </p:cNvPr>
          <p:cNvSpPr>
            <a:spLocks noGrp="1"/>
          </p:cNvSpPr>
          <p:nvPr>
            <p:ph type="body" sz="quarter" idx="19" hasCustomPrompt="1"/>
          </p:nvPr>
        </p:nvSpPr>
        <p:spPr>
          <a:xfrm>
            <a:off x="4242061" y="5253188"/>
            <a:ext cx="3557835" cy="28872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endParaRPr lang="en-US"/>
          </a:p>
        </p:txBody>
      </p:sp>
      <p:sp>
        <p:nvSpPr>
          <p:cNvPr id="14" name="Text Placeholder 4">
            <a:extLst>
              <a:ext uri="{FF2B5EF4-FFF2-40B4-BE49-F238E27FC236}">
                <a16:creationId xmlns:a16="http://schemas.microsoft.com/office/drawing/2014/main" id="{D2A6D4F1-D463-7000-4D22-699432C387E7}"/>
              </a:ext>
            </a:extLst>
          </p:cNvPr>
          <p:cNvSpPr>
            <a:spLocks noGrp="1"/>
          </p:cNvSpPr>
          <p:nvPr>
            <p:ph type="body" sz="quarter" idx="20" hasCustomPrompt="1"/>
          </p:nvPr>
        </p:nvSpPr>
        <p:spPr>
          <a:xfrm>
            <a:off x="8088884" y="5556252"/>
            <a:ext cx="3557835" cy="65044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000" b="0" spc="40" baseline="0">
                <a:solidFill>
                  <a:srgbClr val="092E68"/>
                </a:solidFill>
                <a:latin typeface="DM Sans" pitchFamily="2" charset="77"/>
              </a:defRPr>
            </a:lvl1pPr>
          </a:lstStyle>
          <a:p>
            <a: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a:p>
            <a:pPr lvl="0"/>
            <a:endParaRPr lang="en-US"/>
          </a:p>
        </p:txBody>
      </p:sp>
      <p:sp>
        <p:nvSpPr>
          <p:cNvPr id="15" name="Text Placeholder 4">
            <a:extLst>
              <a:ext uri="{FF2B5EF4-FFF2-40B4-BE49-F238E27FC236}">
                <a16:creationId xmlns:a16="http://schemas.microsoft.com/office/drawing/2014/main" id="{B6241182-A14C-8C4A-47FE-04D5B819C53E}"/>
              </a:ext>
            </a:extLst>
          </p:cNvPr>
          <p:cNvSpPr>
            <a:spLocks noGrp="1"/>
          </p:cNvSpPr>
          <p:nvPr>
            <p:ph type="body" sz="quarter" idx="21" hasCustomPrompt="1"/>
          </p:nvPr>
        </p:nvSpPr>
        <p:spPr>
          <a:xfrm>
            <a:off x="8091625" y="5256119"/>
            <a:ext cx="3557835" cy="28872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endParaRPr lang="en-US"/>
          </a:p>
        </p:txBody>
      </p:sp>
      <p:sp>
        <p:nvSpPr>
          <p:cNvPr id="16" name="Slide Number Placeholder 7">
            <a:extLst>
              <a:ext uri="{FF2B5EF4-FFF2-40B4-BE49-F238E27FC236}">
                <a16:creationId xmlns:a16="http://schemas.microsoft.com/office/drawing/2014/main" id="{41A91FF0-2921-1353-1A22-FF19CBAF2027}"/>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spTree>
    <p:extLst>
      <p:ext uri="{BB962C8B-B14F-4D97-AF65-F5344CB8AC3E}">
        <p14:creationId xmlns:p14="http://schemas.microsoft.com/office/powerpoint/2010/main" val="99433433"/>
      </p:ext>
    </p:extLst>
  </p:cSld>
  <p:clrMapOvr>
    <a:masterClrMapping/>
  </p:clrMapOvr>
  <p:extLst>
    <p:ext uri="{DCECCB84-F9BA-43D5-87BE-67443E8EF086}">
      <p15:sldGuideLst xmlns:p15="http://schemas.microsoft.com/office/powerpoint/2012/main">
        <p15:guide id="3" orient="horz" pos="3793" userDrawn="1">
          <p15:clr>
            <a:srgbClr val="FBAE40"/>
          </p15:clr>
        </p15:guide>
        <p15:guide id="5" pos="7378">
          <p15:clr>
            <a:srgbClr val="FBAE40"/>
          </p15:clr>
        </p15:guide>
        <p15:guide id="6" orient="horz" pos="91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grama">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3600689"/>
            <a:ext cx="3524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r>
              <a:rPr lang="en-US" err="1"/>
              <a:t>Aliquam</a:t>
            </a:r>
            <a:r>
              <a:rPr lang="en-US"/>
              <a:t> </a:t>
            </a:r>
            <a:r>
              <a:rPr lang="en-US" err="1"/>
              <a:t>erat</a:t>
            </a:r>
            <a:r>
              <a:rPr lang="en-US"/>
              <a:t> </a:t>
            </a:r>
            <a:r>
              <a:rPr lang="en-US" err="1"/>
              <a:t>volutpat</a:t>
            </a:r>
            <a:r>
              <a:rPr lang="en-US"/>
              <a:t>. </a:t>
            </a:r>
            <a:r>
              <a:rPr lang="en-US" err="1"/>
              <a:t>Mauris</a:t>
            </a:r>
            <a:r>
              <a:rPr lang="en-US"/>
              <a:t> mi </a:t>
            </a:r>
            <a:r>
              <a:rPr lang="en-US" err="1"/>
              <a:t>urna</a:t>
            </a:r>
            <a:r>
              <a:rPr lang="en-US"/>
              <a:t>, </a:t>
            </a:r>
            <a:r>
              <a:rPr lang="en-US" err="1"/>
              <a:t>volutpat</a:t>
            </a:r>
            <a:r>
              <a:rPr lang="en-US"/>
              <a:t> non </a:t>
            </a:r>
            <a:r>
              <a:rPr lang="en-US" err="1"/>
              <a:t>nibh</a:t>
            </a:r>
            <a:r>
              <a:rPr lang="en-US"/>
              <a:t> vitae, </a:t>
            </a:r>
            <a:r>
              <a:rPr lang="en-US" err="1"/>
              <a:t>sagittis</a:t>
            </a:r>
            <a:r>
              <a:rPr lang="en-US"/>
              <a:t> </a:t>
            </a:r>
            <a:r>
              <a:rPr lang="en-US" err="1"/>
              <a:t>efficitur</a:t>
            </a:r>
            <a:r>
              <a:rPr lang="en-US"/>
              <a:t> </a:t>
            </a:r>
            <a:r>
              <a:rPr lang="en-US" err="1"/>
              <a:t>nisl</a:t>
            </a:r>
            <a:r>
              <a:rPr lang="en-US"/>
              <a:t>. Nam </a:t>
            </a:r>
            <a:r>
              <a:rPr lang="en-US" err="1"/>
              <a:t>dignissim</a:t>
            </a:r>
            <a:r>
              <a:rPr lang="en-US"/>
              <a:t> </a:t>
            </a:r>
            <a:r>
              <a:rPr lang="en-US" err="1"/>
              <a:t>augue</a:t>
            </a:r>
            <a:r>
              <a:rPr lang="en-US"/>
              <a:t> </a:t>
            </a:r>
            <a:r>
              <a:rPr lang="en-US" err="1"/>
              <a:t>interdum</a:t>
            </a:r>
            <a:r>
              <a:rPr lang="en-US"/>
              <a:t> </a:t>
            </a:r>
            <a:r>
              <a:rPr lang="en-US" err="1"/>
              <a:t>feugiat</a:t>
            </a:r>
            <a:r>
              <a:rPr lang="en-US"/>
              <a:t> </a:t>
            </a:r>
            <a:r>
              <a:rPr lang="en-US" err="1"/>
              <a:t>rutrum</a:t>
            </a:r>
            <a:r>
              <a:rPr lang="en-US"/>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a:t>Grafikas </a:t>
            </a:r>
            <a:r>
              <a:rPr lang="en-US" err="1"/>
              <a:t>diagrama</a:t>
            </a:r>
            <a:endParaRPr lang="en-US"/>
          </a:p>
        </p:txBody>
      </p:sp>
      <p:graphicFrame>
        <p:nvGraphicFramePr>
          <p:cNvPr id="8" name="Chart 7">
            <a:extLst>
              <a:ext uri="{FF2B5EF4-FFF2-40B4-BE49-F238E27FC236}">
                <a16:creationId xmlns:a16="http://schemas.microsoft.com/office/drawing/2014/main" id="{4411D1AD-3042-90CF-5AC8-B40E7274C7D6}"/>
              </a:ext>
            </a:extLst>
          </p:cNvPr>
          <p:cNvGraphicFramePr/>
          <p:nvPr userDrawn="1">
            <p:extLst>
              <p:ext uri="{D42A27DB-BD31-4B8C-83A1-F6EECF244321}">
                <p14:modId xmlns:p14="http://schemas.microsoft.com/office/powerpoint/2010/main" val="126733257"/>
              </p:ext>
            </p:extLst>
          </p:nvPr>
        </p:nvGraphicFramePr>
        <p:xfrm>
          <a:off x="5277062" y="1186961"/>
          <a:ext cx="7638838" cy="5175249"/>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Icon&#10;&#10;Description automatically generated with medium confidence">
            <a:extLst>
              <a:ext uri="{FF2B5EF4-FFF2-40B4-BE49-F238E27FC236}">
                <a16:creationId xmlns:a16="http://schemas.microsoft.com/office/drawing/2014/main" id="{D550F834-AC78-9FE1-1570-6BE38C659C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CA89EB26-D916-6986-681D-D6CA183D57CE}"/>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a:t>   |   </a:t>
            </a:r>
            <a:r>
              <a:rPr lang="en-US" err="1"/>
              <a:t>Centrinė</a:t>
            </a:r>
            <a:r>
              <a:rPr lang="en-US"/>
              <a:t> </a:t>
            </a:r>
            <a:r>
              <a:rPr lang="en-US" err="1"/>
              <a:t>projektų</a:t>
            </a:r>
            <a:r>
              <a:rPr lang="en-US"/>
              <a:t> </a:t>
            </a:r>
            <a:r>
              <a:rPr lang="en-US" err="1"/>
              <a:t>valdymo</a:t>
            </a:r>
            <a:r>
              <a:rPr lang="en-US"/>
              <a:t> </a:t>
            </a:r>
            <a:r>
              <a:rPr lang="en-US" err="1"/>
              <a:t>agentūra</a:t>
            </a:r>
            <a:endParaRPr lang="x-none"/>
          </a:p>
        </p:txBody>
      </p:sp>
    </p:spTree>
    <p:extLst>
      <p:ext uri="{BB962C8B-B14F-4D97-AF65-F5344CB8AC3E}">
        <p14:creationId xmlns:p14="http://schemas.microsoft.com/office/powerpoint/2010/main" val="2149065022"/>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9" r:id="rId1"/>
    <p:sldLayoutId id="2147483650" r:id="rId2"/>
    <p:sldLayoutId id="2147483738" r:id="rId3"/>
    <p:sldLayoutId id="2147483745" r:id="rId4"/>
    <p:sldLayoutId id="2147483747" r:id="rId5"/>
    <p:sldLayoutId id="2147483739" r:id="rId6"/>
    <p:sldLayoutId id="2147483740" r:id="rId7"/>
    <p:sldLayoutId id="2147483751" r:id="rId8"/>
    <p:sldLayoutId id="2147483741" r:id="rId9"/>
    <p:sldLayoutId id="2147483742" r:id="rId10"/>
    <p:sldLayoutId id="2147483755" r:id="rId11"/>
    <p:sldLayoutId id="2147483743" r:id="rId12"/>
    <p:sldLayoutId id="2147483750" r:id="rId13"/>
    <p:sldLayoutId id="2147483752" r:id="rId14"/>
    <p:sldLayoutId id="2147483756" r:id="rId15"/>
    <p:sldLayoutId id="2147483754" r:id="rId16"/>
    <p:sldLayoutId id="2147483744" r:id="rId17"/>
    <p:sldLayoutId id="2147483746" r:id="rId18"/>
    <p:sldLayoutId id="2147483748" r:id="rId19"/>
  </p:sldLayoutIdLst>
  <p:hf hdr="0" dt="0"/>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3" pos="7401" userDrawn="1">
          <p15:clr>
            <a:srgbClr val="F26B43"/>
          </p15:clr>
        </p15:guide>
        <p15:guide id="4"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www.pxfuel.com/en/free-photo-xsghb" TargetMode="External"/><Relationship Id="rId5" Type="http://schemas.microsoft.com/office/2007/relationships/hdphoto" Target="../media/hdphoto1.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hyperlink" Target="https://www.esinvesticijos.lt/kvietimai/nuasmeninimo-tekstyno-sukurimas" TargetMode="Externa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A0710E-9A56-E38A-FA66-F442FC5C2D94}"/>
              </a:ext>
            </a:extLst>
          </p:cNvPr>
          <p:cNvSpPr/>
          <p:nvPr/>
        </p:nvSpPr>
        <p:spPr>
          <a:xfrm>
            <a:off x="1536570" y="527901"/>
            <a:ext cx="1480008" cy="952107"/>
          </a:xfrm>
          <a:prstGeom prst="rect">
            <a:avLst/>
          </a:prstGeom>
          <a:solidFill>
            <a:srgbClr val="092E68"/>
          </a:solidFill>
          <a:ln>
            <a:solidFill>
              <a:srgbClr val="092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5" name="Rectangle 4">
            <a:extLst>
              <a:ext uri="{FF2B5EF4-FFF2-40B4-BE49-F238E27FC236}">
                <a16:creationId xmlns:a16="http://schemas.microsoft.com/office/drawing/2014/main" id="{DAFFB98C-2A07-1A5D-9ABD-51026F9B5557}"/>
              </a:ext>
            </a:extLst>
          </p:cNvPr>
          <p:cNvSpPr/>
          <p:nvPr/>
        </p:nvSpPr>
        <p:spPr>
          <a:xfrm>
            <a:off x="263951" y="263951"/>
            <a:ext cx="1357459" cy="1487350"/>
          </a:xfrm>
          <a:prstGeom prst="rect">
            <a:avLst/>
          </a:prstGeom>
          <a:solidFill>
            <a:srgbClr val="092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8" name="Picture 7" descr="Logo&#10;&#10;Description automatically generated">
            <a:extLst>
              <a:ext uri="{FF2B5EF4-FFF2-40B4-BE49-F238E27FC236}">
                <a16:creationId xmlns:a16="http://schemas.microsoft.com/office/drawing/2014/main" id="{39AEB05C-4847-A05B-F629-F8A7414C4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98" y="213460"/>
            <a:ext cx="1230197" cy="1230197"/>
          </a:xfrm>
          <a:prstGeom prst="rect">
            <a:avLst/>
          </a:prstGeom>
        </p:spPr>
      </p:pic>
      <p:sp>
        <p:nvSpPr>
          <p:cNvPr id="2" name="Title 11">
            <a:extLst>
              <a:ext uri="{FF2B5EF4-FFF2-40B4-BE49-F238E27FC236}">
                <a16:creationId xmlns:a16="http://schemas.microsoft.com/office/drawing/2014/main" id="{0D5C797A-7CCD-7C57-9B83-2F699BE0FB5A}"/>
              </a:ext>
            </a:extLst>
          </p:cNvPr>
          <p:cNvSpPr txBox="1">
            <a:spLocks/>
          </p:cNvSpPr>
          <p:nvPr/>
        </p:nvSpPr>
        <p:spPr>
          <a:xfrm>
            <a:off x="263952" y="1921268"/>
            <a:ext cx="6873578" cy="1684962"/>
          </a:xfrm>
          <a:prstGeom prst="rect">
            <a:avLst/>
          </a:prstGeom>
        </p:spPr>
        <p:txBody>
          <a:bodyPr lIns="91440" tIns="45720" rIns="91440" bIns="45720" anchor="t"/>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pPr algn="just"/>
            <a:r>
              <a:rPr lang="lt-LT" sz="4400" dirty="0">
                <a:solidFill>
                  <a:schemeClr val="bg1"/>
                </a:solidFill>
                <a:latin typeface="DM Serif Display"/>
                <a:cs typeface="Times New Roman"/>
              </a:rPr>
              <a:t>Nuasmeninimo tekstyno sukūrimas</a:t>
            </a:r>
            <a:endParaRPr lang="en-US" sz="4400" dirty="0">
              <a:solidFill>
                <a:schemeClr val="bg1"/>
              </a:solidFill>
              <a:latin typeface="DM Serif Display"/>
              <a:cs typeface="Times New Roman"/>
            </a:endParaRPr>
          </a:p>
        </p:txBody>
      </p:sp>
      <p:sp>
        <p:nvSpPr>
          <p:cNvPr id="7" name="Text Placeholder 8">
            <a:extLst>
              <a:ext uri="{FF2B5EF4-FFF2-40B4-BE49-F238E27FC236}">
                <a16:creationId xmlns:a16="http://schemas.microsoft.com/office/drawing/2014/main" id="{37627E05-49A9-07E6-B1B8-AB2A37F5BB05}"/>
              </a:ext>
            </a:extLst>
          </p:cNvPr>
          <p:cNvSpPr txBox="1">
            <a:spLocks/>
          </p:cNvSpPr>
          <p:nvPr/>
        </p:nvSpPr>
        <p:spPr>
          <a:xfrm>
            <a:off x="9342879" y="6454622"/>
            <a:ext cx="2849121" cy="80675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600" dirty="0">
                <a:solidFill>
                  <a:srgbClr val="A0BAEB"/>
                </a:solidFill>
              </a:rPr>
              <a:t>Kvietimo kodas 02-</a:t>
            </a:r>
            <a:r>
              <a:rPr lang="en-US" sz="1600" dirty="0">
                <a:solidFill>
                  <a:srgbClr val="A0BAEB"/>
                </a:solidFill>
              </a:rPr>
              <a:t>100</a:t>
            </a:r>
            <a:r>
              <a:rPr lang="lt-LT" sz="1600" dirty="0">
                <a:solidFill>
                  <a:srgbClr val="A0BAEB"/>
                </a:solidFill>
              </a:rPr>
              <a:t>-K</a:t>
            </a:r>
            <a:endParaRPr lang="en-LT" sz="1600">
              <a:solidFill>
                <a:srgbClr val="A0BAEB"/>
              </a:solidFill>
            </a:endParaRPr>
          </a:p>
        </p:txBody>
      </p:sp>
      <p:pic>
        <p:nvPicPr>
          <p:cNvPr id="3" name="Grafinis elementas 5">
            <a:extLst>
              <a:ext uri="{FF2B5EF4-FFF2-40B4-BE49-F238E27FC236}">
                <a16:creationId xmlns:a16="http://schemas.microsoft.com/office/drawing/2014/main" id="{5C63FB35-AC04-C2A0-EE8C-121CF5F3F0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666" y="5266883"/>
            <a:ext cx="2638912" cy="656446"/>
          </a:xfrm>
          <a:prstGeom prst="rect">
            <a:avLst/>
          </a:prstGeom>
        </p:spPr>
      </p:pic>
      <p:pic>
        <p:nvPicPr>
          <p:cNvPr id="6" name="Grafinis elementas 4">
            <a:extLst>
              <a:ext uri="{FF2B5EF4-FFF2-40B4-BE49-F238E27FC236}">
                <a16:creationId xmlns:a16="http://schemas.microsoft.com/office/drawing/2014/main" id="{62964A7F-DFA0-2672-0092-0C5DC80DFE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4444" y="5213556"/>
            <a:ext cx="2147442" cy="763100"/>
          </a:xfrm>
          <a:prstGeom prst="rect">
            <a:avLst/>
          </a:prstGeom>
        </p:spPr>
      </p:pic>
    </p:spTree>
    <p:extLst>
      <p:ext uri="{BB962C8B-B14F-4D97-AF65-F5344CB8AC3E}">
        <p14:creationId xmlns:p14="http://schemas.microsoft.com/office/powerpoint/2010/main" val="322829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BAEB"/>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608EF34-5500-E259-BCDC-E824F6A0781C}"/>
              </a:ext>
            </a:extLst>
          </p:cNvPr>
          <p:cNvSpPr/>
          <p:nvPr/>
        </p:nvSpPr>
        <p:spPr>
          <a:xfrm>
            <a:off x="5548916" y="0"/>
            <a:ext cx="6825916"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4" name="Text Placeholder 13">
            <a:extLst>
              <a:ext uri="{FF2B5EF4-FFF2-40B4-BE49-F238E27FC236}">
                <a16:creationId xmlns:a16="http://schemas.microsoft.com/office/drawing/2014/main" id="{742890C7-6822-E498-C74B-6F5238E0722E}"/>
              </a:ext>
            </a:extLst>
          </p:cNvPr>
          <p:cNvSpPr>
            <a:spLocks noGrp="1"/>
          </p:cNvSpPr>
          <p:nvPr>
            <p:ph type="body" sz="quarter" idx="10"/>
          </p:nvPr>
        </p:nvSpPr>
        <p:spPr>
          <a:xfrm>
            <a:off x="446162" y="1582694"/>
            <a:ext cx="5195986" cy="2570389"/>
          </a:xfrm>
        </p:spPr>
        <p:txBody>
          <a:bodyPr/>
          <a:lstStyle/>
          <a:p>
            <a:r>
              <a:rPr lang="lt-LT" sz="1600" dirty="0"/>
              <a:t>Galimi pareiškėjai</a:t>
            </a:r>
            <a:endParaRPr lang="en-LT" sz="1600"/>
          </a:p>
        </p:txBody>
      </p:sp>
      <p:sp>
        <p:nvSpPr>
          <p:cNvPr id="15" name="Text Placeholder 14">
            <a:extLst>
              <a:ext uri="{FF2B5EF4-FFF2-40B4-BE49-F238E27FC236}">
                <a16:creationId xmlns:a16="http://schemas.microsoft.com/office/drawing/2014/main" id="{5B066410-41C6-62A4-C7C9-1507246DB237}"/>
              </a:ext>
            </a:extLst>
          </p:cNvPr>
          <p:cNvSpPr>
            <a:spLocks noGrp="1"/>
          </p:cNvSpPr>
          <p:nvPr>
            <p:ph type="body" sz="quarter" idx="27"/>
          </p:nvPr>
        </p:nvSpPr>
        <p:spPr>
          <a:xfrm>
            <a:off x="412962" y="2018288"/>
            <a:ext cx="5280828" cy="1951892"/>
          </a:xfrm>
        </p:spPr>
        <p:txBody>
          <a:bodyPr/>
          <a:lstStyle/>
          <a:p>
            <a:r>
              <a:rPr lang="lt-LT" dirty="0"/>
              <a:t>Mokslo ir </a:t>
            </a:r>
          </a:p>
          <a:p>
            <a:r>
              <a:rPr lang="lt-LT" dirty="0"/>
              <a:t>studijų įstaigos*</a:t>
            </a:r>
            <a:endParaRPr lang="en-LT"/>
          </a:p>
        </p:txBody>
      </p:sp>
      <p:sp>
        <p:nvSpPr>
          <p:cNvPr id="2" name="Text Placeholder 1">
            <a:extLst>
              <a:ext uri="{FF2B5EF4-FFF2-40B4-BE49-F238E27FC236}">
                <a16:creationId xmlns:a16="http://schemas.microsoft.com/office/drawing/2014/main" id="{A3A00625-60F1-2029-497E-00E279F09998}"/>
              </a:ext>
            </a:extLst>
          </p:cNvPr>
          <p:cNvSpPr>
            <a:spLocks noGrp="1"/>
          </p:cNvSpPr>
          <p:nvPr>
            <p:ph type="body" sz="quarter" idx="13"/>
          </p:nvPr>
        </p:nvSpPr>
        <p:spPr>
          <a:xfrm>
            <a:off x="6076706" y="2691243"/>
            <a:ext cx="2712256" cy="614181"/>
          </a:xfrm>
        </p:spPr>
        <p:txBody>
          <a:bodyPr/>
          <a:lstStyle/>
          <a:p>
            <a:r>
              <a:rPr lang="lt-LT" sz="3600" dirty="0">
                <a:solidFill>
                  <a:srgbClr val="A0BAEB"/>
                </a:solidFill>
              </a:rPr>
              <a:t>1 paraiška</a:t>
            </a:r>
            <a:endParaRPr lang="en-LT" sz="3600">
              <a:solidFill>
                <a:srgbClr val="A0BAEB"/>
              </a:solidFill>
            </a:endParaRPr>
          </a:p>
        </p:txBody>
      </p:sp>
      <p:sp>
        <p:nvSpPr>
          <p:cNvPr id="3" name="Text Placeholder 2">
            <a:extLst>
              <a:ext uri="{FF2B5EF4-FFF2-40B4-BE49-F238E27FC236}">
                <a16:creationId xmlns:a16="http://schemas.microsoft.com/office/drawing/2014/main" id="{011C7A33-B0BA-4D2B-D3BA-A2C2D4629710}"/>
              </a:ext>
            </a:extLst>
          </p:cNvPr>
          <p:cNvSpPr>
            <a:spLocks noGrp="1"/>
          </p:cNvSpPr>
          <p:nvPr>
            <p:ph type="body" sz="quarter" idx="14"/>
          </p:nvPr>
        </p:nvSpPr>
        <p:spPr>
          <a:xfrm>
            <a:off x="6076707" y="3311995"/>
            <a:ext cx="2106240" cy="897247"/>
          </a:xfrm>
        </p:spPr>
        <p:txBody>
          <a:bodyPr/>
          <a:lstStyle/>
          <a:p>
            <a:r>
              <a:rPr lang="lt-LT" sz="1600" dirty="0">
                <a:solidFill>
                  <a:srgbClr val="A0BAEB"/>
                </a:solidFill>
              </a:rPr>
              <a:t>Finansuojamų Projektų skaičius pagal kvietimą</a:t>
            </a:r>
            <a:endParaRPr lang="en-LT" sz="1600">
              <a:solidFill>
                <a:srgbClr val="A0BAEB"/>
              </a:solidFill>
            </a:endParaRPr>
          </a:p>
        </p:txBody>
      </p:sp>
      <p:sp>
        <p:nvSpPr>
          <p:cNvPr id="4" name="Text Placeholder 3">
            <a:extLst>
              <a:ext uri="{FF2B5EF4-FFF2-40B4-BE49-F238E27FC236}">
                <a16:creationId xmlns:a16="http://schemas.microsoft.com/office/drawing/2014/main" id="{1719CF2B-63F3-F79B-4985-44D8FEED977C}"/>
              </a:ext>
            </a:extLst>
          </p:cNvPr>
          <p:cNvSpPr>
            <a:spLocks noGrp="1"/>
          </p:cNvSpPr>
          <p:nvPr>
            <p:ph type="body" sz="quarter" idx="15"/>
          </p:nvPr>
        </p:nvSpPr>
        <p:spPr>
          <a:xfrm>
            <a:off x="9017115" y="2642930"/>
            <a:ext cx="3174886" cy="614181"/>
          </a:xfrm>
        </p:spPr>
        <p:txBody>
          <a:bodyPr/>
          <a:lstStyle/>
          <a:p>
            <a:r>
              <a:rPr lang="en-US" sz="1800" dirty="0">
                <a:solidFill>
                  <a:srgbClr val="A0BAEB"/>
                </a:solidFill>
                <a:latin typeface="Times New Roman" panose="02020603050405020304" pitchFamily="18" charset="0"/>
              </a:rPr>
              <a:t> </a:t>
            </a:r>
            <a:r>
              <a:rPr lang="en-US" sz="3600" dirty="0">
                <a:solidFill>
                  <a:srgbClr val="A0BAEB"/>
                </a:solidFill>
              </a:rPr>
              <a:t>2 686 200 </a:t>
            </a:r>
            <a:r>
              <a:rPr lang="lt-LT" sz="3600" dirty="0">
                <a:solidFill>
                  <a:srgbClr val="A0BAEB"/>
                </a:solidFill>
              </a:rPr>
              <a:t>Eur</a:t>
            </a:r>
            <a:endParaRPr lang="en-LT" sz="3600">
              <a:solidFill>
                <a:srgbClr val="A0BAEB"/>
              </a:solidFill>
            </a:endParaRPr>
          </a:p>
        </p:txBody>
      </p:sp>
      <p:sp>
        <p:nvSpPr>
          <p:cNvPr id="5" name="Text Placeholder 4">
            <a:extLst>
              <a:ext uri="{FF2B5EF4-FFF2-40B4-BE49-F238E27FC236}">
                <a16:creationId xmlns:a16="http://schemas.microsoft.com/office/drawing/2014/main" id="{3FD4CEBF-0CF1-22DE-6FEE-D6CA281F84F7}"/>
              </a:ext>
            </a:extLst>
          </p:cNvPr>
          <p:cNvSpPr>
            <a:spLocks noGrp="1"/>
          </p:cNvSpPr>
          <p:nvPr>
            <p:ph type="body" sz="quarter" idx="16"/>
          </p:nvPr>
        </p:nvSpPr>
        <p:spPr>
          <a:xfrm>
            <a:off x="9052063" y="3331621"/>
            <a:ext cx="2315534" cy="877621"/>
          </a:xfrm>
        </p:spPr>
        <p:txBody>
          <a:bodyPr/>
          <a:lstStyle/>
          <a:p>
            <a:r>
              <a:rPr lang="lt-LT" sz="1600" dirty="0">
                <a:solidFill>
                  <a:srgbClr val="A0BAEB"/>
                </a:solidFill>
              </a:rPr>
              <a:t>Didžiausia finansavimo suma</a:t>
            </a:r>
            <a:endParaRPr lang="en-LT" sz="1600">
              <a:solidFill>
                <a:srgbClr val="A0BAEB"/>
              </a:solidFill>
            </a:endParaRPr>
          </a:p>
        </p:txBody>
      </p:sp>
      <p:sp>
        <p:nvSpPr>
          <p:cNvPr id="8" name="Text Placeholder 7">
            <a:extLst>
              <a:ext uri="{FF2B5EF4-FFF2-40B4-BE49-F238E27FC236}">
                <a16:creationId xmlns:a16="http://schemas.microsoft.com/office/drawing/2014/main" id="{9D59F7EC-A40E-5E57-92E3-860B11B487B9}"/>
              </a:ext>
            </a:extLst>
          </p:cNvPr>
          <p:cNvSpPr>
            <a:spLocks noGrp="1"/>
          </p:cNvSpPr>
          <p:nvPr>
            <p:ph type="body" sz="quarter" idx="21"/>
          </p:nvPr>
        </p:nvSpPr>
        <p:spPr>
          <a:xfrm>
            <a:off x="5980121" y="1074968"/>
            <a:ext cx="2712256" cy="560439"/>
          </a:xfrm>
        </p:spPr>
        <p:txBody>
          <a:bodyPr/>
          <a:lstStyle/>
          <a:p>
            <a:r>
              <a:rPr lang="lt-LT" sz="3600" dirty="0">
                <a:solidFill>
                  <a:srgbClr val="A0BAEB"/>
                </a:solidFill>
              </a:rPr>
              <a:t>100 proc.</a:t>
            </a:r>
            <a:endParaRPr lang="en-LT" sz="3600">
              <a:solidFill>
                <a:srgbClr val="A0BAEB"/>
              </a:solidFill>
            </a:endParaRPr>
          </a:p>
        </p:txBody>
      </p:sp>
      <p:sp>
        <p:nvSpPr>
          <p:cNvPr id="9" name="Text Placeholder 8">
            <a:extLst>
              <a:ext uri="{FF2B5EF4-FFF2-40B4-BE49-F238E27FC236}">
                <a16:creationId xmlns:a16="http://schemas.microsoft.com/office/drawing/2014/main" id="{1E867A5B-4448-3A4C-5C3D-F93C8A57F0E3}"/>
              </a:ext>
            </a:extLst>
          </p:cNvPr>
          <p:cNvSpPr>
            <a:spLocks noGrp="1"/>
          </p:cNvSpPr>
          <p:nvPr>
            <p:ph type="body" sz="quarter" idx="22"/>
          </p:nvPr>
        </p:nvSpPr>
        <p:spPr>
          <a:xfrm>
            <a:off x="6039298" y="1673711"/>
            <a:ext cx="2027776" cy="806756"/>
          </a:xfrm>
        </p:spPr>
        <p:txBody>
          <a:bodyPr/>
          <a:lstStyle/>
          <a:p>
            <a:r>
              <a:rPr lang="lt-LT" sz="1600" dirty="0">
                <a:solidFill>
                  <a:srgbClr val="A0BAEB"/>
                </a:solidFill>
              </a:rPr>
              <a:t>Finansuojama dalis</a:t>
            </a:r>
            <a:endParaRPr lang="en-LT" sz="1600">
              <a:solidFill>
                <a:srgbClr val="A0BAEB"/>
              </a:solidFill>
            </a:endParaRPr>
          </a:p>
        </p:txBody>
      </p:sp>
      <p:sp>
        <p:nvSpPr>
          <p:cNvPr id="11" name="Text Placeholder 10">
            <a:extLst>
              <a:ext uri="{FF2B5EF4-FFF2-40B4-BE49-F238E27FC236}">
                <a16:creationId xmlns:a16="http://schemas.microsoft.com/office/drawing/2014/main" id="{05C1B7FE-8E77-0839-D5D0-23DD5C9BFD07}"/>
              </a:ext>
            </a:extLst>
          </p:cNvPr>
          <p:cNvSpPr>
            <a:spLocks noGrp="1"/>
          </p:cNvSpPr>
          <p:nvPr>
            <p:ph type="body" sz="quarter" idx="24"/>
          </p:nvPr>
        </p:nvSpPr>
        <p:spPr>
          <a:xfrm>
            <a:off x="9052063" y="1677026"/>
            <a:ext cx="2902702" cy="800126"/>
          </a:xfrm>
        </p:spPr>
        <p:txBody>
          <a:bodyPr/>
          <a:lstStyle/>
          <a:p>
            <a:r>
              <a:rPr lang="lt-LT" sz="1600" dirty="0">
                <a:solidFill>
                  <a:srgbClr val="A0BAEB"/>
                </a:solidFill>
              </a:rPr>
              <a:t>Finansavimo</a:t>
            </a:r>
            <a:br>
              <a:rPr lang="lt-LT" sz="1600" dirty="0">
                <a:solidFill>
                  <a:srgbClr val="A0BAEB"/>
                </a:solidFill>
              </a:rPr>
            </a:br>
            <a:r>
              <a:rPr lang="lt-LT" sz="1600" dirty="0">
                <a:solidFill>
                  <a:srgbClr val="A0BAEB"/>
                </a:solidFill>
              </a:rPr>
              <a:t>forma</a:t>
            </a:r>
            <a:endParaRPr lang="en-LT" sz="1600">
              <a:solidFill>
                <a:srgbClr val="A0BAEB"/>
              </a:solidFill>
            </a:endParaRPr>
          </a:p>
        </p:txBody>
      </p:sp>
      <p:sp>
        <p:nvSpPr>
          <p:cNvPr id="17" name="Slide Number Placeholder 16">
            <a:extLst>
              <a:ext uri="{FF2B5EF4-FFF2-40B4-BE49-F238E27FC236}">
                <a16:creationId xmlns:a16="http://schemas.microsoft.com/office/drawing/2014/main" id="{F0E70DB6-F41C-3D41-DE15-82D6C0AB889A}"/>
              </a:ext>
            </a:extLst>
          </p:cNvPr>
          <p:cNvSpPr>
            <a:spLocks noGrp="1"/>
          </p:cNvSpPr>
          <p:nvPr>
            <p:ph type="sldNum" sz="quarter" idx="4"/>
          </p:nvPr>
        </p:nvSpPr>
        <p:spPr/>
        <p:txBody>
          <a:bodyPr/>
          <a:lstStyle/>
          <a:p>
            <a:fld id="{2C9A1DEF-F8CC-264F-9A7B-89BAB9CBC5C2}" type="slidenum">
              <a:rPr lang="en-US" smtClean="0"/>
              <a:pPr/>
              <a:t>1</a:t>
            </a:fld>
            <a:r>
              <a:rPr lang="en-US" dirty="0"/>
              <a:t>   |   </a:t>
            </a:r>
            <a:r>
              <a:rPr lang="en-US" dirty="0" err="1"/>
              <a:t>Centrinė</a:t>
            </a:r>
            <a:r>
              <a:rPr lang="en-US"/>
              <a:t> </a:t>
            </a:r>
            <a:r>
              <a:rPr lang="en-US" err="1"/>
              <a:t>projektų</a:t>
            </a:r>
            <a:r>
              <a:rPr lang="en-US"/>
              <a:t> </a:t>
            </a:r>
            <a:r>
              <a:rPr lang="en-US" err="1"/>
              <a:t>valdymo</a:t>
            </a:r>
            <a:r>
              <a:rPr lang="en-US"/>
              <a:t> agentūra</a:t>
            </a:r>
            <a:endParaRPr lang="x-none"/>
          </a:p>
        </p:txBody>
      </p:sp>
      <p:sp>
        <p:nvSpPr>
          <p:cNvPr id="16" name="Text Placeholder 15">
            <a:extLst>
              <a:ext uri="{FF2B5EF4-FFF2-40B4-BE49-F238E27FC236}">
                <a16:creationId xmlns:a16="http://schemas.microsoft.com/office/drawing/2014/main" id="{D8758520-AF24-DED3-47F0-00D724B0F149}"/>
              </a:ext>
            </a:extLst>
          </p:cNvPr>
          <p:cNvSpPr>
            <a:spLocks noGrp="1"/>
          </p:cNvSpPr>
          <p:nvPr>
            <p:ph type="body" sz="quarter" idx="28"/>
          </p:nvPr>
        </p:nvSpPr>
        <p:spPr>
          <a:xfrm>
            <a:off x="9017115" y="1074967"/>
            <a:ext cx="2326226" cy="560439"/>
          </a:xfrm>
        </p:spPr>
        <p:txBody>
          <a:bodyPr/>
          <a:lstStyle/>
          <a:p>
            <a:r>
              <a:rPr lang="lt-LT" sz="3600">
                <a:solidFill>
                  <a:srgbClr val="A0BAEB"/>
                </a:solidFill>
              </a:rPr>
              <a:t>Dotacija</a:t>
            </a:r>
            <a:endParaRPr lang="en-LT" sz="3600">
              <a:solidFill>
                <a:srgbClr val="A0BAEB"/>
              </a:solidFill>
            </a:endParaRPr>
          </a:p>
        </p:txBody>
      </p:sp>
      <p:sp>
        <p:nvSpPr>
          <p:cNvPr id="33" name="Text Placeholder 8">
            <a:extLst>
              <a:ext uri="{FF2B5EF4-FFF2-40B4-BE49-F238E27FC236}">
                <a16:creationId xmlns:a16="http://schemas.microsoft.com/office/drawing/2014/main" id="{194A0CC6-A1D6-2086-3D44-5F1F0D65C876}"/>
              </a:ext>
            </a:extLst>
          </p:cNvPr>
          <p:cNvSpPr txBox="1">
            <a:spLocks/>
          </p:cNvSpPr>
          <p:nvPr/>
        </p:nvSpPr>
        <p:spPr>
          <a:xfrm>
            <a:off x="10029277" y="6435741"/>
            <a:ext cx="2849121" cy="80675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600">
                <a:solidFill>
                  <a:srgbClr val="A0BAEB"/>
                </a:solidFill>
              </a:rPr>
              <a:t>Kvietimo kodas 02-</a:t>
            </a:r>
            <a:r>
              <a:rPr lang="en-US" sz="1600">
                <a:solidFill>
                  <a:srgbClr val="A0BAEB"/>
                </a:solidFill>
              </a:rPr>
              <a:t>100</a:t>
            </a:r>
            <a:r>
              <a:rPr lang="lt-LT" sz="1600">
                <a:solidFill>
                  <a:srgbClr val="A0BAEB"/>
                </a:solidFill>
              </a:rPr>
              <a:t>-K</a:t>
            </a:r>
            <a:endParaRPr lang="en-LT" sz="1600">
              <a:solidFill>
                <a:srgbClr val="A0BAEB"/>
              </a:solidFill>
            </a:endParaRPr>
          </a:p>
        </p:txBody>
      </p:sp>
      <p:sp>
        <p:nvSpPr>
          <p:cNvPr id="6" name="Text Placeholder 13">
            <a:extLst>
              <a:ext uri="{FF2B5EF4-FFF2-40B4-BE49-F238E27FC236}">
                <a16:creationId xmlns:a16="http://schemas.microsoft.com/office/drawing/2014/main" id="{A3C0B87D-0B34-9ADD-8261-2531E6C99549}"/>
              </a:ext>
            </a:extLst>
          </p:cNvPr>
          <p:cNvSpPr txBox="1">
            <a:spLocks/>
          </p:cNvSpPr>
          <p:nvPr/>
        </p:nvSpPr>
        <p:spPr>
          <a:xfrm>
            <a:off x="446162" y="3429000"/>
            <a:ext cx="5195986" cy="2570389"/>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200">
                <a:effectLst/>
                <a:latin typeface="Times New Roman" panose="02020603050405020304" pitchFamily="18" charset="0"/>
                <a:ea typeface="Times New Roman" panose="02020603050405020304" pitchFamily="18" charset="0"/>
              </a:rPr>
              <a:t>*Pareiškėjo tipas Viešasis sektorius</a:t>
            </a:r>
            <a:endParaRPr lang="en-LT" sz="1200"/>
          </a:p>
        </p:txBody>
      </p:sp>
      <p:sp>
        <p:nvSpPr>
          <p:cNvPr id="18" name="Text Placeholder 1">
            <a:extLst>
              <a:ext uri="{FF2B5EF4-FFF2-40B4-BE49-F238E27FC236}">
                <a16:creationId xmlns:a16="http://schemas.microsoft.com/office/drawing/2014/main" id="{0AA6605C-D5C7-8F82-7EDE-BFC5CBB8DD9F}"/>
              </a:ext>
            </a:extLst>
          </p:cNvPr>
          <p:cNvSpPr txBox="1">
            <a:spLocks/>
          </p:cNvSpPr>
          <p:nvPr/>
        </p:nvSpPr>
        <p:spPr>
          <a:xfrm>
            <a:off x="6117625" y="4505454"/>
            <a:ext cx="2712256" cy="614181"/>
          </a:xfrm>
          <a:prstGeom prst="rect">
            <a:avLst/>
          </a:prstGeom>
        </p:spPr>
        <p:txBody>
          <a:bodyPr>
            <a:noAutofit/>
          </a:bodyPr>
          <a:lstStyle>
            <a:lvl1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lang="en-US" sz="4800" b="0" i="0" u="none" strike="noStrike" kern="1200" cap="none" spc="40" baseline="0">
                <a:solidFill>
                  <a:srgbClr val="092E68"/>
                </a:solidFill>
                <a:uFillTx/>
                <a:latin typeface="DM Serif Display" pitchFamily="2"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3600">
                <a:solidFill>
                  <a:srgbClr val="A0BAEB"/>
                </a:solidFill>
              </a:rPr>
              <a:t>3 m.</a:t>
            </a:r>
            <a:endParaRPr lang="en-LT" sz="3600">
              <a:solidFill>
                <a:srgbClr val="A0BAEB"/>
              </a:solidFill>
            </a:endParaRPr>
          </a:p>
        </p:txBody>
      </p:sp>
      <p:sp>
        <p:nvSpPr>
          <p:cNvPr id="19" name="Text Placeholder 2">
            <a:extLst>
              <a:ext uri="{FF2B5EF4-FFF2-40B4-BE49-F238E27FC236}">
                <a16:creationId xmlns:a16="http://schemas.microsoft.com/office/drawing/2014/main" id="{D00A15A7-DBE6-57B9-9ED5-B97DEA1BC4B7}"/>
              </a:ext>
            </a:extLst>
          </p:cNvPr>
          <p:cNvSpPr txBox="1">
            <a:spLocks/>
          </p:cNvSpPr>
          <p:nvPr/>
        </p:nvSpPr>
        <p:spPr>
          <a:xfrm>
            <a:off x="6117625" y="5126206"/>
            <a:ext cx="2430871" cy="897247"/>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a:solidFill>
                  <a:srgbClr val="A0BAEB"/>
                </a:solidFill>
              </a:rPr>
              <a:t>Privalomas viešinimas po projekto pabaigos</a:t>
            </a:r>
            <a:endParaRPr lang="en-LT" sz="1600">
              <a:solidFill>
                <a:srgbClr val="A0BAEB"/>
              </a:solidFill>
            </a:endParaRPr>
          </a:p>
        </p:txBody>
      </p:sp>
      <p:sp>
        <p:nvSpPr>
          <p:cNvPr id="20" name="Text Placeholder 3">
            <a:extLst>
              <a:ext uri="{FF2B5EF4-FFF2-40B4-BE49-F238E27FC236}">
                <a16:creationId xmlns:a16="http://schemas.microsoft.com/office/drawing/2014/main" id="{ABFE6070-5CA1-9CF9-5DFF-297149155DDE}"/>
              </a:ext>
            </a:extLst>
          </p:cNvPr>
          <p:cNvSpPr txBox="1">
            <a:spLocks/>
          </p:cNvSpPr>
          <p:nvPr/>
        </p:nvSpPr>
        <p:spPr>
          <a:xfrm>
            <a:off x="9058033" y="4457141"/>
            <a:ext cx="4007787" cy="614181"/>
          </a:xfrm>
          <a:prstGeom prst="rect">
            <a:avLst/>
          </a:prstGeom>
        </p:spPr>
        <p:txBody>
          <a:bodyPr>
            <a:noAutofit/>
          </a:bodyPr>
          <a:lstStyle>
            <a:lvl1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lang="en-US" sz="4800" b="0" i="0" u="none" strike="noStrike" kern="1200" cap="none" spc="40" baseline="0">
                <a:solidFill>
                  <a:srgbClr val="092E68"/>
                </a:solidFill>
                <a:uFillTx/>
                <a:latin typeface="DM Serif Display" pitchFamily="2"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3600">
                <a:solidFill>
                  <a:srgbClr val="A0BAEB"/>
                </a:solidFill>
              </a:rPr>
              <a:t>Iki 2026-0</a:t>
            </a:r>
            <a:r>
              <a:rPr lang="en-US" sz="3600">
                <a:solidFill>
                  <a:srgbClr val="A0BAEB"/>
                </a:solidFill>
              </a:rPr>
              <a:t>4</a:t>
            </a:r>
            <a:r>
              <a:rPr lang="lt-LT" sz="3600">
                <a:solidFill>
                  <a:srgbClr val="A0BAEB"/>
                </a:solidFill>
              </a:rPr>
              <a:t>-30</a:t>
            </a:r>
            <a:endParaRPr lang="en-LT" sz="3600">
              <a:solidFill>
                <a:srgbClr val="A0BAEB"/>
              </a:solidFill>
            </a:endParaRPr>
          </a:p>
        </p:txBody>
      </p:sp>
      <p:sp>
        <p:nvSpPr>
          <p:cNvPr id="21" name="Text Placeholder 4">
            <a:extLst>
              <a:ext uri="{FF2B5EF4-FFF2-40B4-BE49-F238E27FC236}">
                <a16:creationId xmlns:a16="http://schemas.microsoft.com/office/drawing/2014/main" id="{5F208D5D-FFEF-5E0B-B85C-07A2C0D117FC}"/>
              </a:ext>
            </a:extLst>
          </p:cNvPr>
          <p:cNvSpPr txBox="1">
            <a:spLocks/>
          </p:cNvSpPr>
          <p:nvPr/>
        </p:nvSpPr>
        <p:spPr>
          <a:xfrm>
            <a:off x="9052063" y="5145832"/>
            <a:ext cx="2315534" cy="877621"/>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a:solidFill>
                  <a:srgbClr val="A0BAEB"/>
                </a:solidFill>
              </a:rPr>
              <a:t>Projekto veiklų pabaiga</a:t>
            </a:r>
          </a:p>
        </p:txBody>
      </p:sp>
      <p:sp>
        <p:nvSpPr>
          <p:cNvPr id="7" name="Text Placeholder 13">
            <a:extLst>
              <a:ext uri="{FF2B5EF4-FFF2-40B4-BE49-F238E27FC236}">
                <a16:creationId xmlns:a16="http://schemas.microsoft.com/office/drawing/2014/main" id="{F3CDABB1-145C-F6B4-108B-0DE6F4EAB3EA}"/>
              </a:ext>
            </a:extLst>
          </p:cNvPr>
          <p:cNvSpPr txBox="1">
            <a:spLocks/>
          </p:cNvSpPr>
          <p:nvPr/>
        </p:nvSpPr>
        <p:spPr>
          <a:xfrm>
            <a:off x="497804" y="4505454"/>
            <a:ext cx="5195986" cy="2570389"/>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600"/>
              <a:t>Galimi partneriai mokslo ir studijų įstaigos (viešasis sektorius)</a:t>
            </a:r>
            <a:endParaRPr lang="en-LT" sz="1600"/>
          </a:p>
        </p:txBody>
      </p:sp>
    </p:spTree>
    <p:extLst>
      <p:ext uri="{BB962C8B-B14F-4D97-AF65-F5344CB8AC3E}">
        <p14:creationId xmlns:p14="http://schemas.microsoft.com/office/powerpoint/2010/main" val="2882672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1"/>
          </p:nvPr>
        </p:nvSpPr>
        <p:spPr>
          <a:xfrm>
            <a:off x="1523305" y="484626"/>
            <a:ext cx="5297373" cy="1215505"/>
          </a:xfrm>
        </p:spPr>
        <p:txBody>
          <a:bodyPr/>
          <a:lstStyle/>
          <a:p>
            <a:r>
              <a:rPr lang="lt-LT" sz="3600" b="1">
                <a:effectLst>
                  <a:outerShdw blurRad="38100" dist="38100" dir="2700000" algn="tl">
                    <a:srgbClr val="000000">
                      <a:alpha val="43137"/>
                    </a:srgbClr>
                  </a:outerShdw>
                </a:effectLst>
              </a:rPr>
              <a:t>Finansuojama veikla</a:t>
            </a:r>
            <a:endParaRPr lang="en-LT" sz="3600" b="1">
              <a:effectLst>
                <a:outerShdw blurRad="38100" dist="38100" dir="2700000" algn="tl">
                  <a:srgbClr val="000000">
                    <a:alpha val="43137"/>
                  </a:srgbClr>
                </a:outerShdw>
              </a:effectLst>
            </a:endParaRPr>
          </a:p>
        </p:txBody>
      </p:sp>
      <p:sp>
        <p:nvSpPr>
          <p:cNvPr id="17" name="Text Placeholder 16">
            <a:extLst>
              <a:ext uri="{FF2B5EF4-FFF2-40B4-BE49-F238E27FC236}">
                <a16:creationId xmlns:a16="http://schemas.microsoft.com/office/drawing/2014/main" id="{05FC6C58-56BE-9322-790D-815C935F9CBF}"/>
              </a:ext>
            </a:extLst>
          </p:cNvPr>
          <p:cNvSpPr>
            <a:spLocks noGrp="1"/>
          </p:cNvSpPr>
          <p:nvPr>
            <p:ph type="body" sz="quarter" idx="19"/>
          </p:nvPr>
        </p:nvSpPr>
        <p:spPr/>
        <p:txBody>
          <a:bodyPr/>
          <a:lstStyle/>
          <a:p>
            <a:endParaRPr lang="lt-LT"/>
          </a:p>
        </p:txBody>
      </p:sp>
      <p:sp>
        <p:nvSpPr>
          <p:cNvPr id="18" name="Text Placeholder 17">
            <a:extLst>
              <a:ext uri="{FF2B5EF4-FFF2-40B4-BE49-F238E27FC236}">
                <a16:creationId xmlns:a16="http://schemas.microsoft.com/office/drawing/2014/main" id="{90113E64-35DE-2C65-C796-7534349D823E}"/>
              </a:ext>
            </a:extLst>
          </p:cNvPr>
          <p:cNvSpPr>
            <a:spLocks noGrp="1"/>
          </p:cNvSpPr>
          <p:nvPr>
            <p:ph type="body" sz="quarter" idx="20"/>
          </p:nvPr>
        </p:nvSpPr>
        <p:spPr/>
        <p:txBody>
          <a:bodyPr/>
          <a:lstStyle/>
          <a:p>
            <a:endParaRPr lang="lt-LT"/>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2</a:t>
            </a:fld>
            <a:r>
              <a:rPr lang="en-US"/>
              <a:t>   |   Centrinė projektų valdymo agentūra</a:t>
            </a:r>
            <a:endParaRPr lang="x-none"/>
          </a:p>
        </p:txBody>
      </p:sp>
      <p:sp>
        <p:nvSpPr>
          <p:cNvPr id="19" name="Rectangle 18">
            <a:extLst>
              <a:ext uri="{FF2B5EF4-FFF2-40B4-BE49-F238E27FC236}">
                <a16:creationId xmlns:a16="http://schemas.microsoft.com/office/drawing/2014/main" id="{247F9D70-5698-484A-D771-793B059A26A1}"/>
              </a:ext>
            </a:extLst>
          </p:cNvPr>
          <p:cNvSpPr/>
          <p:nvPr/>
        </p:nvSpPr>
        <p:spPr>
          <a:xfrm>
            <a:off x="172049" y="1379863"/>
            <a:ext cx="7677137" cy="7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6" name="Picture 35" descr="Close-up of documents and charts">
            <a:extLst>
              <a:ext uri="{FF2B5EF4-FFF2-40B4-BE49-F238E27FC236}">
                <a16:creationId xmlns:a16="http://schemas.microsoft.com/office/drawing/2014/main" id="{B32CA82A-0ECB-C6C8-3204-5616053AB87D}"/>
              </a:ext>
            </a:extLst>
          </p:cNvPr>
          <p:cNvPicPr>
            <a:picLocks noChangeAspect="1"/>
          </p:cNvPicPr>
          <p:nvPr/>
        </p:nvPicPr>
        <p:blipFill rotWithShape="1">
          <a:blip r:embed="rId3">
            <a:extLst>
              <a:ext uri="{28A0092B-C50C-407E-A947-70E740481C1C}">
                <a14:useLocalDpi xmlns:a14="http://schemas.microsoft.com/office/drawing/2010/main" val="0"/>
              </a:ext>
            </a:extLst>
          </a:blip>
          <a:srcRect l="20538" r="37407"/>
          <a:stretch/>
        </p:blipFill>
        <p:spPr>
          <a:xfrm>
            <a:off x="7894316" y="0"/>
            <a:ext cx="4326232" cy="6858000"/>
          </a:xfrm>
          <a:prstGeom prst="rect">
            <a:avLst/>
          </a:prstGeom>
        </p:spPr>
      </p:pic>
      <p:sp>
        <p:nvSpPr>
          <p:cNvPr id="6" name="Text Placeholder 5">
            <a:extLst>
              <a:ext uri="{FF2B5EF4-FFF2-40B4-BE49-F238E27FC236}">
                <a16:creationId xmlns:a16="http://schemas.microsoft.com/office/drawing/2014/main" id="{31FCAF95-6CA6-600A-9F72-5E1370FE865D}"/>
              </a:ext>
            </a:extLst>
          </p:cNvPr>
          <p:cNvSpPr>
            <a:spLocks noGrp="1"/>
          </p:cNvSpPr>
          <p:nvPr>
            <p:ph type="body" sz="quarter" idx="10"/>
          </p:nvPr>
        </p:nvSpPr>
        <p:spPr>
          <a:xfrm>
            <a:off x="172049" y="1461618"/>
            <a:ext cx="7744698" cy="638551"/>
          </a:xfrm>
        </p:spPr>
        <p:txBody>
          <a:bodyPr/>
          <a:lstStyle/>
          <a:p>
            <a:pPr algn="just"/>
            <a:r>
              <a:rPr lang="en-US" sz="1600" b="1" dirty="0">
                <a:solidFill>
                  <a:srgbClr val="DCDCDC"/>
                </a:solidFill>
                <a:latin typeface="DM Sans" pitchFamily="2" charset="-70"/>
              </a:rPr>
              <a:t>k</a:t>
            </a:r>
            <a:r>
              <a:rPr lang="lt-LT" sz="1600" b="1" dirty="0">
                <a:solidFill>
                  <a:srgbClr val="DCDCDC"/>
                </a:solidFill>
                <a:latin typeface="DM Sans" pitchFamily="2" charset="-70"/>
              </a:rPr>
              <a:t>al</a:t>
            </a:r>
            <a:r>
              <a:rPr lang="lt-LT" sz="1600" b="1" noProof="1">
                <a:solidFill>
                  <a:srgbClr val="DCDCDC"/>
                </a:solidFill>
                <a:latin typeface="DM Sans" pitchFamily="2" charset="-70"/>
              </a:rPr>
              <a:t>binių </a:t>
            </a:r>
            <a:r>
              <a:rPr lang="lt-LT" sz="1600" b="1" dirty="0">
                <a:solidFill>
                  <a:srgbClr val="DCDCDC"/>
                </a:solidFill>
                <a:latin typeface="DM Sans" pitchFamily="2" charset="-70"/>
              </a:rPr>
              <a:t>išteklių dirbtinio intelekto technologijų sprendimų poreikiams plėtra (projektas „Nuasmeninimo</a:t>
            </a:r>
            <a:r>
              <a:rPr lang="en-US" sz="1600" b="1" dirty="0">
                <a:solidFill>
                  <a:srgbClr val="DCDCDC"/>
                </a:solidFill>
                <a:latin typeface="DM Sans" pitchFamily="2" charset="-70"/>
              </a:rPr>
              <a:t> </a:t>
            </a:r>
            <a:r>
              <a:rPr lang="lt-LT" sz="1600" b="1" dirty="0">
                <a:solidFill>
                  <a:srgbClr val="DCDCDC"/>
                </a:solidFill>
                <a:latin typeface="DM Sans" pitchFamily="2" charset="-70"/>
              </a:rPr>
              <a:t>tekstyno</a:t>
            </a:r>
            <a:r>
              <a:rPr lang="en-US" sz="1600" b="1" dirty="0">
                <a:solidFill>
                  <a:srgbClr val="DCDCDC"/>
                </a:solidFill>
                <a:latin typeface="DM Sans" pitchFamily="2" charset="-70"/>
              </a:rPr>
              <a:t> </a:t>
            </a:r>
            <a:r>
              <a:rPr lang="lt-LT" sz="1600" b="1" dirty="0">
                <a:solidFill>
                  <a:srgbClr val="DCDCDC"/>
                </a:solidFill>
                <a:latin typeface="DM Sans" pitchFamily="2" charset="-70"/>
              </a:rPr>
              <a:t>sukūrimas“)</a:t>
            </a:r>
          </a:p>
        </p:txBody>
      </p:sp>
      <p:sp>
        <p:nvSpPr>
          <p:cNvPr id="3" name="Rectangle 2">
            <a:extLst>
              <a:ext uri="{FF2B5EF4-FFF2-40B4-BE49-F238E27FC236}">
                <a16:creationId xmlns:a16="http://schemas.microsoft.com/office/drawing/2014/main" id="{4629998A-4177-AAF2-98E3-1A5EA0CB7E5A}"/>
              </a:ext>
            </a:extLst>
          </p:cNvPr>
          <p:cNvSpPr/>
          <p:nvPr/>
        </p:nvSpPr>
        <p:spPr>
          <a:xfrm>
            <a:off x="9103" y="3337113"/>
            <a:ext cx="7885211" cy="638551"/>
          </a:xfrm>
          <a:prstGeom prst="rect">
            <a:avLst/>
          </a:prstGeom>
          <a:solidFill>
            <a:srgbClr val="A0BA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2" name="TextBox 21">
            <a:extLst>
              <a:ext uri="{FF2B5EF4-FFF2-40B4-BE49-F238E27FC236}">
                <a16:creationId xmlns:a16="http://schemas.microsoft.com/office/drawing/2014/main" id="{30AB2A82-4BCF-9222-FBCE-1EB75BCD526C}"/>
              </a:ext>
            </a:extLst>
          </p:cNvPr>
          <p:cNvSpPr txBox="1"/>
          <p:nvPr/>
        </p:nvSpPr>
        <p:spPr>
          <a:xfrm>
            <a:off x="1140431" y="2119494"/>
            <a:ext cx="5278466" cy="338554"/>
          </a:xfrm>
          <a:prstGeom prst="rect">
            <a:avLst/>
          </a:prstGeom>
          <a:noFill/>
        </p:spPr>
        <p:txBody>
          <a:bodyPr wrap="square" lIns="91440" tIns="45720" rIns="91440" bIns="45720" rtlCol="0" anchor="t">
            <a:spAutoFit/>
          </a:bodyPr>
          <a:lstStyle/>
          <a:p>
            <a:pPr algn="just"/>
            <a:r>
              <a:rPr lang="lt-LT" sz="1600" b="1" dirty="0">
                <a:solidFill>
                  <a:srgbClr val="092E68"/>
                </a:solidFill>
                <a:latin typeface="DM Sans"/>
              </a:rPr>
              <a:t>Tekstyno struktūrai ir apimčiai keliami reikalavimai:</a:t>
            </a:r>
          </a:p>
        </p:txBody>
      </p:sp>
      <p:sp>
        <p:nvSpPr>
          <p:cNvPr id="5" name="Arrow: Right 4">
            <a:extLst>
              <a:ext uri="{FF2B5EF4-FFF2-40B4-BE49-F238E27FC236}">
                <a16:creationId xmlns:a16="http://schemas.microsoft.com/office/drawing/2014/main" id="{D24340CE-463D-32E5-7FDD-7128C25B8A7F}"/>
              </a:ext>
            </a:extLst>
          </p:cNvPr>
          <p:cNvSpPr/>
          <p:nvPr/>
        </p:nvSpPr>
        <p:spPr>
          <a:xfrm>
            <a:off x="412962" y="2623096"/>
            <a:ext cx="159603" cy="552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endParaRPr lang="lt-LT" dirty="0"/>
          </a:p>
        </p:txBody>
      </p:sp>
      <p:pic>
        <p:nvPicPr>
          <p:cNvPr id="20" name="Picture 19" descr="A close-up of a microphone&#10;&#10;Description automatically generated">
            <a:extLst>
              <a:ext uri="{FF2B5EF4-FFF2-40B4-BE49-F238E27FC236}">
                <a16:creationId xmlns:a16="http://schemas.microsoft.com/office/drawing/2014/main" id="{10288596-F961-34C4-6567-39AD5EAE9FC6}"/>
              </a:ext>
            </a:extLst>
          </p:cNvPr>
          <p:cNvPicPr>
            <a:picLocks noChangeAspect="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12499" r="45686"/>
          <a:stretch/>
        </p:blipFill>
        <p:spPr>
          <a:xfrm>
            <a:off x="7894314" y="10300"/>
            <a:ext cx="4415202" cy="6858000"/>
          </a:xfrm>
          <a:prstGeom prst="rect">
            <a:avLst/>
          </a:prstGeom>
        </p:spPr>
      </p:pic>
      <p:sp>
        <p:nvSpPr>
          <p:cNvPr id="9" name="Text Placeholder 8">
            <a:extLst>
              <a:ext uri="{FF2B5EF4-FFF2-40B4-BE49-F238E27FC236}">
                <a16:creationId xmlns:a16="http://schemas.microsoft.com/office/drawing/2014/main" id="{881312B6-5BBA-F2BC-5B1E-516FC4E5E4A0}"/>
              </a:ext>
            </a:extLst>
          </p:cNvPr>
          <p:cNvSpPr txBox="1">
            <a:spLocks/>
          </p:cNvSpPr>
          <p:nvPr/>
        </p:nvSpPr>
        <p:spPr>
          <a:xfrm>
            <a:off x="10044451" y="6520223"/>
            <a:ext cx="2849121" cy="80675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600">
                <a:solidFill>
                  <a:srgbClr val="092E68"/>
                </a:solidFill>
              </a:rPr>
              <a:t>Kvietimo kodas 02-</a:t>
            </a:r>
            <a:r>
              <a:rPr lang="en-US" sz="1600">
                <a:solidFill>
                  <a:srgbClr val="092E68"/>
                </a:solidFill>
              </a:rPr>
              <a:t>100</a:t>
            </a:r>
            <a:r>
              <a:rPr lang="lt-LT" sz="1600">
                <a:solidFill>
                  <a:srgbClr val="092E68"/>
                </a:solidFill>
              </a:rPr>
              <a:t>-K</a:t>
            </a:r>
            <a:endParaRPr lang="en-LT" sz="1600">
              <a:solidFill>
                <a:srgbClr val="092E68"/>
              </a:solidFill>
            </a:endParaRPr>
          </a:p>
        </p:txBody>
      </p:sp>
      <p:sp>
        <p:nvSpPr>
          <p:cNvPr id="4" name="TextBox 3">
            <a:extLst>
              <a:ext uri="{FF2B5EF4-FFF2-40B4-BE49-F238E27FC236}">
                <a16:creationId xmlns:a16="http://schemas.microsoft.com/office/drawing/2014/main" id="{DB825550-7919-BEB6-B565-AD62C7F818E1}"/>
              </a:ext>
            </a:extLst>
          </p:cNvPr>
          <p:cNvSpPr txBox="1"/>
          <p:nvPr/>
        </p:nvSpPr>
        <p:spPr>
          <a:xfrm>
            <a:off x="601532" y="2437777"/>
            <a:ext cx="7247655" cy="1169551"/>
          </a:xfrm>
          <a:prstGeom prst="rect">
            <a:avLst/>
          </a:prstGeom>
          <a:noFill/>
        </p:spPr>
        <p:txBody>
          <a:bodyPr wrap="square" rtlCol="0">
            <a:spAutoFit/>
          </a:bodyPr>
          <a:lstStyle/>
          <a:p>
            <a:pPr algn="just"/>
            <a:r>
              <a:rPr lang="lt-LT" sz="1400" dirty="0">
                <a:solidFill>
                  <a:srgbClr val="092E68"/>
                </a:solidFill>
                <a:latin typeface="DM Sans" pitchFamily="2" charset="-70"/>
              </a:rPr>
              <a:t>Tekstyno apimtis turi sudaryti ne mažiau nei </a:t>
            </a:r>
            <a:r>
              <a:rPr lang="en-US" sz="1400" dirty="0">
                <a:solidFill>
                  <a:srgbClr val="092E68"/>
                </a:solidFill>
                <a:latin typeface="DM Sans" pitchFamily="2" charset="-70"/>
              </a:rPr>
              <a:t>10 </a:t>
            </a:r>
            <a:r>
              <a:rPr lang="lt-LT" sz="1400" noProof="1">
                <a:solidFill>
                  <a:srgbClr val="092E68"/>
                </a:solidFill>
                <a:latin typeface="DM Sans" pitchFamily="2" charset="-70"/>
              </a:rPr>
              <a:t>mln</a:t>
            </a:r>
            <a:r>
              <a:rPr lang="en-US" sz="1400" dirty="0">
                <a:solidFill>
                  <a:srgbClr val="092E68"/>
                </a:solidFill>
                <a:latin typeface="DM Sans" pitchFamily="2" charset="-70"/>
              </a:rPr>
              <a:t>. </a:t>
            </a:r>
            <a:r>
              <a:rPr lang="lt-LT" sz="1400" dirty="0">
                <a:solidFill>
                  <a:srgbClr val="092E68"/>
                </a:solidFill>
                <a:latin typeface="DM Sans" pitchFamily="2" charset="-70"/>
              </a:rPr>
              <a:t>žodžių. </a:t>
            </a:r>
            <a:r>
              <a:rPr lang="lt-LT" sz="1400" dirty="0">
                <a:solidFill>
                  <a:srgbClr val="002060"/>
                </a:solidFill>
                <a:latin typeface="DM Sans" pitchFamily="2" charset="0"/>
              </a:rPr>
              <a:t>L</a:t>
            </a:r>
            <a:r>
              <a:rPr lang="lt-LT" sz="1400" dirty="0">
                <a:solidFill>
                  <a:srgbClr val="002060"/>
                </a:solidFill>
                <a:effectLst/>
                <a:latin typeface="DM Sans" pitchFamily="2" charset="0"/>
                <a:ea typeface="Calibri" panose="020F0502020204030204" pitchFamily="34" charset="0"/>
              </a:rPr>
              <a:t>ietuviškas kontekstas tekstyne privalo sudaryti ne mažiau kaip 75 proc. visų tekstų. </a:t>
            </a:r>
            <a:endParaRPr lang="lt-LT" sz="1400" dirty="0">
              <a:solidFill>
                <a:srgbClr val="002060"/>
              </a:solidFill>
              <a:latin typeface="DM Sans" pitchFamily="2" charset="0"/>
            </a:endParaRPr>
          </a:p>
          <a:p>
            <a:pPr algn="just"/>
            <a:endParaRPr lang="lt-LT" sz="1400" dirty="0">
              <a:solidFill>
                <a:srgbClr val="092E68"/>
              </a:solidFill>
              <a:effectLst/>
              <a:latin typeface="DM Sans" pitchFamily="2" charset="-70"/>
              <a:ea typeface="Calibri" panose="020F0502020204030204" pitchFamily="34" charset="0"/>
            </a:endParaRPr>
          </a:p>
          <a:p>
            <a:pPr algn="just"/>
            <a:r>
              <a:rPr lang="lt-LT" sz="1400" dirty="0">
                <a:solidFill>
                  <a:srgbClr val="002060"/>
                </a:solidFill>
                <a:effectLst/>
                <a:latin typeface="DM Sans" pitchFamily="2" charset="0"/>
                <a:ea typeface="Calibri" panose="020F0502020204030204" pitchFamily="34" charset="0"/>
              </a:rPr>
              <a:t>Tekstyną turi sudaryti 80% įvairių sričių administracinių dokumentų, 10% žiniasklaidos straipsnių,10% mokslinių straipsnių</a:t>
            </a:r>
            <a:endParaRPr lang="lt-LT" sz="1400" dirty="0">
              <a:solidFill>
                <a:srgbClr val="002060"/>
              </a:solidFill>
              <a:latin typeface="DM Sans" pitchFamily="2" charset="0"/>
            </a:endParaRPr>
          </a:p>
        </p:txBody>
      </p:sp>
      <p:sp>
        <p:nvSpPr>
          <p:cNvPr id="14" name="TextBox 13">
            <a:extLst>
              <a:ext uri="{FF2B5EF4-FFF2-40B4-BE49-F238E27FC236}">
                <a16:creationId xmlns:a16="http://schemas.microsoft.com/office/drawing/2014/main" id="{022570F1-2DC6-2F84-3C2B-3132120C6645}"/>
              </a:ext>
            </a:extLst>
          </p:cNvPr>
          <p:cNvSpPr txBox="1"/>
          <p:nvPr/>
        </p:nvSpPr>
        <p:spPr>
          <a:xfrm>
            <a:off x="684763" y="3480033"/>
            <a:ext cx="7120583" cy="2533668"/>
          </a:xfrm>
          <a:prstGeom prst="rect">
            <a:avLst/>
          </a:prstGeom>
          <a:noFill/>
        </p:spPr>
        <p:txBody>
          <a:bodyPr wrap="square" rtlCol="0">
            <a:spAutoFit/>
          </a:bodyPr>
          <a:lstStyle/>
          <a:p>
            <a:pPr algn="just"/>
            <a:endParaRPr lang="lt-LT" sz="1400" dirty="0">
              <a:solidFill>
                <a:srgbClr val="092E68"/>
              </a:solidFill>
              <a:latin typeface="DM Sans" pitchFamily="2" charset="-70"/>
            </a:endParaRPr>
          </a:p>
          <a:p>
            <a:pPr algn="just"/>
            <a:r>
              <a:rPr lang="lt-LT" sz="1400" dirty="0">
                <a:solidFill>
                  <a:srgbClr val="002060"/>
                </a:solidFill>
                <a:effectLst/>
                <a:latin typeface="DM Sans" pitchFamily="2" charset="0"/>
                <a:ea typeface="Calibri" panose="020F0502020204030204" pitchFamily="34" charset="0"/>
              </a:rPr>
              <a:t>Įvardintų esybių anotacijos turi atspindėti bendrą asmeninę informaciją apie realaus pasaulio asmenis. A</a:t>
            </a:r>
            <a:r>
              <a:rPr lang="lt-LT" sz="1400" dirty="0">
                <a:solidFill>
                  <a:srgbClr val="002060"/>
                </a:solidFill>
                <a:effectLst/>
                <a:latin typeface="DM Sans" pitchFamily="2" charset="0"/>
                <a:ea typeface="Calibri" panose="020F0502020204030204" pitchFamily="34" charset="0"/>
                <a:cs typeface="Arial" panose="020B0604020202020204" pitchFamily="34" charset="0"/>
              </a:rPr>
              <a:t>notacijų tikslumas ir išsamumas turi būti ne mažesnis nei 98%.</a:t>
            </a:r>
          </a:p>
          <a:p>
            <a:pPr algn="just"/>
            <a:endParaRPr lang="lt-LT" sz="1400" dirty="0">
              <a:solidFill>
                <a:srgbClr val="002060"/>
              </a:solidFill>
              <a:effectLst/>
              <a:latin typeface="DM Sans" pitchFamily="2" charset="0"/>
              <a:ea typeface="Calibri" panose="020F0502020204030204" pitchFamily="34" charset="0"/>
              <a:cs typeface="Arial" panose="020B0604020202020204" pitchFamily="34" charset="0"/>
            </a:endParaRPr>
          </a:p>
          <a:p>
            <a:pPr algn="just"/>
            <a:r>
              <a:rPr lang="lt-LT" sz="1400" dirty="0">
                <a:solidFill>
                  <a:srgbClr val="002060"/>
                </a:solidFill>
                <a:effectLst/>
                <a:latin typeface="DM Sans" pitchFamily="2" charset="0"/>
                <a:ea typeface="Calibri" panose="020F0502020204030204" pitchFamily="34" charset="0"/>
              </a:rPr>
              <a:t>Tam, kad nuasmeninimo tekstynas galėtų būti viešai prieinamas, turi būti sukurta metodika, kuri paslėptų anotuotą asmeninę informaciją, bet tuo pačiu užtikrintų teksto vientisumą ir rišlumą.</a:t>
            </a:r>
          </a:p>
          <a:p>
            <a:pPr algn="just"/>
            <a:endParaRPr lang="lt-LT" sz="1400" dirty="0">
              <a:solidFill>
                <a:srgbClr val="002060"/>
              </a:solidFill>
              <a:effectLst/>
              <a:latin typeface="DM Sans" pitchFamily="2" charset="0"/>
              <a:ea typeface="Calibri" panose="020F0502020204030204" pitchFamily="34" charset="0"/>
            </a:endParaRPr>
          </a:p>
          <a:p>
            <a:pPr algn="just"/>
            <a:r>
              <a:rPr lang="lt-LT" sz="1400" dirty="0">
                <a:solidFill>
                  <a:srgbClr val="002060"/>
                </a:solidFill>
                <a:effectLst/>
                <a:latin typeface="DM Sans" pitchFamily="2" charset="0"/>
                <a:ea typeface="Calibri" panose="020F0502020204030204" pitchFamily="34" charset="0"/>
              </a:rPr>
              <a:t>Rengiant tekstyną </a:t>
            </a:r>
            <a:r>
              <a:rPr lang="lt-LT" sz="1400" dirty="0">
                <a:solidFill>
                  <a:srgbClr val="002060"/>
                </a:solidFill>
                <a:latin typeface="DM Sans" pitchFamily="2" charset="0"/>
                <a:ea typeface="Calibri" panose="020F0502020204030204" pitchFamily="34" charset="0"/>
              </a:rPr>
              <a:t>turi </a:t>
            </a:r>
            <a:r>
              <a:rPr lang="lt-LT" sz="1400" dirty="0">
                <a:solidFill>
                  <a:srgbClr val="002060"/>
                </a:solidFill>
                <a:effectLst/>
                <a:latin typeface="DM Sans" pitchFamily="2" charset="0"/>
                <a:ea typeface="Calibri" panose="020F0502020204030204" pitchFamily="34" charset="0"/>
              </a:rPr>
              <a:t>būti naudojami lokalūs, debesų ir hibridiniai kompiuterijos sprendimai.</a:t>
            </a:r>
            <a:endParaRPr lang="lt-LT" sz="1400" dirty="0">
              <a:solidFill>
                <a:srgbClr val="002060"/>
              </a:solidFill>
              <a:latin typeface="DM Sans" pitchFamily="2" charset="0"/>
            </a:endParaRPr>
          </a:p>
          <a:p>
            <a:pPr algn="just"/>
            <a:endParaRPr lang="lt-LT" sz="1400" dirty="0">
              <a:solidFill>
                <a:srgbClr val="092E68"/>
              </a:solidFill>
              <a:latin typeface="DM Sans" pitchFamily="2" charset="-70"/>
            </a:endParaRPr>
          </a:p>
        </p:txBody>
      </p:sp>
      <p:sp>
        <p:nvSpPr>
          <p:cNvPr id="15" name="TextBox 14">
            <a:extLst>
              <a:ext uri="{FF2B5EF4-FFF2-40B4-BE49-F238E27FC236}">
                <a16:creationId xmlns:a16="http://schemas.microsoft.com/office/drawing/2014/main" id="{8C190F7D-C544-0D72-ECEA-1A37382318E8}"/>
              </a:ext>
            </a:extLst>
          </p:cNvPr>
          <p:cNvSpPr txBox="1"/>
          <p:nvPr/>
        </p:nvSpPr>
        <p:spPr>
          <a:xfrm>
            <a:off x="1021601" y="5071578"/>
            <a:ext cx="6827585" cy="523220"/>
          </a:xfrm>
          <a:prstGeom prst="rect">
            <a:avLst/>
          </a:prstGeom>
          <a:noFill/>
        </p:spPr>
        <p:txBody>
          <a:bodyPr wrap="square" rtlCol="0">
            <a:spAutoFit/>
          </a:bodyPr>
          <a:lstStyle/>
          <a:p>
            <a:pPr algn="just"/>
            <a:endParaRPr lang="lt-LT" sz="1400" dirty="0">
              <a:solidFill>
                <a:srgbClr val="092E68"/>
              </a:solidFill>
              <a:latin typeface="DM Sans" pitchFamily="2" charset="-70"/>
            </a:endParaRPr>
          </a:p>
          <a:p>
            <a:pPr algn="just"/>
            <a:endParaRPr lang="lt-LT" sz="1400" dirty="0">
              <a:solidFill>
                <a:srgbClr val="092E68"/>
              </a:solidFill>
              <a:latin typeface="DM Sans" pitchFamily="2" charset="-70"/>
            </a:endParaRPr>
          </a:p>
        </p:txBody>
      </p:sp>
      <p:sp>
        <p:nvSpPr>
          <p:cNvPr id="16" name="TextBox 15">
            <a:extLst>
              <a:ext uri="{FF2B5EF4-FFF2-40B4-BE49-F238E27FC236}">
                <a16:creationId xmlns:a16="http://schemas.microsoft.com/office/drawing/2014/main" id="{9C91C570-0379-26F4-61EE-9D133E839962}"/>
              </a:ext>
            </a:extLst>
          </p:cNvPr>
          <p:cNvSpPr txBox="1"/>
          <p:nvPr/>
        </p:nvSpPr>
        <p:spPr>
          <a:xfrm>
            <a:off x="728039" y="4546051"/>
            <a:ext cx="6618291" cy="954107"/>
          </a:xfrm>
          <a:prstGeom prst="rect">
            <a:avLst/>
          </a:prstGeom>
          <a:noFill/>
        </p:spPr>
        <p:txBody>
          <a:bodyPr wrap="square" rtlCol="0">
            <a:spAutoFit/>
          </a:bodyPr>
          <a:lstStyle/>
          <a:p>
            <a:pPr algn="just"/>
            <a:endParaRPr lang="lt-LT" sz="1400" dirty="0">
              <a:solidFill>
                <a:srgbClr val="092E68"/>
              </a:solidFill>
              <a:latin typeface="DM Sans" pitchFamily="2" charset="-70"/>
            </a:endParaRPr>
          </a:p>
          <a:p>
            <a:pPr algn="just"/>
            <a:endParaRPr lang="lt-LT" sz="1400" dirty="0">
              <a:solidFill>
                <a:srgbClr val="092E68"/>
              </a:solidFill>
              <a:latin typeface="DM Sans" pitchFamily="2" charset="-70"/>
            </a:endParaRPr>
          </a:p>
          <a:p>
            <a:pPr algn="just"/>
            <a:endParaRPr lang="lt-LT" sz="1400" dirty="0">
              <a:solidFill>
                <a:srgbClr val="092E68"/>
              </a:solidFill>
              <a:latin typeface="DM Sans" pitchFamily="2" charset="-70"/>
            </a:endParaRPr>
          </a:p>
          <a:p>
            <a:pPr algn="just"/>
            <a:endParaRPr lang="lt-LT" sz="1400" dirty="0">
              <a:solidFill>
                <a:srgbClr val="092E68"/>
              </a:solidFill>
              <a:latin typeface="DM Sans" pitchFamily="2" charset="-70"/>
            </a:endParaRPr>
          </a:p>
        </p:txBody>
      </p:sp>
      <p:sp>
        <p:nvSpPr>
          <p:cNvPr id="27" name="TextBox 26">
            <a:extLst>
              <a:ext uri="{FF2B5EF4-FFF2-40B4-BE49-F238E27FC236}">
                <a16:creationId xmlns:a16="http://schemas.microsoft.com/office/drawing/2014/main" id="{A42CBF8D-C201-05C5-96F4-0539A4F12961}"/>
              </a:ext>
            </a:extLst>
          </p:cNvPr>
          <p:cNvSpPr txBox="1"/>
          <p:nvPr/>
        </p:nvSpPr>
        <p:spPr>
          <a:xfrm>
            <a:off x="566825" y="5616986"/>
            <a:ext cx="7409673" cy="461665"/>
          </a:xfrm>
          <a:prstGeom prst="rect">
            <a:avLst/>
          </a:prstGeom>
          <a:noFill/>
        </p:spPr>
        <p:txBody>
          <a:bodyPr wrap="square" rtlCol="0">
            <a:spAutoFit/>
          </a:bodyPr>
          <a:lstStyle/>
          <a:p>
            <a:pPr algn="just"/>
            <a:endParaRPr lang="lt-LT" sz="1200" b="1" dirty="0">
              <a:solidFill>
                <a:srgbClr val="092E68"/>
              </a:solidFill>
              <a:latin typeface="DM Sans" pitchFamily="2" charset="-70"/>
            </a:endParaRPr>
          </a:p>
          <a:p>
            <a:pPr algn="just"/>
            <a:r>
              <a:rPr lang="lt-LT" sz="1200" b="1" dirty="0">
                <a:solidFill>
                  <a:srgbClr val="092E68"/>
                </a:solidFill>
                <a:latin typeface="DM Sans" pitchFamily="2" charset="-70"/>
              </a:rPr>
              <a:t>* Tekstynas  turi atitikti kitus PFSA keliamus techninius reikalavimus</a:t>
            </a:r>
          </a:p>
        </p:txBody>
      </p:sp>
      <p:pic>
        <p:nvPicPr>
          <p:cNvPr id="2" name="Picture 1" descr="Robot operating a machine">
            <a:extLst>
              <a:ext uri="{FF2B5EF4-FFF2-40B4-BE49-F238E27FC236}">
                <a16:creationId xmlns:a16="http://schemas.microsoft.com/office/drawing/2014/main" id="{23E162F7-BFFD-884C-BAFA-CE817DF937C7}"/>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9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l="31493" t="438" r="19518" b="-588"/>
          <a:stretch/>
        </p:blipFill>
        <p:spPr>
          <a:xfrm>
            <a:off x="7911477" y="0"/>
            <a:ext cx="4415202" cy="6925772"/>
          </a:xfrm>
          <a:prstGeom prst="rect">
            <a:avLst/>
          </a:prstGeom>
        </p:spPr>
      </p:pic>
      <p:sp>
        <p:nvSpPr>
          <p:cNvPr id="8" name="Arrow: Right 7">
            <a:extLst>
              <a:ext uri="{FF2B5EF4-FFF2-40B4-BE49-F238E27FC236}">
                <a16:creationId xmlns:a16="http://schemas.microsoft.com/office/drawing/2014/main" id="{DD747BD9-7C73-F20D-0DD4-F38B1857B020}"/>
              </a:ext>
            </a:extLst>
          </p:cNvPr>
          <p:cNvSpPr/>
          <p:nvPr/>
        </p:nvSpPr>
        <p:spPr>
          <a:xfrm>
            <a:off x="414139" y="3925611"/>
            <a:ext cx="159603" cy="552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endParaRPr lang="lt-LT" dirty="0"/>
          </a:p>
        </p:txBody>
      </p:sp>
      <p:sp>
        <p:nvSpPr>
          <p:cNvPr id="10" name="Arrow: Right 9">
            <a:extLst>
              <a:ext uri="{FF2B5EF4-FFF2-40B4-BE49-F238E27FC236}">
                <a16:creationId xmlns:a16="http://schemas.microsoft.com/office/drawing/2014/main" id="{B69BFD1E-4D3B-37D8-B632-70DCDA489483}"/>
              </a:ext>
            </a:extLst>
          </p:cNvPr>
          <p:cNvSpPr/>
          <p:nvPr/>
        </p:nvSpPr>
        <p:spPr>
          <a:xfrm>
            <a:off x="412962" y="3309504"/>
            <a:ext cx="143443"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endParaRPr lang="lt-LT" dirty="0"/>
          </a:p>
        </p:txBody>
      </p:sp>
      <p:sp>
        <p:nvSpPr>
          <p:cNvPr id="13" name="Arrow: Right 12">
            <a:extLst>
              <a:ext uri="{FF2B5EF4-FFF2-40B4-BE49-F238E27FC236}">
                <a16:creationId xmlns:a16="http://schemas.microsoft.com/office/drawing/2014/main" id="{31A27CEF-E671-6768-1967-94C4A07DC98D}"/>
              </a:ext>
            </a:extLst>
          </p:cNvPr>
          <p:cNvSpPr/>
          <p:nvPr/>
        </p:nvSpPr>
        <p:spPr>
          <a:xfrm>
            <a:off x="457415" y="5444906"/>
            <a:ext cx="159603" cy="552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endParaRPr lang="lt-LT" dirty="0"/>
          </a:p>
        </p:txBody>
      </p:sp>
      <p:sp>
        <p:nvSpPr>
          <p:cNvPr id="26" name="Arrow: Right 25">
            <a:extLst>
              <a:ext uri="{FF2B5EF4-FFF2-40B4-BE49-F238E27FC236}">
                <a16:creationId xmlns:a16="http://schemas.microsoft.com/office/drawing/2014/main" id="{1DA6AF43-7CE1-5105-5050-82FB1081A8D9}"/>
              </a:ext>
            </a:extLst>
          </p:cNvPr>
          <p:cNvSpPr/>
          <p:nvPr/>
        </p:nvSpPr>
        <p:spPr>
          <a:xfrm>
            <a:off x="422304" y="4663331"/>
            <a:ext cx="159603" cy="552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endParaRPr lang="lt-LT" dirty="0"/>
          </a:p>
        </p:txBody>
      </p:sp>
    </p:spTree>
    <p:extLst>
      <p:ext uri="{BB962C8B-B14F-4D97-AF65-F5344CB8AC3E}">
        <p14:creationId xmlns:p14="http://schemas.microsoft.com/office/powerpoint/2010/main" val="1126418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CDCD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D123F5-3940-689A-5BBF-ACE28ABB4D10}"/>
              </a:ext>
            </a:extLst>
          </p:cNvPr>
          <p:cNvSpPr>
            <a:spLocks noGrp="1"/>
          </p:cNvSpPr>
          <p:nvPr>
            <p:ph type="sldNum" sz="quarter" idx="4"/>
          </p:nvPr>
        </p:nvSpPr>
        <p:spPr/>
        <p:txBody>
          <a:bodyPr/>
          <a:lstStyle/>
          <a:p>
            <a:fld id="{2C9A1DEF-F8CC-264F-9A7B-89BAB9CBC5C2}" type="slidenum">
              <a:rPr lang="en-US" smtClean="0"/>
              <a:pPr/>
              <a:t>3</a:t>
            </a:fld>
            <a:r>
              <a:rPr lang="en-US"/>
              <a:t> | Centrinė projektų valdymo agentūra</a:t>
            </a:r>
            <a:endParaRPr lang="x-none"/>
          </a:p>
        </p:txBody>
      </p:sp>
      <p:sp>
        <p:nvSpPr>
          <p:cNvPr id="3" name="TextBox 2">
            <a:extLst>
              <a:ext uri="{FF2B5EF4-FFF2-40B4-BE49-F238E27FC236}">
                <a16:creationId xmlns:a16="http://schemas.microsoft.com/office/drawing/2014/main" id="{F7D3C3C3-FD5B-0856-CE7F-E47079FFF4A6}"/>
              </a:ext>
            </a:extLst>
          </p:cNvPr>
          <p:cNvSpPr txBox="1"/>
          <p:nvPr/>
        </p:nvSpPr>
        <p:spPr>
          <a:xfrm>
            <a:off x="3680917" y="419201"/>
            <a:ext cx="5119239" cy="769441"/>
          </a:xfrm>
          <a:prstGeom prst="rect">
            <a:avLst/>
          </a:prstGeom>
          <a:noFill/>
        </p:spPr>
        <p:txBody>
          <a:bodyPr wrap="square" rtlCol="0">
            <a:spAutoFit/>
          </a:bodyPr>
          <a:lstStyle/>
          <a:p>
            <a:pPr algn="ctr"/>
            <a:r>
              <a:rPr lang="lt-LT" sz="4400">
                <a:solidFill>
                  <a:srgbClr val="092E68"/>
                </a:solidFill>
                <a:effectLst>
                  <a:glow>
                    <a:schemeClr val="accent1">
                      <a:alpha val="40000"/>
                    </a:schemeClr>
                  </a:glow>
                  <a:outerShdw blurRad="25400" dist="38100" dir="2700000" algn="tl">
                    <a:srgbClr val="000000">
                      <a:alpha val="20000"/>
                    </a:srgbClr>
                  </a:outerShdw>
                </a:effectLst>
                <a:latin typeface="DM Serif Display" pitchFamily="2" charset="0"/>
              </a:rPr>
              <a:t>Atrankos kriterijai</a:t>
            </a:r>
          </a:p>
        </p:txBody>
      </p:sp>
      <p:grpSp>
        <p:nvGrpSpPr>
          <p:cNvPr id="14" name="Group 13">
            <a:extLst>
              <a:ext uri="{FF2B5EF4-FFF2-40B4-BE49-F238E27FC236}">
                <a16:creationId xmlns:a16="http://schemas.microsoft.com/office/drawing/2014/main" id="{1406DB7F-4C0C-442F-E727-0BA59A9C33BB}"/>
              </a:ext>
            </a:extLst>
          </p:cNvPr>
          <p:cNvGrpSpPr/>
          <p:nvPr/>
        </p:nvGrpSpPr>
        <p:grpSpPr>
          <a:xfrm>
            <a:off x="4250209" y="1777458"/>
            <a:ext cx="3721421" cy="3590468"/>
            <a:chOff x="4249187" y="1565411"/>
            <a:chExt cx="2955924" cy="2967134"/>
          </a:xfrm>
          <a:solidFill>
            <a:srgbClr val="A8BBE5"/>
          </a:solidFill>
        </p:grpSpPr>
        <p:sp>
          <p:nvSpPr>
            <p:cNvPr id="7" name="Oval 6">
              <a:extLst>
                <a:ext uri="{FF2B5EF4-FFF2-40B4-BE49-F238E27FC236}">
                  <a16:creationId xmlns:a16="http://schemas.microsoft.com/office/drawing/2014/main" id="{E0E88D59-8A6B-36F2-4D87-868ACCF6F279}"/>
                </a:ext>
              </a:extLst>
            </p:cNvPr>
            <p:cNvSpPr/>
            <p:nvPr/>
          </p:nvSpPr>
          <p:spPr>
            <a:xfrm>
              <a:off x="4249187" y="1593402"/>
              <a:ext cx="2955924" cy="2939143"/>
            </a:xfrm>
            <a:prstGeom prst="ellipse">
              <a:avLst/>
            </a:prstGeom>
            <a:grp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lt-LT"/>
            </a:p>
          </p:txBody>
        </p:sp>
        <p:cxnSp>
          <p:nvCxnSpPr>
            <p:cNvPr id="9" name="Straight Connector 8">
              <a:extLst>
                <a:ext uri="{FF2B5EF4-FFF2-40B4-BE49-F238E27FC236}">
                  <a16:creationId xmlns:a16="http://schemas.microsoft.com/office/drawing/2014/main" id="{735D3C54-8D10-3CA5-99B9-5254BCA18695}"/>
                </a:ext>
              </a:extLst>
            </p:cNvPr>
            <p:cNvCxnSpPr>
              <a:cxnSpLocks/>
            </p:cNvCxnSpPr>
            <p:nvPr/>
          </p:nvCxnSpPr>
          <p:spPr>
            <a:xfrm>
              <a:off x="5727149" y="1565411"/>
              <a:ext cx="7484" cy="2967134"/>
            </a:xfrm>
            <a:prstGeom prst="line">
              <a:avLst/>
            </a:prstGeom>
            <a:grpFill/>
            <a:ln w="127000">
              <a:solidFill>
                <a:srgbClr val="DCDCDC"/>
              </a:solidFill>
            </a:ln>
          </p:spPr>
          <p:style>
            <a:lnRef idx="1">
              <a:schemeClr val="accent1"/>
            </a:lnRef>
            <a:fillRef idx="0">
              <a:schemeClr val="accent1"/>
            </a:fillRef>
            <a:effectRef idx="0">
              <a:schemeClr val="accent1"/>
            </a:effectRef>
            <a:fontRef idx="minor">
              <a:schemeClr val="tx1"/>
            </a:fontRef>
          </p:style>
        </p:cxnSp>
      </p:grpSp>
      <p:sp>
        <p:nvSpPr>
          <p:cNvPr id="17" name="Text Placeholder 7">
            <a:extLst>
              <a:ext uri="{FF2B5EF4-FFF2-40B4-BE49-F238E27FC236}">
                <a16:creationId xmlns:a16="http://schemas.microsoft.com/office/drawing/2014/main" id="{ADC7084D-CEDD-452F-FD39-16D4F64133A5}"/>
              </a:ext>
            </a:extLst>
          </p:cNvPr>
          <p:cNvSpPr txBox="1">
            <a:spLocks/>
          </p:cNvSpPr>
          <p:nvPr/>
        </p:nvSpPr>
        <p:spPr>
          <a:xfrm>
            <a:off x="7410077" y="2704932"/>
            <a:ext cx="4266943" cy="85366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lt-LT" sz="1600" b="1">
                <a:solidFill>
                  <a:srgbClr val="092E68"/>
                </a:solidFill>
                <a:effectLst/>
                <a:latin typeface="DM Sans" pitchFamily="2" charset="0"/>
                <a:ea typeface="Times New Roman" panose="02020603050405020304" pitchFamily="18" charset="0"/>
              </a:rPr>
              <a:t>Pareiškėjas ir (ar) partneriai iki PĮP pateikimo dienos yra  įgyvendinę lietuvių kalbos tekstyno projektus, kurių rezultatai buvo kalbos ištekliai ir (arba) kalbos technologijų sprendimai, kuriems naudojami tekstynai</a:t>
            </a:r>
            <a:endParaRPr lang="en-LT" sz="2400" b="1">
              <a:solidFill>
                <a:srgbClr val="092E68"/>
              </a:solidFill>
              <a:latin typeface="DM Sans" pitchFamily="2" charset="0"/>
            </a:endParaRPr>
          </a:p>
        </p:txBody>
      </p:sp>
      <p:sp>
        <p:nvSpPr>
          <p:cNvPr id="18" name="Text Placeholder 7">
            <a:extLst>
              <a:ext uri="{FF2B5EF4-FFF2-40B4-BE49-F238E27FC236}">
                <a16:creationId xmlns:a16="http://schemas.microsoft.com/office/drawing/2014/main" id="{BC99223F-78C8-BD6F-A9C5-7206E6EF1C2A}"/>
              </a:ext>
            </a:extLst>
          </p:cNvPr>
          <p:cNvSpPr txBox="1">
            <a:spLocks/>
          </p:cNvSpPr>
          <p:nvPr/>
        </p:nvSpPr>
        <p:spPr>
          <a:xfrm>
            <a:off x="750715" y="2505872"/>
            <a:ext cx="4777273" cy="85366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600" b="1">
                <a:solidFill>
                  <a:srgbClr val="092E68"/>
                </a:solidFill>
                <a:effectLst/>
                <a:latin typeface="DM Sans" pitchFamily="2" charset="0"/>
                <a:ea typeface="Times New Roman" panose="02020603050405020304" pitchFamily="18" charset="0"/>
              </a:rPr>
              <a:t>Pareiškėjas turi ekspertinių žinių projektui įgyvendinti:</a:t>
            </a:r>
          </a:p>
          <a:p>
            <a:pPr marL="0" indent="0">
              <a:buNone/>
            </a:pPr>
            <a:r>
              <a:rPr lang="lt-LT" sz="1600" b="1">
                <a:solidFill>
                  <a:srgbClr val="092E68"/>
                </a:solidFill>
                <a:effectLst/>
                <a:latin typeface="DM Sans" pitchFamily="2" charset="0"/>
                <a:ea typeface="Times New Roman" panose="02020603050405020304" pitchFamily="18" charset="0"/>
              </a:rPr>
              <a:t>1) tekstynų lingvistikos srityje;</a:t>
            </a:r>
          </a:p>
          <a:p>
            <a:pPr marL="0" indent="0">
              <a:buNone/>
            </a:pPr>
            <a:r>
              <a:rPr lang="lt-LT" sz="1600" b="1">
                <a:solidFill>
                  <a:srgbClr val="092E68"/>
                </a:solidFill>
                <a:effectLst/>
                <a:latin typeface="DM Sans" pitchFamily="2" charset="0"/>
                <a:ea typeface="Times New Roman" panose="02020603050405020304" pitchFamily="18" charset="0"/>
              </a:rPr>
              <a:t>2) kalbos technologijų (angl. „</a:t>
            </a:r>
            <a:r>
              <a:rPr lang="lt-LT" sz="1600" b="1" err="1">
                <a:solidFill>
                  <a:srgbClr val="092E68"/>
                </a:solidFill>
                <a:effectLst/>
                <a:latin typeface="DM Sans" pitchFamily="2" charset="0"/>
                <a:ea typeface="Times New Roman" panose="02020603050405020304" pitchFamily="18" charset="0"/>
              </a:rPr>
              <a:t>Natural</a:t>
            </a:r>
            <a:r>
              <a:rPr lang="lt-LT" sz="1600" b="1">
                <a:solidFill>
                  <a:srgbClr val="092E68"/>
                </a:solidFill>
                <a:effectLst/>
                <a:latin typeface="DM Sans" pitchFamily="2" charset="0"/>
                <a:ea typeface="Times New Roman" panose="02020603050405020304" pitchFamily="18" charset="0"/>
              </a:rPr>
              <a:t> </a:t>
            </a:r>
            <a:r>
              <a:rPr lang="lt-LT" sz="1600" b="1" err="1">
                <a:solidFill>
                  <a:srgbClr val="092E68"/>
                </a:solidFill>
                <a:effectLst/>
                <a:latin typeface="DM Sans" pitchFamily="2" charset="0"/>
                <a:ea typeface="Times New Roman" panose="02020603050405020304" pitchFamily="18" charset="0"/>
              </a:rPr>
              <a:t>language</a:t>
            </a:r>
            <a:r>
              <a:rPr lang="lt-LT" sz="1600" b="1">
                <a:solidFill>
                  <a:srgbClr val="092E68"/>
                </a:solidFill>
                <a:effectLst/>
                <a:latin typeface="DM Sans" pitchFamily="2" charset="0"/>
                <a:ea typeface="Times New Roman" panose="02020603050405020304" pitchFamily="18" charset="0"/>
              </a:rPr>
              <a:t> </a:t>
            </a:r>
            <a:r>
              <a:rPr lang="lt-LT" sz="1600" b="1" err="1">
                <a:solidFill>
                  <a:srgbClr val="092E68"/>
                </a:solidFill>
                <a:effectLst/>
                <a:latin typeface="DM Sans" pitchFamily="2" charset="0"/>
                <a:ea typeface="Times New Roman" panose="02020603050405020304" pitchFamily="18" charset="0"/>
              </a:rPr>
              <a:t>processing</a:t>
            </a:r>
            <a:r>
              <a:rPr lang="lt-LT" sz="1600" b="1">
                <a:solidFill>
                  <a:srgbClr val="092E68"/>
                </a:solidFill>
                <a:effectLst/>
                <a:latin typeface="DM Sans" pitchFamily="2" charset="0"/>
                <a:ea typeface="Times New Roman" panose="02020603050405020304" pitchFamily="18" charset="0"/>
              </a:rPr>
              <a:t>“) ir giliojo mokymo (angl. „</a:t>
            </a:r>
            <a:r>
              <a:rPr lang="lt-LT" sz="1600" b="1" err="1">
                <a:solidFill>
                  <a:srgbClr val="092E68"/>
                </a:solidFill>
                <a:effectLst/>
                <a:latin typeface="DM Sans" pitchFamily="2" charset="0"/>
                <a:ea typeface="Times New Roman" panose="02020603050405020304" pitchFamily="18" charset="0"/>
              </a:rPr>
              <a:t>Deep</a:t>
            </a:r>
            <a:r>
              <a:rPr lang="lt-LT" sz="1600" b="1">
                <a:solidFill>
                  <a:srgbClr val="092E68"/>
                </a:solidFill>
                <a:effectLst/>
                <a:latin typeface="DM Sans" pitchFamily="2" charset="0"/>
                <a:ea typeface="Times New Roman" panose="02020603050405020304" pitchFamily="18" charset="0"/>
              </a:rPr>
              <a:t> </a:t>
            </a:r>
            <a:r>
              <a:rPr lang="lt-LT" sz="1600" b="1" err="1">
                <a:solidFill>
                  <a:srgbClr val="092E68"/>
                </a:solidFill>
                <a:effectLst/>
                <a:latin typeface="DM Sans" pitchFamily="2" charset="0"/>
                <a:ea typeface="Times New Roman" panose="02020603050405020304" pitchFamily="18" charset="0"/>
              </a:rPr>
              <a:t>learning</a:t>
            </a:r>
            <a:r>
              <a:rPr lang="lt-LT" sz="1600" b="1">
                <a:solidFill>
                  <a:srgbClr val="092E68"/>
                </a:solidFill>
                <a:effectLst/>
                <a:latin typeface="DM Sans" pitchFamily="2" charset="0"/>
                <a:ea typeface="Times New Roman" panose="02020603050405020304" pitchFamily="18" charset="0"/>
              </a:rPr>
              <a:t>“) srityse;</a:t>
            </a:r>
          </a:p>
          <a:p>
            <a:pPr marL="0" indent="0">
              <a:buNone/>
            </a:pPr>
            <a:r>
              <a:rPr lang="lt-LT" sz="1600" b="1">
                <a:solidFill>
                  <a:srgbClr val="092E68"/>
                </a:solidFill>
                <a:effectLst/>
                <a:latin typeface="DM Sans" pitchFamily="2" charset="0"/>
                <a:ea typeface="Times New Roman" panose="02020603050405020304" pitchFamily="18" charset="0"/>
              </a:rPr>
              <a:t>3) kalbos technologijų projektų valdymo ir vykdymo srityse, kurių rezultatai buvo kalbos ištekliai ir (arba) kalbos technologijų sprendimai, kuriems reikėjo naudoti tekstynus.</a:t>
            </a:r>
          </a:p>
        </p:txBody>
      </p:sp>
      <p:pic>
        <p:nvPicPr>
          <p:cNvPr id="19" name="Picture 18" descr="A screen shot of a computer&#10;&#10;Description automatically generated">
            <a:extLst>
              <a:ext uri="{FF2B5EF4-FFF2-40B4-BE49-F238E27FC236}">
                <a16:creationId xmlns:a16="http://schemas.microsoft.com/office/drawing/2014/main" id="{9B560F03-E3FE-93E7-24B1-E06A80C906C0}"/>
              </a:ext>
            </a:extLst>
          </p:cNvPr>
          <p:cNvPicPr>
            <a:picLocks noChangeAspect="1"/>
          </p:cNvPicPr>
          <p:nvPr/>
        </p:nvPicPr>
        <p:blipFill rotWithShape="1">
          <a:blip r:embed="rId3">
            <a:extLst>
              <a:ext uri="{28A0092B-C50C-407E-A947-70E740481C1C}">
                <a14:useLocalDpi xmlns:a14="http://schemas.microsoft.com/office/drawing/2010/main" val="0"/>
              </a:ext>
            </a:extLst>
          </a:blip>
          <a:srcRect l="39627" t="39840" r="55091" b="47453"/>
          <a:stretch/>
        </p:blipFill>
        <p:spPr>
          <a:xfrm>
            <a:off x="5101264" y="2575734"/>
            <a:ext cx="853448" cy="1026611"/>
          </a:xfrm>
          <a:prstGeom prst="rect">
            <a:avLst/>
          </a:prstGeom>
          <a:solidFill>
            <a:srgbClr val="B3C2E3"/>
          </a:solidFill>
        </p:spPr>
      </p:pic>
      <p:pic>
        <p:nvPicPr>
          <p:cNvPr id="20" name="Picture 19" descr="A screen shot of a computer&#10;&#10;Description automatically generated">
            <a:extLst>
              <a:ext uri="{FF2B5EF4-FFF2-40B4-BE49-F238E27FC236}">
                <a16:creationId xmlns:a16="http://schemas.microsoft.com/office/drawing/2014/main" id="{06D89624-0389-DF04-C8D1-0DE158875E5C}"/>
              </a:ext>
            </a:extLst>
          </p:cNvPr>
          <p:cNvPicPr>
            <a:picLocks noChangeAspect="1"/>
          </p:cNvPicPr>
          <p:nvPr/>
        </p:nvPicPr>
        <p:blipFill rotWithShape="1">
          <a:blip r:embed="rId3">
            <a:extLst>
              <a:ext uri="{28A0092B-C50C-407E-A947-70E740481C1C}">
                <a14:useLocalDpi xmlns:a14="http://schemas.microsoft.com/office/drawing/2010/main" val="0"/>
              </a:ext>
            </a:extLst>
          </a:blip>
          <a:srcRect l="47282" t="39840" r="47781" b="47453"/>
          <a:stretch/>
        </p:blipFill>
        <p:spPr>
          <a:xfrm>
            <a:off x="6332002" y="2505872"/>
            <a:ext cx="931289" cy="1198381"/>
          </a:xfrm>
          <a:prstGeom prst="rect">
            <a:avLst/>
          </a:prstGeom>
        </p:spPr>
      </p:pic>
      <p:sp>
        <p:nvSpPr>
          <p:cNvPr id="23" name="Text Placeholder 8">
            <a:extLst>
              <a:ext uri="{FF2B5EF4-FFF2-40B4-BE49-F238E27FC236}">
                <a16:creationId xmlns:a16="http://schemas.microsoft.com/office/drawing/2014/main" id="{DC7267DF-6AA8-5547-C5F7-56939AE913A0}"/>
              </a:ext>
            </a:extLst>
          </p:cNvPr>
          <p:cNvSpPr txBox="1">
            <a:spLocks/>
          </p:cNvSpPr>
          <p:nvPr/>
        </p:nvSpPr>
        <p:spPr>
          <a:xfrm>
            <a:off x="9342879" y="6454622"/>
            <a:ext cx="2849121" cy="80675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600">
                <a:solidFill>
                  <a:srgbClr val="092E68"/>
                </a:solidFill>
              </a:rPr>
              <a:t>Kvietimo kodas 02-</a:t>
            </a:r>
            <a:r>
              <a:rPr lang="en-US" sz="1600">
                <a:solidFill>
                  <a:srgbClr val="092E68"/>
                </a:solidFill>
              </a:rPr>
              <a:t>100</a:t>
            </a:r>
            <a:r>
              <a:rPr lang="lt-LT" sz="1600">
                <a:solidFill>
                  <a:srgbClr val="092E68"/>
                </a:solidFill>
              </a:rPr>
              <a:t>-K</a:t>
            </a:r>
            <a:endParaRPr lang="en-LT" sz="1600">
              <a:solidFill>
                <a:srgbClr val="092E68"/>
              </a:solidFill>
            </a:endParaRPr>
          </a:p>
        </p:txBody>
      </p:sp>
    </p:spTree>
    <p:extLst>
      <p:ext uri="{BB962C8B-B14F-4D97-AF65-F5344CB8AC3E}">
        <p14:creationId xmlns:p14="http://schemas.microsoft.com/office/powerpoint/2010/main" val="280017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6E8220-6D00-654E-563C-0BBC8C35B36F}"/>
              </a:ext>
            </a:extLst>
          </p:cNvPr>
          <p:cNvSpPr>
            <a:spLocks noGrp="1"/>
          </p:cNvSpPr>
          <p:nvPr>
            <p:ph type="body" sz="quarter" idx="10"/>
          </p:nvPr>
        </p:nvSpPr>
        <p:spPr>
          <a:xfrm>
            <a:off x="761305" y="1236464"/>
            <a:ext cx="5187064" cy="470150"/>
          </a:xfrm>
        </p:spPr>
        <p:txBody>
          <a:bodyPr/>
          <a:lstStyle/>
          <a:p>
            <a:r>
              <a:rPr lang="lt-LT" sz="2000" b="1">
                <a:latin typeface="DM Sans" pitchFamily="2" charset="-70"/>
              </a:rPr>
              <a:t>Privalomi pateikti dokumentai:</a:t>
            </a:r>
            <a:endParaRPr lang="lt-LT" sz="2000" b="1"/>
          </a:p>
          <a:p>
            <a:endParaRPr lang="lt-LT" sz="2000" b="1"/>
          </a:p>
          <a:p>
            <a:endParaRPr lang="lt-LT" sz="2000" b="1"/>
          </a:p>
        </p:txBody>
      </p:sp>
      <p:sp>
        <p:nvSpPr>
          <p:cNvPr id="4" name="Slide Number Placeholder 3">
            <a:extLst>
              <a:ext uri="{FF2B5EF4-FFF2-40B4-BE49-F238E27FC236}">
                <a16:creationId xmlns:a16="http://schemas.microsoft.com/office/drawing/2014/main" id="{BBF30DC7-3FD4-14B6-B767-1566B1B8C3DB}"/>
              </a:ext>
            </a:extLst>
          </p:cNvPr>
          <p:cNvSpPr>
            <a:spLocks noGrp="1"/>
          </p:cNvSpPr>
          <p:nvPr>
            <p:ph type="sldNum" sz="quarter" idx="4"/>
          </p:nvPr>
        </p:nvSpPr>
        <p:spPr/>
        <p:txBody>
          <a:bodyPr/>
          <a:lstStyle/>
          <a:p>
            <a:fld id="{2C9A1DEF-F8CC-264F-9A7B-89BAB9CBC5C2}" type="slidenum">
              <a:rPr lang="en-US" smtClean="0"/>
              <a:pPr/>
              <a:t>4</a:t>
            </a:fld>
            <a:r>
              <a:rPr lang="en-US"/>
              <a:t>   |   Centrinė projektų valdymo agentūra</a:t>
            </a:r>
            <a:endParaRPr lang="x-none"/>
          </a:p>
        </p:txBody>
      </p:sp>
      <p:sp>
        <p:nvSpPr>
          <p:cNvPr id="5" name="Text Placeholder 8">
            <a:extLst>
              <a:ext uri="{FF2B5EF4-FFF2-40B4-BE49-F238E27FC236}">
                <a16:creationId xmlns:a16="http://schemas.microsoft.com/office/drawing/2014/main" id="{4F8AB735-ED46-4010-80C9-DF1DC66858A1}"/>
              </a:ext>
            </a:extLst>
          </p:cNvPr>
          <p:cNvSpPr txBox="1">
            <a:spLocks/>
          </p:cNvSpPr>
          <p:nvPr/>
        </p:nvSpPr>
        <p:spPr>
          <a:xfrm>
            <a:off x="9342879" y="6454622"/>
            <a:ext cx="2849121" cy="80675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600">
                <a:solidFill>
                  <a:srgbClr val="092E68"/>
                </a:solidFill>
              </a:rPr>
              <a:t>Kvietimo kodas 02-</a:t>
            </a:r>
            <a:r>
              <a:rPr lang="en-US" sz="1600">
                <a:solidFill>
                  <a:srgbClr val="092E68"/>
                </a:solidFill>
              </a:rPr>
              <a:t>100</a:t>
            </a:r>
            <a:r>
              <a:rPr lang="lt-LT" sz="1600">
                <a:solidFill>
                  <a:srgbClr val="092E68"/>
                </a:solidFill>
              </a:rPr>
              <a:t>-K</a:t>
            </a:r>
            <a:endParaRPr lang="en-LT" sz="1600">
              <a:solidFill>
                <a:srgbClr val="092E68"/>
              </a:solidFill>
            </a:endParaRPr>
          </a:p>
        </p:txBody>
      </p:sp>
      <p:sp>
        <p:nvSpPr>
          <p:cNvPr id="10" name="Text Placeholder 1">
            <a:extLst>
              <a:ext uri="{FF2B5EF4-FFF2-40B4-BE49-F238E27FC236}">
                <a16:creationId xmlns:a16="http://schemas.microsoft.com/office/drawing/2014/main" id="{7B565256-0B14-C401-A4D6-E6465BD14A5C}"/>
              </a:ext>
            </a:extLst>
          </p:cNvPr>
          <p:cNvSpPr txBox="1">
            <a:spLocks/>
          </p:cNvSpPr>
          <p:nvPr/>
        </p:nvSpPr>
        <p:spPr>
          <a:xfrm>
            <a:off x="162178" y="1680533"/>
            <a:ext cx="11867643" cy="4828101"/>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00000"/>
              </a:lnSpc>
              <a:buAutoNum type="arabicPeriod"/>
              <a:tabLst>
                <a:tab pos="270510" algn="l"/>
                <a:tab pos="561975" algn="l"/>
                <a:tab pos="902335" algn="l"/>
              </a:tabLst>
            </a:pPr>
            <a:r>
              <a:rPr lang="lt-LT" sz="1800">
                <a:effectLst/>
                <a:latin typeface="DM Sans" pitchFamily="2" charset="0"/>
                <a:ea typeface="Times New Roman" panose="02020603050405020304" pitchFamily="18" charset="0"/>
              </a:rPr>
              <a:t>partnerio deklaracija (jei dalyvauja partneris);</a:t>
            </a:r>
          </a:p>
          <a:p>
            <a:pPr marL="342900" indent="-342900" algn="just">
              <a:lnSpc>
                <a:spcPct val="100000"/>
              </a:lnSpc>
              <a:buAutoNum type="arabicPeriod"/>
              <a:tabLst>
                <a:tab pos="270510" algn="l"/>
                <a:tab pos="561975" algn="l"/>
                <a:tab pos="902335" algn="l"/>
              </a:tabLst>
            </a:pPr>
            <a:r>
              <a:rPr lang="lt-LT" sz="1800">
                <a:effectLst/>
                <a:latin typeface="DM Sans" pitchFamily="2" charset="0"/>
                <a:ea typeface="Times New Roman" panose="02020603050405020304" pitchFamily="18" charset="0"/>
              </a:rPr>
              <a:t>informacija apie projekto biudžeto paskirstymą pagal pareiškėjus ir partnerius (jei dalyvauja partneris);</a:t>
            </a:r>
          </a:p>
          <a:p>
            <a:pPr marL="342900" indent="-342900" algn="just">
              <a:lnSpc>
                <a:spcPct val="100000"/>
              </a:lnSpc>
              <a:buAutoNum type="arabicPeriod"/>
              <a:tabLst>
                <a:tab pos="270510" algn="l"/>
                <a:tab pos="561975" algn="l"/>
                <a:tab pos="902335" algn="l"/>
              </a:tabLst>
            </a:pPr>
            <a:r>
              <a:rPr lang="lt-LT" sz="1800">
                <a:effectLst/>
                <a:latin typeface="DM Sans" pitchFamily="2" charset="0"/>
                <a:ea typeface="Times New Roman" panose="02020603050405020304" pitchFamily="18" charset="0"/>
              </a:rPr>
              <a:t>dokumentai ir informacija, pagrindžiantys projekto išlaidų pagrįstumą;</a:t>
            </a:r>
          </a:p>
          <a:p>
            <a:pPr marL="342900" indent="-342900" algn="just">
              <a:lnSpc>
                <a:spcPct val="100000"/>
              </a:lnSpc>
              <a:buAutoNum type="arabicPeriod"/>
              <a:tabLst>
                <a:tab pos="270510" algn="l"/>
                <a:tab pos="561975" algn="l"/>
                <a:tab pos="902335" algn="l"/>
              </a:tabLst>
            </a:pPr>
            <a:r>
              <a:rPr lang="lt-LT" sz="1800">
                <a:effectLst/>
                <a:latin typeface="DM Sans" pitchFamily="2" charset="0"/>
                <a:ea typeface="Calibri" panose="020F0502020204030204" pitchFamily="34" charset="0"/>
              </a:rPr>
              <a:t> </a:t>
            </a:r>
            <a:r>
              <a:rPr lang="lt-LT" sz="1800">
                <a:effectLst/>
                <a:latin typeface="DM Sans" pitchFamily="2" charset="0"/>
                <a:ea typeface="Times New Roman" panose="02020603050405020304" pitchFamily="18" charset="0"/>
              </a:rPr>
              <a:t>investicijų projektas;</a:t>
            </a:r>
          </a:p>
          <a:p>
            <a:pPr marL="342900" indent="-342900" algn="just">
              <a:lnSpc>
                <a:spcPct val="100000"/>
              </a:lnSpc>
              <a:buAutoNum type="arabicPeriod"/>
              <a:tabLst>
                <a:tab pos="270510" algn="l"/>
                <a:tab pos="561975" algn="l"/>
                <a:tab pos="902335" algn="l"/>
              </a:tabLst>
            </a:pPr>
            <a:r>
              <a:rPr lang="lt-LT" sz="1800">
                <a:effectLst/>
                <a:latin typeface="DM Sans" pitchFamily="2" charset="0"/>
                <a:ea typeface="Times New Roman" panose="02020603050405020304" pitchFamily="18" charset="0"/>
              </a:rPr>
              <a:t>informacija, reikalinga projekto atitikčiai projektų atrankos kriterijams įvertinti (Aprašo 2 priedas), </a:t>
            </a:r>
            <a:r>
              <a:rPr lang="lt-LT" sz="1800">
                <a:effectLst/>
                <a:latin typeface="DM Sans" pitchFamily="2" charset="0"/>
                <a:ea typeface="Calibri" panose="020F0502020204030204" pitchFamily="34" charset="0"/>
              </a:rPr>
              <a:t>ir tai įrodantys dokumentai;</a:t>
            </a:r>
            <a:endParaRPr lang="lt-LT" sz="1800">
              <a:latin typeface="DM Sans" pitchFamily="2" charset="0"/>
              <a:ea typeface="Calibri" panose="020F0502020204030204" pitchFamily="34" charset="0"/>
            </a:endParaRPr>
          </a:p>
          <a:p>
            <a:pPr marL="342900" indent="-342900" algn="just">
              <a:lnSpc>
                <a:spcPct val="100000"/>
              </a:lnSpc>
              <a:buAutoNum type="arabicPeriod"/>
              <a:tabLst>
                <a:tab pos="270510" algn="l"/>
                <a:tab pos="561975" algn="l"/>
                <a:tab pos="902335" algn="l"/>
              </a:tabLst>
            </a:pPr>
            <a:r>
              <a:rPr lang="lt-LT" sz="1800">
                <a:effectLst/>
                <a:latin typeface="DM Sans" pitchFamily="2" charset="0"/>
                <a:ea typeface="Calibri" panose="020F0502020204030204" pitchFamily="34" charset="0"/>
              </a:rPr>
              <a:t>vykdytų lietuvių kalbos tekstyno projektų finansavimo sutarčių kopijos, nuorodos į projektų finansavimo sutartis ir (arba) vadovo raštas dėl anksčiau vykdytų lietuvių kalbos tekstyno projektų (jeigu nebuvo sudaryta projekto finansavimo sutartis) ir jų sąrašas su nuorodomis, kur buvo naudojamas ar viešinamas lietuvių kalbos tekstyno turinys, ir (arba) kiti lietuvių kalbos tekstyno projektų patirtį įrodantys dokumentai;</a:t>
            </a:r>
          </a:p>
          <a:p>
            <a:pPr marL="342900" indent="-342900" algn="just">
              <a:lnSpc>
                <a:spcPct val="100000"/>
              </a:lnSpc>
              <a:buAutoNum type="arabicPeriod"/>
              <a:tabLst>
                <a:tab pos="270510" algn="l"/>
                <a:tab pos="561975" algn="l"/>
                <a:tab pos="902335" algn="l"/>
              </a:tabLst>
            </a:pPr>
            <a:r>
              <a:rPr lang="lt-LT" sz="1800">
                <a:effectLst/>
                <a:latin typeface="DM Sans" pitchFamily="2" charset="0"/>
                <a:ea typeface="Calibri" panose="020F0502020204030204" pitchFamily="34" charset="0"/>
              </a:rPr>
              <a:t>darbo užmokesčio pažyma (Aprašo 3 priedas).</a:t>
            </a:r>
            <a:endParaRPr lang="lt-LT" sz="1800">
              <a:effectLst/>
              <a:latin typeface="DM Sans" pitchFamily="2" charset="0"/>
              <a:ea typeface="Times New Roman" panose="02020603050405020304" pitchFamily="18" charset="0"/>
            </a:endParaRPr>
          </a:p>
        </p:txBody>
      </p:sp>
    </p:spTree>
    <p:extLst>
      <p:ext uri="{BB962C8B-B14F-4D97-AF65-F5344CB8AC3E}">
        <p14:creationId xmlns:p14="http://schemas.microsoft.com/office/powerpoint/2010/main" val="2621610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6E8220-6D00-654E-563C-0BBC8C35B36F}"/>
              </a:ext>
            </a:extLst>
          </p:cNvPr>
          <p:cNvSpPr>
            <a:spLocks noGrp="1"/>
          </p:cNvSpPr>
          <p:nvPr>
            <p:ph type="body" sz="quarter" idx="10"/>
          </p:nvPr>
        </p:nvSpPr>
        <p:spPr>
          <a:xfrm>
            <a:off x="412962" y="1916113"/>
            <a:ext cx="3817394" cy="470150"/>
          </a:xfrm>
        </p:spPr>
        <p:txBody>
          <a:bodyPr/>
          <a:lstStyle/>
          <a:p>
            <a:r>
              <a:rPr lang="lt-LT" sz="2000">
                <a:latin typeface="DM Sans" pitchFamily="2" charset="-70"/>
              </a:rPr>
              <a:t>Paraiškos priimamos iki</a:t>
            </a:r>
            <a:endParaRPr lang="lt-LT" sz="2000"/>
          </a:p>
          <a:p>
            <a:endParaRPr lang="lt-LT" sz="2000"/>
          </a:p>
          <a:p>
            <a:endParaRPr lang="lt-LT" sz="2000"/>
          </a:p>
        </p:txBody>
      </p:sp>
      <p:sp>
        <p:nvSpPr>
          <p:cNvPr id="3" name="Text Placeholder 2">
            <a:extLst>
              <a:ext uri="{FF2B5EF4-FFF2-40B4-BE49-F238E27FC236}">
                <a16:creationId xmlns:a16="http://schemas.microsoft.com/office/drawing/2014/main" id="{00E0A93F-CE44-A0D0-6B48-0BDBEF386987}"/>
              </a:ext>
            </a:extLst>
          </p:cNvPr>
          <p:cNvSpPr>
            <a:spLocks noGrp="1"/>
          </p:cNvSpPr>
          <p:nvPr>
            <p:ph type="body" sz="quarter" idx="13"/>
          </p:nvPr>
        </p:nvSpPr>
        <p:spPr>
          <a:xfrm>
            <a:off x="451568" y="2457534"/>
            <a:ext cx="4917027" cy="682708"/>
          </a:xfrm>
        </p:spPr>
        <p:txBody>
          <a:bodyPr/>
          <a:lstStyle/>
          <a:p>
            <a:r>
              <a:rPr lang="lt-LT" sz="4400"/>
              <a:t>2024-0</a:t>
            </a:r>
            <a:r>
              <a:rPr lang="en-US" sz="4400"/>
              <a:t>5</a:t>
            </a:r>
            <a:r>
              <a:rPr lang="lt-LT" sz="4400"/>
              <a:t>-3</a:t>
            </a:r>
            <a:r>
              <a:rPr lang="en-US" sz="4400"/>
              <a:t>1</a:t>
            </a:r>
            <a:r>
              <a:rPr lang="lt-LT" sz="4400"/>
              <a:t> 17 val.</a:t>
            </a:r>
            <a:endParaRPr lang="lt-LT"/>
          </a:p>
        </p:txBody>
      </p:sp>
      <p:sp>
        <p:nvSpPr>
          <p:cNvPr id="4" name="Slide Number Placeholder 3">
            <a:extLst>
              <a:ext uri="{FF2B5EF4-FFF2-40B4-BE49-F238E27FC236}">
                <a16:creationId xmlns:a16="http://schemas.microsoft.com/office/drawing/2014/main" id="{BBF30DC7-3FD4-14B6-B767-1566B1B8C3DB}"/>
              </a:ext>
            </a:extLst>
          </p:cNvPr>
          <p:cNvSpPr>
            <a:spLocks noGrp="1"/>
          </p:cNvSpPr>
          <p:nvPr>
            <p:ph type="sldNum" sz="quarter" idx="4"/>
          </p:nvPr>
        </p:nvSpPr>
        <p:spPr/>
        <p:txBody>
          <a:bodyPr/>
          <a:lstStyle/>
          <a:p>
            <a:fld id="{2C9A1DEF-F8CC-264F-9A7B-89BAB9CBC5C2}" type="slidenum">
              <a:rPr lang="en-US" smtClean="0"/>
              <a:pPr/>
              <a:t>5</a:t>
            </a:fld>
            <a:r>
              <a:rPr lang="en-US"/>
              <a:t>   |   Centrinė projektų valdymo agentūra</a:t>
            </a:r>
            <a:endParaRPr lang="x-none"/>
          </a:p>
        </p:txBody>
      </p:sp>
      <p:sp>
        <p:nvSpPr>
          <p:cNvPr id="5" name="Text Placeholder 8">
            <a:extLst>
              <a:ext uri="{FF2B5EF4-FFF2-40B4-BE49-F238E27FC236}">
                <a16:creationId xmlns:a16="http://schemas.microsoft.com/office/drawing/2014/main" id="{4F8AB735-ED46-4010-80C9-DF1DC66858A1}"/>
              </a:ext>
            </a:extLst>
          </p:cNvPr>
          <p:cNvSpPr txBox="1">
            <a:spLocks/>
          </p:cNvSpPr>
          <p:nvPr/>
        </p:nvSpPr>
        <p:spPr>
          <a:xfrm>
            <a:off x="9342879" y="6454622"/>
            <a:ext cx="2849121" cy="80675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600">
                <a:solidFill>
                  <a:srgbClr val="092E68"/>
                </a:solidFill>
              </a:rPr>
              <a:t>Kvietimo kodas 02-</a:t>
            </a:r>
            <a:r>
              <a:rPr lang="en-US" sz="1600">
                <a:solidFill>
                  <a:srgbClr val="092E68"/>
                </a:solidFill>
              </a:rPr>
              <a:t>100</a:t>
            </a:r>
            <a:r>
              <a:rPr lang="lt-LT" sz="1600">
                <a:solidFill>
                  <a:srgbClr val="092E68"/>
                </a:solidFill>
              </a:rPr>
              <a:t>-K</a:t>
            </a:r>
            <a:endParaRPr lang="en-LT" sz="1600">
              <a:solidFill>
                <a:srgbClr val="092E68"/>
              </a:solidFill>
            </a:endParaRPr>
          </a:p>
        </p:txBody>
      </p:sp>
      <p:sp>
        <p:nvSpPr>
          <p:cNvPr id="6" name="Text Placeholder 1">
            <a:extLst>
              <a:ext uri="{FF2B5EF4-FFF2-40B4-BE49-F238E27FC236}">
                <a16:creationId xmlns:a16="http://schemas.microsoft.com/office/drawing/2014/main" id="{340C0E73-50EA-382D-3A9F-AE9C5D6965C7}"/>
              </a:ext>
            </a:extLst>
          </p:cNvPr>
          <p:cNvSpPr txBox="1">
            <a:spLocks/>
          </p:cNvSpPr>
          <p:nvPr/>
        </p:nvSpPr>
        <p:spPr>
          <a:xfrm>
            <a:off x="412962" y="3211513"/>
            <a:ext cx="3817394" cy="470150"/>
          </a:xfrm>
          <a:prstGeom prst="rect">
            <a:avLst/>
          </a:prstGeom>
        </p:spPr>
        <p:txBody>
          <a:bodyPr>
            <a:noAutofit/>
          </a:bodyPr>
          <a:lstStyle>
            <a:lvl1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lang="en-US" sz="1400" b="0" i="0" u="none" strike="noStrike" kern="1200" cap="none" spc="40" baseline="0">
                <a:solidFill>
                  <a:srgbClr val="092E68"/>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2000">
                <a:latin typeface="DM Sans" pitchFamily="2" charset="-70"/>
              </a:rPr>
              <a:t>Paraiškos teikiamos</a:t>
            </a:r>
            <a:endParaRPr lang="lt-LT" sz="2000"/>
          </a:p>
          <a:p>
            <a:endParaRPr lang="lt-LT" sz="2000"/>
          </a:p>
          <a:p>
            <a:endParaRPr lang="lt-LT" sz="2000"/>
          </a:p>
        </p:txBody>
      </p:sp>
      <p:sp>
        <p:nvSpPr>
          <p:cNvPr id="7" name="Text Placeholder 2">
            <a:extLst>
              <a:ext uri="{FF2B5EF4-FFF2-40B4-BE49-F238E27FC236}">
                <a16:creationId xmlns:a16="http://schemas.microsoft.com/office/drawing/2014/main" id="{B8C1F220-CBC1-1A81-0085-C0D4BAC6E39E}"/>
              </a:ext>
            </a:extLst>
          </p:cNvPr>
          <p:cNvSpPr txBox="1">
            <a:spLocks/>
          </p:cNvSpPr>
          <p:nvPr/>
        </p:nvSpPr>
        <p:spPr>
          <a:xfrm>
            <a:off x="451568" y="3752934"/>
            <a:ext cx="8606793" cy="682708"/>
          </a:xfrm>
          <a:prstGeom prst="rect">
            <a:avLst/>
          </a:prstGeom>
        </p:spPr>
        <p:txBody>
          <a:bodyPr>
            <a:noAutofit/>
          </a:bodyPr>
          <a:lstStyle>
            <a:lvl1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lang="en-US" sz="4400" b="0" i="0" u="none" strike="noStrike" kern="1200" cap="none" spc="40" baseline="0">
                <a:solidFill>
                  <a:srgbClr val="092E68"/>
                </a:solidFill>
                <a:uFillTx/>
                <a:latin typeface="DM Serif Display" pitchFamily="2"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effectLst/>
                <a:cs typeface="Poppins" panose="00000500000000000000" pitchFamily="2" charset="0"/>
              </a:rPr>
              <a:t>2021-2027 m. Duomenų mainų svetain</a:t>
            </a:r>
            <a:r>
              <a:rPr lang="lt-LT" b="0" i="0">
                <a:effectLst/>
                <a:cs typeface="Poppins" panose="00000500000000000000" pitchFamily="2" charset="0"/>
              </a:rPr>
              <a:t>ė</a:t>
            </a:r>
            <a:r>
              <a:rPr lang="en-US" b="0" i="0">
                <a:effectLst/>
                <a:cs typeface="Poppins" panose="00000500000000000000" pitchFamily="2" charset="0"/>
              </a:rPr>
              <a:t> (DMS) https://dms.investis.lt. </a:t>
            </a:r>
            <a:endParaRPr lang="lt-LT">
              <a:cs typeface="Poppins" panose="00000500000000000000" pitchFamily="2" charset="0"/>
            </a:endParaRPr>
          </a:p>
        </p:txBody>
      </p:sp>
    </p:spTree>
    <p:extLst>
      <p:ext uri="{BB962C8B-B14F-4D97-AF65-F5344CB8AC3E}">
        <p14:creationId xmlns:p14="http://schemas.microsoft.com/office/powerpoint/2010/main" val="2882004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6ABA55-72A0-2BAB-2A3A-F331B2D0987A}"/>
              </a:ext>
            </a:extLst>
          </p:cNvPr>
          <p:cNvSpPr>
            <a:spLocks noGrp="1"/>
          </p:cNvSpPr>
          <p:nvPr>
            <p:ph type="body" sz="quarter" idx="11"/>
          </p:nvPr>
        </p:nvSpPr>
        <p:spPr>
          <a:xfrm>
            <a:off x="540279" y="5229214"/>
            <a:ext cx="3610482" cy="1377069"/>
          </a:xfrm>
        </p:spPr>
        <p:txBody>
          <a:bodyPr lIns="91440" tIns="45720" rIns="91440" bIns="45720" anchor="t">
            <a:noAutofit/>
          </a:bodyPr>
          <a:lstStyle/>
          <a:p>
            <a:pPr lvl="0"/>
            <a:r>
              <a:rPr lang="lt-LT" sz="1400" b="1" dirty="0">
                <a:solidFill>
                  <a:schemeClr val="bg1"/>
                </a:solidFill>
                <a:latin typeface="DM Sans"/>
              </a:rPr>
              <a:t>Kontaktai</a:t>
            </a:r>
            <a:r>
              <a:rPr lang="en-US" sz="1400" b="1" dirty="0">
                <a:solidFill>
                  <a:schemeClr val="bg1"/>
                </a:solidFill>
                <a:latin typeface="DM Sans"/>
              </a:rPr>
              <a:t>:</a:t>
            </a:r>
          </a:p>
          <a:p>
            <a:pPr lvl="0"/>
            <a:endParaRPr lang="lt-LT" sz="1400" b="1" dirty="0">
              <a:solidFill>
                <a:schemeClr val="bg1"/>
              </a:solidFill>
            </a:endParaRPr>
          </a:p>
          <a:p>
            <a:pPr lvl="0"/>
            <a:r>
              <a:rPr lang="lt-LT" sz="1400" b="1" dirty="0">
                <a:solidFill>
                  <a:schemeClr val="bg1"/>
                </a:solidFill>
                <a:latin typeface="DM Sans"/>
              </a:rPr>
              <a:t>Vyr. projektų vadovė Irina Kaminskienė</a:t>
            </a:r>
          </a:p>
          <a:p>
            <a:pPr lvl="0"/>
            <a:r>
              <a:rPr lang="lt-LT" sz="1400" b="1" dirty="0">
                <a:solidFill>
                  <a:schemeClr val="bg1"/>
                </a:solidFill>
                <a:latin typeface="DM Sans"/>
              </a:rPr>
              <a:t>+370 654 68590</a:t>
            </a:r>
          </a:p>
          <a:p>
            <a:pPr lvl="0"/>
            <a:r>
              <a:rPr lang="lt-LT" sz="1400" b="1" noProof="1">
                <a:solidFill>
                  <a:schemeClr val="bg1"/>
                </a:solidFill>
                <a:latin typeface="DM Sans"/>
              </a:rPr>
              <a:t>Ir.kaminskiene@cpva.lt</a:t>
            </a:r>
          </a:p>
          <a:p>
            <a:pPr lvl="0"/>
            <a:endParaRPr lang="en-US" sz="1400" b="1" dirty="0">
              <a:solidFill>
                <a:schemeClr val="bg1"/>
              </a:solidFill>
            </a:endParaRPr>
          </a:p>
          <a:p>
            <a:endParaRPr lang="en-LT" sz="1400" b="1" dirty="0">
              <a:solidFill>
                <a:schemeClr val="bg1"/>
              </a:solidFill>
            </a:endParaRPr>
          </a:p>
        </p:txBody>
      </p:sp>
      <p:sp>
        <p:nvSpPr>
          <p:cNvPr id="8" name="Text Placeholder 8">
            <a:extLst>
              <a:ext uri="{FF2B5EF4-FFF2-40B4-BE49-F238E27FC236}">
                <a16:creationId xmlns:a16="http://schemas.microsoft.com/office/drawing/2014/main" id="{4155E339-2348-B173-BBB2-F45A1A6C2B8D}"/>
              </a:ext>
            </a:extLst>
          </p:cNvPr>
          <p:cNvSpPr txBox="1">
            <a:spLocks/>
          </p:cNvSpPr>
          <p:nvPr/>
        </p:nvSpPr>
        <p:spPr>
          <a:xfrm>
            <a:off x="9342879" y="6454622"/>
            <a:ext cx="2849121" cy="80675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600">
                <a:solidFill>
                  <a:srgbClr val="A0BAEB"/>
                </a:solidFill>
              </a:rPr>
              <a:t>Kvietimo kodas 02-</a:t>
            </a:r>
            <a:r>
              <a:rPr lang="en-US" sz="1600">
                <a:solidFill>
                  <a:srgbClr val="A0BAEB"/>
                </a:solidFill>
              </a:rPr>
              <a:t>100</a:t>
            </a:r>
            <a:r>
              <a:rPr lang="lt-LT" sz="1600">
                <a:solidFill>
                  <a:srgbClr val="A0BAEB"/>
                </a:solidFill>
              </a:rPr>
              <a:t>-K</a:t>
            </a:r>
            <a:endParaRPr lang="en-LT" sz="1600">
              <a:solidFill>
                <a:srgbClr val="A0BAEB"/>
              </a:solidFill>
            </a:endParaRPr>
          </a:p>
        </p:txBody>
      </p:sp>
      <p:sp>
        <p:nvSpPr>
          <p:cNvPr id="2" name="Text Placeholder 3">
            <a:extLst>
              <a:ext uri="{FF2B5EF4-FFF2-40B4-BE49-F238E27FC236}">
                <a16:creationId xmlns:a16="http://schemas.microsoft.com/office/drawing/2014/main" id="{ADFB349C-9B1F-DC1A-A4E5-917BC25D712A}"/>
              </a:ext>
            </a:extLst>
          </p:cNvPr>
          <p:cNvSpPr txBox="1">
            <a:spLocks/>
          </p:cNvSpPr>
          <p:nvPr/>
        </p:nvSpPr>
        <p:spPr>
          <a:xfrm>
            <a:off x="540278" y="4085736"/>
            <a:ext cx="11407775" cy="2388367"/>
          </a:xfrm>
          <a:prstGeom prst="rect">
            <a:avLst/>
          </a:prstGeom>
        </p:spPr>
        <p:txBody>
          <a:bodyPr>
            <a:noAutofit/>
          </a:bodyPr>
          <a:lstStyle>
            <a:lvl1pPr marL="0" marR="0" lvl="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lang="en-US" sz="1200" b="0" i="0" u="none" strike="noStrike" kern="1200" cap="none" spc="40" baseline="0">
                <a:solidFill>
                  <a:srgbClr val="DCDCDC"/>
                </a:solidFill>
                <a:uFillTx/>
                <a:latin typeface="DM Sans" pitchFamily="2" charset="77"/>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400" b="1">
                <a:solidFill>
                  <a:schemeClr val="bg1"/>
                </a:solidFill>
              </a:rPr>
              <a:t>Plačiau apie kvietimą</a:t>
            </a:r>
          </a:p>
          <a:p>
            <a:r>
              <a:rPr lang="lt-LT" sz="1400" b="1" u="sng">
                <a:solidFill>
                  <a:schemeClr val="bg1"/>
                </a:solidFill>
                <a:hlinkClick r:id="rId2">
                  <a:extLst>
                    <a:ext uri="{A12FA001-AC4F-418D-AE19-62706E023703}">
                      <ahyp:hlinkClr xmlns:ahyp="http://schemas.microsoft.com/office/drawing/2018/hyperlinkcolor" val="tx"/>
                    </a:ext>
                  </a:extLst>
                </a:hlinkClick>
              </a:rPr>
              <a:t>https://www.esinvesticijos.lt/kvietimai/nuasmeninimo-tekstyno-sukurimas</a:t>
            </a:r>
            <a:r>
              <a:rPr lang="lt-LT" sz="1400" b="1" u="sng">
                <a:solidFill>
                  <a:schemeClr val="bg1"/>
                </a:solidFill>
              </a:rPr>
              <a:t> </a:t>
            </a:r>
            <a:endParaRPr lang="lt-LT" sz="1400" b="1">
              <a:solidFill>
                <a:schemeClr val="bg1"/>
              </a:solidFill>
            </a:endParaRPr>
          </a:p>
        </p:txBody>
      </p:sp>
    </p:spTree>
    <p:extLst>
      <p:ext uri="{BB962C8B-B14F-4D97-AF65-F5344CB8AC3E}">
        <p14:creationId xmlns:p14="http://schemas.microsoft.com/office/powerpoint/2010/main" val="3954096981"/>
      </p:ext>
    </p:extLst>
  </p:cSld>
  <p:clrMapOvr>
    <a:masterClrMapping/>
  </p:clrMapOvr>
</p:sld>
</file>

<file path=ppt/theme/theme1.xml><?xml version="1.0" encoding="utf-8"?>
<a:theme xmlns:a="http://schemas.openxmlformats.org/drawingml/2006/main" name="Baltas">
  <a:themeElements>
    <a:clrScheme name="CPVA">
      <a:dk1>
        <a:srgbClr val="0A1E26"/>
      </a:dk1>
      <a:lt1>
        <a:srgbClr val="FFFFFF"/>
      </a:lt1>
      <a:dk2>
        <a:srgbClr val="01343B"/>
      </a:dk2>
      <a:lt2>
        <a:srgbClr val="E7E6E6"/>
      </a:lt2>
      <a:accent1>
        <a:srgbClr val="092D67"/>
      </a:accent1>
      <a:accent2>
        <a:srgbClr val="F0B016"/>
      </a:accent2>
      <a:accent3>
        <a:srgbClr val="4249DF"/>
      </a:accent3>
      <a:accent4>
        <a:srgbClr val="CCDED6"/>
      </a:accent4>
      <a:accent5>
        <a:srgbClr val="C5DEFF"/>
      </a:accent5>
      <a:accent6>
        <a:srgbClr val="BEBFBE"/>
      </a:accent6>
      <a:hlink>
        <a:srgbClr val="01333B"/>
      </a:hlink>
      <a:folHlink>
        <a:srgbClr val="0133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CCA117F497E3D419E774FDF9F1CDC63" ma:contentTypeVersion="13" ma:contentTypeDescription="Loo uus dokument" ma:contentTypeScope="" ma:versionID="a86f2cab321af8071e3134fd60001d91">
  <xsd:schema xmlns:xsd="http://www.w3.org/2001/XMLSchema" xmlns:xs="http://www.w3.org/2001/XMLSchema" xmlns:p="http://schemas.microsoft.com/office/2006/metadata/properties" xmlns:ns3="dcde8227-80a3-4b03-a3a8-b41e8091f289" xmlns:ns4="3b88fb86-4b02-47b7-a458-9600e072c17f" targetNamespace="http://schemas.microsoft.com/office/2006/metadata/properties" ma:root="true" ma:fieldsID="3a452bd9588c6af76c7c01cd3dd8ce49" ns3:_="" ns4:_="">
    <xsd:import namespace="dcde8227-80a3-4b03-a3a8-b41e8091f289"/>
    <xsd:import namespace="3b88fb86-4b02-47b7-a458-9600e072c17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de8227-80a3-4b03-a3a8-b41e8091f2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88fb86-4b02-47b7-a458-9600e072c17f" elementFormDefault="qualified">
    <xsd:import namespace="http://schemas.microsoft.com/office/2006/documentManagement/types"/>
    <xsd:import namespace="http://schemas.microsoft.com/office/infopath/2007/PartnerControls"/>
    <xsd:element name="SharedWithUsers" ma:index="10" nillable="true" ma:displayName="Ühiskasutuse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Ühiskasutusse andmise üksikasjad" ma:internalName="SharedWithDetails" ma:readOnly="true">
      <xsd:simpleType>
        <xsd:restriction base="dms:Note">
          <xsd:maxLength value="255"/>
        </xsd:restriction>
      </xsd:simpleType>
    </xsd:element>
    <xsd:element name="SharingHintHash" ma:index="12" nillable="true" ma:displayName="Vihjeräsi jagami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4A226F-B264-4FBE-A831-F6935852DDCC}">
  <ds:schemaRefs>
    <ds:schemaRef ds:uri="3b88fb86-4b02-47b7-a458-9600e072c17f"/>
    <ds:schemaRef ds:uri="dcde8227-80a3-4b03-a3a8-b41e8091f2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091383-DBC4-43CD-A617-0C35E2BEE357}">
  <ds:schemaRefs>
    <ds:schemaRef ds:uri="http://schemas.microsoft.com/sharepoint/v3/contenttype/forms"/>
  </ds:schemaRefs>
</ds:datastoreItem>
</file>

<file path=customXml/itemProps3.xml><?xml version="1.0" encoding="utf-8"?>
<ds:datastoreItem xmlns:ds="http://schemas.openxmlformats.org/officeDocument/2006/customXml" ds:itemID="{7BC65DB8-9424-481C-B684-ABCFB492830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10</TotalTime>
  <Words>569</Words>
  <Application>Microsoft Office PowerPoint</Application>
  <PresentationFormat>Widescreen</PresentationFormat>
  <Paragraphs>73</Paragraphs>
  <Slides>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vt:i4>
      </vt:variant>
    </vt:vector>
  </HeadingPairs>
  <TitlesOfParts>
    <vt:vector size="16" baseType="lpstr">
      <vt:lpstr>Arial</vt:lpstr>
      <vt:lpstr>Calibri</vt:lpstr>
      <vt:lpstr>Calibri Light</vt:lpstr>
      <vt:lpstr>DM Sans</vt:lpstr>
      <vt:lpstr>DM Serif Display</vt:lpstr>
      <vt:lpstr>Poppins</vt:lpstr>
      <vt:lpstr>Times New Roman</vt:lpstr>
      <vt:lpstr>Wingdings</vt:lpstr>
      <vt:lpstr>Baltas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Eerik Kohv</dc:creator>
  <cp:lastModifiedBy>Irina Kaminskienė</cp:lastModifiedBy>
  <cp:revision>12</cp:revision>
  <cp:lastPrinted>2022-03-28T13:08:07Z</cp:lastPrinted>
  <dcterms:modified xsi:type="dcterms:W3CDTF">2024-03-15T08:53:16Z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0x0101000CCA117F497E3D419E774FDF9F1CDC63</vt:lpwstr>
  </property>
</Properties>
</file>