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2"/>
  </p:notesMasterIdLst>
  <p:handoutMasterIdLst>
    <p:handoutMasterId r:id="rId13"/>
  </p:handoutMasterIdLst>
  <p:sldIdLst>
    <p:sldId id="2271" r:id="rId5"/>
    <p:sldId id="2294" r:id="rId6"/>
    <p:sldId id="2303" r:id="rId7"/>
    <p:sldId id="2314" r:id="rId8"/>
    <p:sldId id="2311" r:id="rId9"/>
    <p:sldId id="2315" r:id="rId10"/>
    <p:sldId id="2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BE5"/>
    <a:srgbClr val="B3C2E3"/>
    <a:srgbClr val="B8B7B0"/>
    <a:srgbClr val="A0BAEB"/>
    <a:srgbClr val="A5B9E5"/>
    <a:srgbClr val="092E68"/>
    <a:srgbClr val="DCDCDC"/>
    <a:srgbClr val="234FAD"/>
    <a:srgbClr val="F5B414"/>
    <a:srgbClr val="F5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4" autoAdjust="0"/>
    <p:restoredTop sz="92585" autoAdjust="0"/>
  </p:normalViewPr>
  <p:slideViewPr>
    <p:cSldViewPr snapToGrid="0">
      <p:cViewPr varScale="1">
        <p:scale>
          <a:sx n="59" d="100"/>
          <a:sy n="59" d="100"/>
        </p:scale>
        <p:origin x="1108" y="2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101" d="100"/>
          <a:sy n="101" d="100"/>
        </p:scale>
        <p:origin x="454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tėja Garbinčiūtė" userId="7d0ffe98-8ab7-4087-8809-651cd3699191" providerId="ADAL" clId="{A7867C27-4CB3-4A8E-BC27-EB6F2A6AB031}"/>
    <pc:docChg chg="modSld">
      <pc:chgData name="Austėja Garbinčiūtė" userId="7d0ffe98-8ab7-4087-8809-651cd3699191" providerId="ADAL" clId="{A7867C27-4CB3-4A8E-BC27-EB6F2A6AB031}" dt="2024-03-14T11:31:41.504" v="83" actId="14100"/>
      <pc:docMkLst>
        <pc:docMk/>
      </pc:docMkLst>
      <pc:sldChg chg="modSp mod">
        <pc:chgData name="Austėja Garbinčiūtė" userId="7d0ffe98-8ab7-4087-8809-651cd3699191" providerId="ADAL" clId="{A7867C27-4CB3-4A8E-BC27-EB6F2A6AB031}" dt="2024-03-14T11:31:41.504" v="83" actId="14100"/>
        <pc:sldMkLst>
          <pc:docMk/>
          <pc:sldMk cId="1126418361" sldId="2303"/>
        </pc:sldMkLst>
        <pc:spChg chg="mod">
          <ac:chgData name="Austėja Garbinčiūtė" userId="7d0ffe98-8ab7-4087-8809-651cd3699191" providerId="ADAL" clId="{A7867C27-4CB3-4A8E-BC27-EB6F2A6AB031}" dt="2024-03-14T11:30:50.619" v="17" actId="1037"/>
          <ac:spMkLst>
            <pc:docMk/>
            <pc:sldMk cId="1126418361" sldId="2303"/>
            <ac:spMk id="4" creationId="{DB825550-7919-BEB6-B565-AD62C7F818E1}"/>
          </ac:spMkLst>
        </pc:spChg>
        <pc:spChg chg="mod">
          <ac:chgData name="Austėja Garbinčiūtė" userId="7d0ffe98-8ab7-4087-8809-651cd3699191" providerId="ADAL" clId="{A7867C27-4CB3-4A8E-BC27-EB6F2A6AB031}" dt="2024-03-14T11:30:39.395" v="12" actId="1037"/>
          <ac:spMkLst>
            <pc:docMk/>
            <pc:sldMk cId="1126418361" sldId="2303"/>
            <ac:spMk id="5" creationId="{D24340CE-463D-32E5-7FDD-7128C25B8A7F}"/>
          </ac:spMkLst>
        </pc:spChg>
        <pc:spChg chg="mod">
          <ac:chgData name="Austėja Garbinčiūtė" userId="7d0ffe98-8ab7-4087-8809-651cd3699191" providerId="ADAL" clId="{A7867C27-4CB3-4A8E-BC27-EB6F2A6AB031}" dt="2024-03-14T11:30:50.619" v="17" actId="1037"/>
          <ac:spMkLst>
            <pc:docMk/>
            <pc:sldMk cId="1126418361" sldId="2303"/>
            <ac:spMk id="13" creationId="{90302FF2-54CD-21F2-3CD0-CB48939ACC1C}"/>
          </ac:spMkLst>
        </pc:spChg>
        <pc:spChg chg="mod">
          <ac:chgData name="Austėja Garbinčiūtė" userId="7d0ffe98-8ab7-4087-8809-651cd3699191" providerId="ADAL" clId="{A7867C27-4CB3-4A8E-BC27-EB6F2A6AB031}" dt="2024-03-14T11:30:59.463" v="26" actId="1035"/>
          <ac:spMkLst>
            <pc:docMk/>
            <pc:sldMk cId="1126418361" sldId="2303"/>
            <ac:spMk id="14" creationId="{022570F1-2DC6-2F84-3C2B-3132120C6645}"/>
          </ac:spMkLst>
        </pc:spChg>
        <pc:spChg chg="mod">
          <ac:chgData name="Austėja Garbinčiūtė" userId="7d0ffe98-8ab7-4087-8809-651cd3699191" providerId="ADAL" clId="{A7867C27-4CB3-4A8E-BC27-EB6F2A6AB031}" dt="2024-03-14T11:31:29.483" v="68" actId="1035"/>
          <ac:spMkLst>
            <pc:docMk/>
            <pc:sldMk cId="1126418361" sldId="2303"/>
            <ac:spMk id="15" creationId="{8C190F7D-C544-0D72-ECEA-1A37382318E8}"/>
          </ac:spMkLst>
        </pc:spChg>
        <pc:spChg chg="mod">
          <ac:chgData name="Austėja Garbinčiūtė" userId="7d0ffe98-8ab7-4087-8809-651cd3699191" providerId="ADAL" clId="{A7867C27-4CB3-4A8E-BC27-EB6F2A6AB031}" dt="2024-03-14T11:31:21.855" v="56" actId="1035"/>
          <ac:spMkLst>
            <pc:docMk/>
            <pc:sldMk cId="1126418361" sldId="2303"/>
            <ac:spMk id="16" creationId="{9C91C570-0379-26F4-61EE-9D133E839962}"/>
          </ac:spMkLst>
        </pc:spChg>
        <pc:spChg chg="mod">
          <ac:chgData name="Austėja Garbinčiūtė" userId="7d0ffe98-8ab7-4087-8809-651cd3699191" providerId="ADAL" clId="{A7867C27-4CB3-4A8E-BC27-EB6F2A6AB031}" dt="2024-03-14T11:30:39.395" v="12" actId="1037"/>
          <ac:spMkLst>
            <pc:docMk/>
            <pc:sldMk cId="1126418361" sldId="2303"/>
            <ac:spMk id="21" creationId="{D4B89039-DAD1-4A93-5D4A-5B161914A2E1}"/>
          </ac:spMkLst>
        </pc:spChg>
        <pc:spChg chg="mod">
          <ac:chgData name="Austėja Garbinčiūtė" userId="7d0ffe98-8ab7-4087-8809-651cd3699191" providerId="ADAL" clId="{A7867C27-4CB3-4A8E-BC27-EB6F2A6AB031}" dt="2024-03-14T11:31:02.456" v="31" actId="1035"/>
          <ac:spMkLst>
            <pc:docMk/>
            <pc:sldMk cId="1126418361" sldId="2303"/>
            <ac:spMk id="23" creationId="{E1ACCC3F-E60C-605F-7CE8-15549143A3C7}"/>
          </ac:spMkLst>
        </pc:spChg>
        <pc:spChg chg="mod">
          <ac:chgData name="Austėja Garbinčiūtė" userId="7d0ffe98-8ab7-4087-8809-651cd3699191" providerId="ADAL" clId="{A7867C27-4CB3-4A8E-BC27-EB6F2A6AB031}" dt="2024-03-14T11:31:21.855" v="56" actId="1035"/>
          <ac:spMkLst>
            <pc:docMk/>
            <pc:sldMk cId="1126418361" sldId="2303"/>
            <ac:spMk id="24" creationId="{6B01D9AE-02E9-0500-3415-E6968CE398A2}"/>
          </ac:spMkLst>
        </pc:spChg>
        <pc:spChg chg="mod">
          <ac:chgData name="Austėja Garbinčiūtė" userId="7d0ffe98-8ab7-4087-8809-651cd3699191" providerId="ADAL" clId="{A7867C27-4CB3-4A8E-BC27-EB6F2A6AB031}" dt="2024-03-14T11:31:29.483" v="68" actId="1035"/>
          <ac:spMkLst>
            <pc:docMk/>
            <pc:sldMk cId="1126418361" sldId="2303"/>
            <ac:spMk id="25" creationId="{7F41C2A6-F09D-04D9-258F-ED8B7E000D5B}"/>
          </ac:spMkLst>
        </pc:spChg>
        <pc:spChg chg="mod">
          <ac:chgData name="Austėja Garbinčiūtė" userId="7d0ffe98-8ab7-4087-8809-651cd3699191" providerId="ADAL" clId="{A7867C27-4CB3-4A8E-BC27-EB6F2A6AB031}" dt="2024-03-14T11:31:34.548" v="82" actId="1035"/>
          <ac:spMkLst>
            <pc:docMk/>
            <pc:sldMk cId="1126418361" sldId="2303"/>
            <ac:spMk id="27" creationId="{A42CBF8D-C201-05C5-96F4-0539A4F12961}"/>
          </ac:spMkLst>
        </pc:spChg>
        <pc:picChg chg="mod">
          <ac:chgData name="Austėja Garbinčiūtė" userId="7d0ffe98-8ab7-4087-8809-651cd3699191" providerId="ADAL" clId="{A7867C27-4CB3-4A8E-BC27-EB6F2A6AB031}" dt="2024-03-14T11:31:41.504" v="83" actId="14100"/>
          <ac:picMkLst>
            <pc:docMk/>
            <pc:sldMk cId="1126418361" sldId="2303"/>
            <ac:picMk id="20" creationId="{10288596-F961-34C4-6567-39AD5EAE9FC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92E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92E68"/>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Category 1</c:v>
                </c:pt>
                <c:pt idx="1">
                  <c:v>Category 2</c:v>
                </c:pt>
                <c:pt idx="2">
                  <c:v>Category 3</c:v>
                </c:pt>
              </c:strCache>
            </c:str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EF08-BB47-B6B7-6FB208768628}"/>
            </c:ext>
          </c:extLst>
        </c:ser>
        <c:ser>
          <c:idx val="1"/>
          <c:order val="1"/>
          <c:tx>
            <c:strRef>
              <c:f>Sheet1!$C$1</c:f>
              <c:strCache>
                <c:ptCount val="1"/>
                <c:pt idx="0">
                  <c:v>Series 2</c:v>
                </c:pt>
              </c:strCache>
            </c:strRef>
          </c:tx>
          <c:spPr>
            <a:solidFill>
              <a:srgbClr val="434A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92E68"/>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Category 1</c:v>
                </c:pt>
                <c:pt idx="1">
                  <c:v>Category 2</c:v>
                </c:pt>
                <c:pt idx="2">
                  <c:v>Category 3</c:v>
                </c:pt>
              </c:strCache>
            </c:str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EF08-BB47-B6B7-6FB208768628}"/>
            </c:ext>
          </c:extLst>
        </c:ser>
        <c:ser>
          <c:idx val="2"/>
          <c:order val="2"/>
          <c:tx>
            <c:strRef>
              <c:f>Sheet1!$D$1</c:f>
              <c:strCache>
                <c:ptCount val="1"/>
                <c:pt idx="0">
                  <c:v>Series 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92E68"/>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Category 1</c:v>
                </c:pt>
                <c:pt idx="1">
                  <c:v>Category 2</c:v>
                </c:pt>
                <c:pt idx="2">
                  <c:v>Category 3</c:v>
                </c:pt>
              </c:strCache>
            </c:str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EF08-BB47-B6B7-6FB208768628}"/>
            </c:ext>
          </c:extLst>
        </c:ser>
        <c:dLbls>
          <c:showLegendKey val="0"/>
          <c:showVal val="1"/>
          <c:showCatName val="0"/>
          <c:showSerName val="0"/>
          <c:showPercent val="0"/>
          <c:showBubbleSize val="0"/>
        </c:dLbls>
        <c:gapWidth val="42"/>
        <c:overlap val="-17"/>
        <c:axId val="646387935"/>
        <c:axId val="646603199"/>
      </c:barChart>
      <c:catAx>
        <c:axId val="646387935"/>
        <c:scaling>
          <c:orientation val="minMax"/>
        </c:scaling>
        <c:delete val="1"/>
        <c:axPos val="b"/>
        <c:numFmt formatCode="General" sourceLinked="1"/>
        <c:majorTickMark val="none"/>
        <c:minorTickMark val="none"/>
        <c:tickLblPos val="nextTo"/>
        <c:crossAx val="646603199"/>
        <c:crosses val="autoZero"/>
        <c:auto val="1"/>
        <c:lblAlgn val="ctr"/>
        <c:lblOffset val="100"/>
        <c:noMultiLvlLbl val="0"/>
      </c:catAx>
      <c:valAx>
        <c:axId val="64660319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92E68"/>
                </a:solidFill>
                <a:latin typeface="+mn-lt"/>
                <a:ea typeface="+mn-ea"/>
                <a:cs typeface="+mn-cs"/>
              </a:defRPr>
            </a:pPr>
            <a:endParaRPr lang="lt-LT"/>
          </a:p>
        </c:txPr>
        <c:crossAx val="646387935"/>
        <c:crosses val="autoZero"/>
        <c:crossBetween val="between"/>
      </c:valAx>
      <c:spPr>
        <a:noFill/>
        <a:ln>
          <a:noFill/>
        </a:ln>
        <a:effectLst/>
      </c:spPr>
    </c:plotArea>
    <c:legend>
      <c:legendPos val="b"/>
      <c:layout>
        <c:manualLayout>
          <c:xMode val="edge"/>
          <c:yMode val="edge"/>
          <c:x val="0.23747852749331769"/>
          <c:y val="0.92825427336926181"/>
          <c:w val="0.32648957865057487"/>
          <c:h val="7.1745726630737958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92E68"/>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092E68"/>
              </a:solidFill>
              <a:latin typeface="DM Sans" pitchFamily="2" charset="77"/>
              <a:ea typeface="+mn-ea"/>
              <a:cs typeface="+mn-cs"/>
            </a:defRPr>
          </a:pPr>
          <a:endParaRPr lang="lt-LT"/>
        </a:p>
      </c:txPr>
    </c:title>
    <c:autoTitleDeleted val="0"/>
    <c:plotArea>
      <c:layout/>
      <c:doughnutChart>
        <c:varyColors val="1"/>
        <c:ser>
          <c:idx val="0"/>
          <c:order val="0"/>
          <c:tx>
            <c:strRef>
              <c:f>Sheet1!$B$1</c:f>
              <c:strCache>
                <c:ptCount val="1"/>
                <c:pt idx="0">
                  <c:v>Sales</c:v>
                </c:pt>
              </c:strCache>
            </c:strRef>
          </c:tx>
          <c:spPr>
            <a:ln w="50800">
              <a:solidFill>
                <a:srgbClr val="DCDCDC"/>
              </a:solidFill>
            </a:ln>
            <a:effectLst>
              <a:outerShdw blurRad="50800" dist="50800" dir="5400000" sx="1000" sy="1000" algn="ctr" rotWithShape="0">
                <a:srgbClr val="000000">
                  <a:alpha val="43137"/>
                </a:srgbClr>
              </a:outerShdw>
            </a:effectLst>
          </c:spPr>
          <c:dPt>
            <c:idx val="0"/>
            <c:bubble3D val="0"/>
            <c:spPr>
              <a:solidFill>
                <a:srgbClr val="092E68"/>
              </a:solidFill>
              <a:ln w="508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1-C9F1-D64D-A991-A4A2F3B2E755}"/>
              </c:ext>
            </c:extLst>
          </c:dPt>
          <c:dPt>
            <c:idx val="1"/>
            <c:bubble3D val="0"/>
            <c:spPr>
              <a:solidFill>
                <a:srgbClr val="F5B414"/>
              </a:solidFill>
              <a:ln w="508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2-C9F1-D64D-A991-A4A2F3B2E755}"/>
              </c:ext>
            </c:extLst>
          </c:dPt>
          <c:dPt>
            <c:idx val="2"/>
            <c:bubble3D val="0"/>
            <c:spPr>
              <a:solidFill>
                <a:srgbClr val="434ADF"/>
              </a:solidFill>
              <a:ln w="508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3-C9F1-D64D-A991-A4A2F3B2E755}"/>
              </c:ext>
            </c:extLst>
          </c:dPt>
          <c:dPt>
            <c:idx val="3"/>
            <c:bubble3D val="0"/>
            <c:spPr>
              <a:solidFill>
                <a:schemeClr val="accent4"/>
              </a:solidFill>
              <a:ln w="508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7-9934-F943-B6A7-EA9BD813C140}"/>
              </c:ext>
            </c:extLst>
          </c:dPt>
          <c:dLbls>
            <c:dLbl>
              <c:idx val="0"/>
              <c:tx>
                <c:rich>
                  <a:bodyPr rot="0" spcFirstLastPara="1" vertOverflow="ellipsis" vert="horz" wrap="square" lIns="38100" tIns="19050" rIns="38100" bIns="19050" anchor="ctr" anchorCtr="1">
                    <a:spAutoFit/>
                  </a:bodyPr>
                  <a:lstStyle/>
                  <a:p>
                    <a:pPr>
                      <a:defRPr sz="2400" b="0" i="0" u="none" strike="noStrike" kern="1200" baseline="0">
                        <a:solidFill>
                          <a:srgbClr val="FFC000"/>
                        </a:solidFill>
                        <a:latin typeface="DM Sans" pitchFamily="2" charset="77"/>
                        <a:ea typeface="+mn-ea"/>
                        <a:cs typeface="+mn-cs"/>
                      </a:defRPr>
                    </a:pPr>
                    <a:fld id="{5A7F2BF5-4F2D-B142-BD32-0A8AA7844EC4}" type="VALUE">
                      <a:rPr lang="en-US">
                        <a:solidFill>
                          <a:srgbClr val="DCDCDC"/>
                        </a:solidFill>
                      </a:rPr>
                      <a:pPr>
                        <a:defRPr sz="2400">
                          <a:solidFill>
                            <a:srgbClr val="FFC000"/>
                          </a:solidFill>
                          <a:latin typeface="DM Sans" pitchFamily="2" charset="77"/>
                        </a:defRPr>
                      </a:pPr>
                      <a:t>[VALUE]</a:t>
                    </a:fld>
                    <a:endParaRPr lang="lt-LT"/>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FFC000"/>
                      </a:solidFill>
                      <a:latin typeface="DM Sans" pitchFamily="2" charset="77"/>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F1-D64D-A991-A4A2F3B2E755}"/>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92E68"/>
                      </a:solidFill>
                      <a:latin typeface="DM Sans" pitchFamily="2" charset="77"/>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2-C9F1-D64D-A991-A4A2F3B2E755}"/>
                </c:ext>
              </c:extLst>
            </c:dLbl>
            <c:dLbl>
              <c:idx val="2"/>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DCDCDC"/>
                      </a:solidFill>
                      <a:latin typeface="DM Sans" pitchFamily="2" charset="77"/>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3-C9F1-D64D-A991-A4A2F3B2E75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DM Sans" pitchFamily="2" charset="77"/>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0%</c:formatCode>
                <c:ptCount val="4"/>
                <c:pt idx="0">
                  <c:v>0.66</c:v>
                </c:pt>
                <c:pt idx="1">
                  <c:v>0.22</c:v>
                </c:pt>
                <c:pt idx="2">
                  <c:v>0.12</c:v>
                </c:pt>
              </c:numCache>
            </c:numRef>
          </c:val>
          <c:extLst>
            <c:ext xmlns:c16="http://schemas.microsoft.com/office/drawing/2014/chart" uri="{C3380CC4-5D6E-409C-BE32-E72D297353CC}">
              <c16:uniqueId val="{00000000-C9F1-D64D-A991-A4A2F3B2E755}"/>
            </c:ext>
          </c:extLst>
        </c:ser>
        <c:dLbls>
          <c:showLegendKey val="0"/>
          <c:showVal val="0"/>
          <c:showCatName val="0"/>
          <c:showSerName val="0"/>
          <c:showPercent val="0"/>
          <c:showBubbleSize val="0"/>
          <c:showLeaderLines val="1"/>
        </c:dLbls>
        <c:firstSliceAng val="126"/>
        <c:holeSize val="48"/>
      </c:doughnut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092E68"/>
              </a:solidFill>
              <a:effectLst>
                <a:outerShdw blurRad="50800" sx="1000" sy="1000" algn="ctr" rotWithShape="0">
                  <a:srgbClr val="000000"/>
                </a:outerShdw>
              </a:effectLst>
              <a:latin typeface="DM Sans" pitchFamily="2" charset="77"/>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092E68"/>
              </a:solidFill>
              <a:latin typeface="DM Sans" pitchFamily="2" charset="77"/>
              <a:ea typeface="+mn-ea"/>
              <a:cs typeface="+mn-cs"/>
            </a:defRPr>
          </a:pPr>
          <a:endParaRPr lang="lt-LT"/>
        </a:p>
      </c:txPr>
    </c:title>
    <c:autoTitleDeleted val="0"/>
    <c:plotArea>
      <c:layout/>
      <c:doughnutChart>
        <c:varyColors val="1"/>
        <c:ser>
          <c:idx val="0"/>
          <c:order val="0"/>
          <c:tx>
            <c:strRef>
              <c:f>Sheet1!$B$1</c:f>
              <c:strCache>
                <c:ptCount val="1"/>
                <c:pt idx="0">
                  <c:v>Sales</c:v>
                </c:pt>
              </c:strCache>
            </c:strRef>
          </c:tx>
          <c:spPr>
            <a:ln w="25400">
              <a:solidFill>
                <a:srgbClr val="DCDCDC"/>
              </a:solidFill>
            </a:ln>
            <a:effectLst>
              <a:outerShdw blurRad="50800" dist="50800" dir="5400000" sx="1000" sy="1000" algn="ctr" rotWithShape="0">
                <a:srgbClr val="000000">
                  <a:alpha val="43137"/>
                </a:srgbClr>
              </a:outerShdw>
            </a:effectLst>
          </c:spPr>
          <c:dPt>
            <c:idx val="0"/>
            <c:bubble3D val="0"/>
            <c:spPr>
              <a:solidFill>
                <a:srgbClr val="092E68"/>
              </a:solidFill>
              <a:ln w="254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1-C9F1-D64D-A991-A4A2F3B2E755}"/>
              </c:ext>
            </c:extLst>
          </c:dPt>
          <c:dPt>
            <c:idx val="1"/>
            <c:bubble3D val="0"/>
            <c:spPr>
              <a:solidFill>
                <a:srgbClr val="F5B414"/>
              </a:solidFill>
              <a:ln w="254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2-C9F1-D64D-A991-A4A2F3B2E755}"/>
              </c:ext>
            </c:extLst>
          </c:dPt>
          <c:dPt>
            <c:idx val="2"/>
            <c:bubble3D val="0"/>
            <c:spPr>
              <a:solidFill>
                <a:srgbClr val="434ADF"/>
              </a:solidFill>
              <a:ln w="254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3-C9F1-D64D-A991-A4A2F3B2E755}"/>
              </c:ext>
            </c:extLst>
          </c:dPt>
          <c:dPt>
            <c:idx val="3"/>
            <c:bubble3D val="0"/>
            <c:spPr>
              <a:solidFill>
                <a:srgbClr val="A0BAEB"/>
              </a:solidFill>
              <a:ln w="254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7-9934-F943-B6A7-EA9BD813C140}"/>
              </c:ext>
            </c:extLst>
          </c:dPt>
          <c:dPt>
            <c:idx val="4"/>
            <c:bubble3D val="0"/>
            <c:spPr>
              <a:solidFill>
                <a:schemeClr val="bg1">
                  <a:lumMod val="75000"/>
                </a:schemeClr>
              </a:solidFill>
              <a:ln w="254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0-7308-1745-B371-58969B4B61F4}"/>
              </c:ext>
            </c:extLst>
          </c:dPt>
          <c:dPt>
            <c:idx val="5"/>
            <c:bubble3D val="0"/>
            <c:spPr>
              <a:solidFill>
                <a:srgbClr val="58877D"/>
              </a:solidFill>
              <a:ln w="254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1-7308-1745-B371-58969B4B61F4}"/>
              </c:ext>
            </c:extLst>
          </c:dPt>
          <c:dPt>
            <c:idx val="6"/>
            <c:bubble3D val="0"/>
            <c:spPr>
              <a:solidFill>
                <a:srgbClr val="003F3A"/>
              </a:solidFill>
              <a:ln w="254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D-0D74-8342-83C9-5069AEB3B950}"/>
              </c:ext>
            </c:extLst>
          </c:dPt>
          <c:dPt>
            <c:idx val="7"/>
            <c:bubble3D val="0"/>
            <c:spPr>
              <a:solidFill>
                <a:srgbClr val="F57F00"/>
              </a:solidFill>
              <a:ln w="254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F-0D74-8342-83C9-5069AEB3B950}"/>
              </c:ext>
            </c:extLst>
          </c:dPt>
          <c:dPt>
            <c:idx val="8"/>
            <c:bubble3D val="0"/>
            <c:spPr>
              <a:solidFill>
                <a:srgbClr val="D80000"/>
              </a:solidFill>
              <a:ln w="25400">
                <a:solidFill>
                  <a:srgbClr val="DCDCDC"/>
                </a:solid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E-0D74-8342-83C9-5069AEB3B950}"/>
              </c:ext>
            </c:extLst>
          </c:dPt>
          <c:dLbls>
            <c:dLbl>
              <c:idx val="0"/>
              <c:tx>
                <c:rich>
                  <a:bodyPr rot="0" spcFirstLastPara="1" vertOverflow="ellipsis" vert="horz" wrap="square" lIns="38100" tIns="19050" rIns="38100" bIns="19050" anchor="ctr" anchorCtr="1">
                    <a:spAutoFit/>
                  </a:bodyPr>
                  <a:lstStyle/>
                  <a:p>
                    <a:pPr>
                      <a:defRPr sz="2400" b="0" i="0" u="none" strike="noStrike" kern="1200" baseline="0">
                        <a:solidFill>
                          <a:srgbClr val="FFC000"/>
                        </a:solidFill>
                        <a:latin typeface="DM Sans" pitchFamily="2" charset="77"/>
                        <a:ea typeface="+mn-ea"/>
                        <a:cs typeface="+mn-cs"/>
                      </a:defRPr>
                    </a:pPr>
                    <a:fld id="{5A7F2BF5-4F2D-B142-BD32-0A8AA7844EC4}" type="VALUE">
                      <a:rPr lang="en-US">
                        <a:solidFill>
                          <a:srgbClr val="DCDCDC"/>
                        </a:solidFill>
                      </a:rPr>
                      <a:pPr>
                        <a:defRPr sz="2400">
                          <a:solidFill>
                            <a:srgbClr val="FFC000"/>
                          </a:solidFill>
                          <a:latin typeface="DM Sans" pitchFamily="2" charset="77"/>
                        </a:defRPr>
                      </a:pPr>
                      <a:t>[VALUE]</a:t>
                    </a:fld>
                    <a:endParaRPr lang="lt-LT"/>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FFC000"/>
                      </a:solidFill>
                      <a:latin typeface="DM Sans" pitchFamily="2" charset="77"/>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F1-D64D-A991-A4A2F3B2E755}"/>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92E68"/>
                      </a:solidFill>
                      <a:latin typeface="DM Sans" pitchFamily="2" charset="77"/>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2-C9F1-D64D-A991-A4A2F3B2E755}"/>
                </c:ext>
              </c:extLst>
            </c:dLbl>
            <c:dLbl>
              <c:idx val="2"/>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DCDCDC"/>
                      </a:solidFill>
                      <a:latin typeface="DM Sans" pitchFamily="2" charset="77"/>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3-C9F1-D64D-A991-A4A2F3B2E755}"/>
                </c:ext>
              </c:extLst>
            </c:dLbl>
            <c:dLbl>
              <c:idx val="7"/>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DM Sans" pitchFamily="2" charset="77"/>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layout>
                    <c:manualLayout>
                      <c:w val="5.7146433041301625E-2"/>
                      <c:h val="5.4117930092052832E-2"/>
                    </c:manualLayout>
                  </c15:layout>
                </c:ext>
                <c:ext xmlns:c16="http://schemas.microsoft.com/office/drawing/2014/chart" uri="{C3380CC4-5D6E-409C-BE32-E72D297353CC}">
                  <c16:uniqueId val="{0000000F-0D74-8342-83C9-5069AEB3B95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DM Sans" pitchFamily="2" charset="77"/>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1st Qtr</c:v>
                </c:pt>
                <c:pt idx="1">
                  <c:v>2nd Qtr</c:v>
                </c:pt>
                <c:pt idx="2">
                  <c:v>3rd Qtr</c:v>
                </c:pt>
                <c:pt idx="3">
                  <c:v>4th Qtr</c:v>
                </c:pt>
                <c:pt idx="4">
                  <c:v>1st Qtr</c:v>
                </c:pt>
                <c:pt idx="5">
                  <c:v>2nd Qtr</c:v>
                </c:pt>
                <c:pt idx="6">
                  <c:v>3rd Qtr</c:v>
                </c:pt>
                <c:pt idx="7">
                  <c:v>4th Qtr</c:v>
                </c:pt>
                <c:pt idx="8">
                  <c:v>1st Qtr</c:v>
                </c:pt>
              </c:strCache>
            </c:strRef>
          </c:cat>
          <c:val>
            <c:numRef>
              <c:f>Sheet1!$B$2:$B$10</c:f>
              <c:numCache>
                <c:formatCode>0%</c:formatCode>
                <c:ptCount val="9"/>
                <c:pt idx="0">
                  <c:v>0.25</c:v>
                </c:pt>
                <c:pt idx="1">
                  <c:v>0.06</c:v>
                </c:pt>
                <c:pt idx="2">
                  <c:v>0.09</c:v>
                </c:pt>
                <c:pt idx="3">
                  <c:v>0.15</c:v>
                </c:pt>
                <c:pt idx="4">
                  <c:v>7.0000000000000007E-2</c:v>
                </c:pt>
                <c:pt idx="5">
                  <c:v>7.0000000000000007E-2</c:v>
                </c:pt>
                <c:pt idx="6">
                  <c:v>0.05</c:v>
                </c:pt>
                <c:pt idx="7">
                  <c:v>0.06</c:v>
                </c:pt>
                <c:pt idx="8">
                  <c:v>0.1</c:v>
                </c:pt>
              </c:numCache>
            </c:numRef>
          </c:val>
          <c:extLst>
            <c:ext xmlns:c16="http://schemas.microsoft.com/office/drawing/2014/chart" uri="{C3380CC4-5D6E-409C-BE32-E72D297353CC}">
              <c16:uniqueId val="{00000000-C9F1-D64D-A991-A4A2F3B2E755}"/>
            </c:ext>
          </c:extLst>
        </c:ser>
        <c:dLbls>
          <c:showLegendKey val="0"/>
          <c:showVal val="0"/>
          <c:showCatName val="0"/>
          <c:showSerName val="0"/>
          <c:showPercent val="0"/>
          <c:showBubbleSize val="0"/>
          <c:showLeaderLines val="1"/>
        </c:dLbls>
        <c:firstSliceAng val="164"/>
        <c:holeSize val="48"/>
      </c:doughnut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092E68"/>
              </a:solidFill>
              <a:effectLst>
                <a:outerShdw blurRad="50800" sx="1000" sy="1000" algn="ctr" rotWithShape="0">
                  <a:srgbClr val="000000"/>
                </a:outerShdw>
              </a:effectLst>
              <a:latin typeface="DM Sans" pitchFamily="2" charset="77"/>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1F7527-3650-C24D-E976-8A89076950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a:extLst>
              <a:ext uri="{FF2B5EF4-FFF2-40B4-BE49-F238E27FC236}">
                <a16:creationId xmlns:a16="http://schemas.microsoft.com/office/drawing/2014/main" id="{3056C5D4-A500-7C71-CCA4-03B02E4B4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0A549-C9BB-844A-ADDE-915FC6E1F1C0}" type="datetimeFigureOut">
              <a:rPr lang="en-LT" smtClean="0"/>
              <a:t>03/15/2024</a:t>
            </a:fld>
            <a:endParaRPr lang="en-LT"/>
          </a:p>
        </p:txBody>
      </p:sp>
      <p:sp>
        <p:nvSpPr>
          <p:cNvPr id="4" name="Footer Placeholder 3">
            <a:extLst>
              <a:ext uri="{FF2B5EF4-FFF2-40B4-BE49-F238E27FC236}">
                <a16:creationId xmlns:a16="http://schemas.microsoft.com/office/drawing/2014/main" id="{3CFAF4EE-64A8-4840-731F-36CFF5D069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5" name="Slide Number Placeholder 4">
            <a:extLst>
              <a:ext uri="{FF2B5EF4-FFF2-40B4-BE49-F238E27FC236}">
                <a16:creationId xmlns:a16="http://schemas.microsoft.com/office/drawing/2014/main" id="{1F4AAAE7-E5AD-D3DD-CDBD-A7EC7F0522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E6581-40BA-F542-920D-41E09576ED79}" type="slidenum">
              <a:rPr lang="en-LT" smtClean="0"/>
              <a:t>‹#›</a:t>
            </a:fld>
            <a:endParaRPr lang="en-LT"/>
          </a:p>
        </p:txBody>
      </p:sp>
    </p:spTree>
    <p:extLst>
      <p:ext uri="{BB962C8B-B14F-4D97-AF65-F5344CB8AC3E}">
        <p14:creationId xmlns:p14="http://schemas.microsoft.com/office/powerpoint/2010/main" val="378062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996BA-C3C3-44E5-BD07-78EFBD8E7999}" type="datetimeFigureOut">
              <a:rPr lang="et-EE" smtClean="0"/>
              <a:t>15.03.2024</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D3BCF-75C2-4A69-B9AB-E90655DDB40B}" type="slidenum">
              <a:rPr lang="et-EE" smtClean="0"/>
              <a:t>‹#›</a:t>
            </a:fld>
            <a:endParaRPr lang="et-EE"/>
          </a:p>
        </p:txBody>
      </p:sp>
    </p:spTree>
    <p:extLst>
      <p:ext uri="{BB962C8B-B14F-4D97-AF65-F5344CB8AC3E}">
        <p14:creationId xmlns:p14="http://schemas.microsoft.com/office/powerpoint/2010/main" val="346336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2</a:t>
            </a:fld>
            <a:endParaRPr lang="et-EE"/>
          </a:p>
        </p:txBody>
      </p:sp>
    </p:spTree>
    <p:extLst>
      <p:ext uri="{BB962C8B-B14F-4D97-AF65-F5344CB8AC3E}">
        <p14:creationId xmlns:p14="http://schemas.microsoft.com/office/powerpoint/2010/main" val="1816053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a:t>
            </a:fld>
            <a:endParaRPr lang="et-EE"/>
          </a:p>
        </p:txBody>
      </p:sp>
    </p:spTree>
    <p:extLst>
      <p:ext uri="{BB962C8B-B14F-4D97-AF65-F5344CB8AC3E}">
        <p14:creationId xmlns:p14="http://schemas.microsoft.com/office/powerpoint/2010/main" val="80453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809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graphicFrame>
        <p:nvGraphicFramePr>
          <p:cNvPr id="3" name="Chart 2">
            <a:extLst>
              <a:ext uri="{FF2B5EF4-FFF2-40B4-BE49-F238E27FC236}">
                <a16:creationId xmlns:a16="http://schemas.microsoft.com/office/drawing/2014/main" id="{9D100172-08FC-8F92-87E9-6EAB0103E74E}"/>
              </a:ext>
            </a:extLst>
          </p:cNvPr>
          <p:cNvGraphicFramePr/>
          <p:nvPr userDrawn="1">
            <p:extLst>
              <p:ext uri="{D42A27DB-BD31-4B8C-83A1-F6EECF244321}">
                <p14:modId xmlns:p14="http://schemas.microsoft.com/office/powerpoint/2010/main" val="2122608804"/>
              </p:ext>
            </p:extLst>
          </p:nvPr>
        </p:nvGraphicFramePr>
        <p:xfrm>
          <a:off x="2921001" y="486704"/>
          <a:ext cx="10147300" cy="616015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4735FDE9-00DB-161C-AB56-76DA53D06FD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25941021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graphicFrame>
        <p:nvGraphicFramePr>
          <p:cNvPr id="3" name="Chart 2">
            <a:extLst>
              <a:ext uri="{FF2B5EF4-FFF2-40B4-BE49-F238E27FC236}">
                <a16:creationId xmlns:a16="http://schemas.microsoft.com/office/drawing/2014/main" id="{9D100172-08FC-8F92-87E9-6EAB0103E74E}"/>
              </a:ext>
            </a:extLst>
          </p:cNvPr>
          <p:cNvGraphicFramePr/>
          <p:nvPr userDrawn="1">
            <p:extLst>
              <p:ext uri="{D42A27DB-BD31-4B8C-83A1-F6EECF244321}">
                <p14:modId xmlns:p14="http://schemas.microsoft.com/office/powerpoint/2010/main" val="2385016099"/>
              </p:ext>
            </p:extLst>
          </p:nvPr>
        </p:nvGraphicFramePr>
        <p:xfrm>
          <a:off x="2921001" y="486704"/>
          <a:ext cx="10147300" cy="616015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97030B1D-2E4E-C866-181B-C70D2DE0793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44188478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2020</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2021</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2022</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2023</a:t>
            </a:r>
          </a:p>
          <a:p>
            <a:pPr lvl="0"/>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15677129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Founder</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1996</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1998</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2003</a:t>
            </a:r>
          </a:p>
          <a:p>
            <a:pPr lvl="0"/>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CPMA history</a:t>
            </a:r>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55725053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userDrawn="1">
          <p15:clr>
            <a:srgbClr val="FBAE40"/>
          </p15:clr>
        </p15:guide>
        <p15:guide id="5" pos="7378">
          <p15:clr>
            <a:srgbClr val="FBAE40"/>
          </p15:clr>
        </p15:guide>
        <p15:guide id="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135</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17</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3</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60</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a:t>
            </a:r>
          </a:p>
        </p:txBody>
      </p:sp>
      <p:sp>
        <p:nvSpPr>
          <p:cNvPr id="6" name="Text Placeholder 4">
            <a:extLst>
              <a:ext uri="{FF2B5EF4-FFF2-40B4-BE49-F238E27FC236}">
                <a16:creationId xmlns:a16="http://schemas.microsoft.com/office/drawing/2014/main" id="{FE9E566D-0833-1225-3B78-A4A7BFE9CA2E}"/>
              </a:ext>
            </a:extLst>
          </p:cNvPr>
          <p:cNvSpPr>
            <a:spLocks noGrp="1"/>
          </p:cNvSpPr>
          <p:nvPr>
            <p:ph type="body" sz="quarter" idx="28" hasCustomPrompt="1"/>
          </p:nvPr>
        </p:nvSpPr>
        <p:spPr>
          <a:xfrm>
            <a:off x="4802469" y="1790917"/>
            <a:ext cx="1677323" cy="521607"/>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err="1"/>
              <a:t>mlrd</a:t>
            </a:r>
            <a:r>
              <a:rPr lang="en-US" dirty="0"/>
              <a:t>. €</a:t>
            </a:r>
            <a:endParaRPr lang="en-LT" b="1" i="0" dirty="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dirty="0"/>
          </a:p>
          <a:p>
            <a:pPr lvl="0"/>
            <a:endParaRPr lang="en-US" dirty="0"/>
          </a:p>
          <a:p>
            <a:pPr lvl="0"/>
            <a:endParaRPr lang="en-US" dirty="0"/>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675490" cy="95703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15,4</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123</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en-LT" dirty="0"/>
          </a:p>
        </p:txBody>
      </p:sp>
    </p:spTree>
    <p:extLst>
      <p:ext uri="{BB962C8B-B14F-4D97-AF65-F5344CB8AC3E}">
        <p14:creationId xmlns:p14="http://schemas.microsoft.com/office/powerpoint/2010/main" val="3541011624"/>
      </p:ext>
    </p:extLst>
  </p:cSld>
  <p:clrMapOvr>
    <a:masterClrMapping/>
  </p:clrMapOvr>
  <p:extLst>
    <p:ext uri="{DCECCB84-F9BA-43D5-87BE-67443E8EF086}">
      <p15:sldGuideLst xmlns:p15="http://schemas.microsoft.com/office/powerpoint/2012/main">
        <p15:guide id="3" orient="horz" pos="3657" userDrawn="1">
          <p15:clr>
            <a:srgbClr val="FBAE40"/>
          </p15:clr>
        </p15:guide>
        <p15:guide id="4" orient="horz" pos="1185" userDrawn="1">
          <p15:clr>
            <a:srgbClr val="FBAE40"/>
          </p15:clr>
        </p15:guide>
        <p15:guide id="5" pos="7355" userDrawn="1">
          <p15:clr>
            <a:srgbClr val="FBAE40"/>
          </p15:clr>
        </p15:guide>
        <p15:guide id="6" pos="1277" userDrawn="1">
          <p15:clr>
            <a:srgbClr val="FBAE40"/>
          </p15:clr>
        </p15:guide>
        <p15:guide id="7" pos="6425" userDrawn="1">
          <p15:clr>
            <a:srgbClr val="FBAE40"/>
          </p15:clr>
        </p15:guide>
        <p15:guide id="8" pos="4725" userDrawn="1">
          <p15:clr>
            <a:srgbClr val="FBAE40"/>
          </p15:clr>
        </p15:guide>
        <p15:guide id="9" pos="300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135</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17</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3</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8" name="Text Placeholder 4">
            <a:extLst>
              <a:ext uri="{FF2B5EF4-FFF2-40B4-BE49-F238E27FC236}">
                <a16:creationId xmlns:a16="http://schemas.microsoft.com/office/drawing/2014/main" id="{F9B79533-D03E-7759-3ABD-A41B4E034899}"/>
              </a:ext>
            </a:extLst>
          </p:cNvPr>
          <p:cNvSpPr>
            <a:spLocks noGrp="1"/>
          </p:cNvSpPr>
          <p:nvPr>
            <p:ph type="body" sz="quarter" idx="23" hasCustomPrompt="1"/>
          </p:nvPr>
        </p:nvSpPr>
        <p:spPr>
          <a:xfrm>
            <a:off x="10136926" y="1254369"/>
            <a:ext cx="1119654" cy="305454"/>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err="1"/>
              <a:t>mlrd</a:t>
            </a:r>
            <a:r>
              <a:rPr lang="en-US" dirty="0"/>
              <a:t>. €</a:t>
            </a:r>
            <a:endParaRPr lang="en-LT" b="1" i="0" dirty="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dirty="0"/>
          </a:p>
          <a:p>
            <a:pPr lvl="0"/>
            <a:endParaRPr lang="en-US" dirty="0"/>
          </a:p>
          <a:p>
            <a:pPr lvl="0"/>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60</a:t>
            </a:r>
          </a:p>
          <a:p>
            <a:pPr lvl="0"/>
            <a:endParaRPr lang="en-US" dirty="0"/>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15,4</a:t>
            </a:r>
          </a:p>
          <a:p>
            <a:pPr lvl="0"/>
            <a:endParaRPr lang="en-US" dirty="0"/>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63865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15,5 B €</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359831"/>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userDrawn="1">
          <p15:clr>
            <a:srgbClr val="FBAE40"/>
          </p15:clr>
        </p15:guide>
        <p15:guide id="5" pos="73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767673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401439682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9"/>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3" name="Rectangle 2">
            <a:extLst>
              <a:ext uri="{FF2B5EF4-FFF2-40B4-BE49-F238E27FC236}">
                <a16:creationId xmlns:a16="http://schemas.microsoft.com/office/drawing/2014/main" id="{FD26381D-C8D1-C1E5-3291-4008934839F7}"/>
              </a:ext>
            </a:extLst>
          </p:cNvPr>
          <p:cNvSpPr/>
          <p:nvPr userDrawn="1"/>
        </p:nvSpPr>
        <p:spPr>
          <a:xfrm rot="16200000">
            <a:off x="7548103" y="2404395"/>
            <a:ext cx="12192000" cy="510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S. </a:t>
            </a:r>
            <a:r>
              <a:rPr lang="en-US" dirty="0" err="1"/>
              <a:t>Konarskio</a:t>
            </a:r>
            <a:r>
              <a:rPr lang="en-US" dirty="0"/>
              <a:t> g. 13,</a:t>
            </a:r>
          </a:p>
          <a:p>
            <a:pPr lvl="0"/>
            <a:r>
              <a:rPr lang="en-US" dirty="0"/>
              <a:t>03109 Vilnius</a:t>
            </a:r>
          </a:p>
          <a:p>
            <a:pPr lvl="0"/>
            <a:r>
              <a:rPr lang="en-US" dirty="0"/>
              <a:t>Tel.: +370 5 251 4400</a:t>
            </a:r>
          </a:p>
        </p:txBody>
      </p:sp>
    </p:spTree>
    <p:extLst>
      <p:ext uri="{BB962C8B-B14F-4D97-AF65-F5344CB8AC3E}">
        <p14:creationId xmlns:p14="http://schemas.microsoft.com/office/powerpoint/2010/main" val="263704225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Regionų </a:t>
            </a:r>
            <a:br>
              <a:rPr lang="lt-LT" dirty="0"/>
            </a:br>
            <a:r>
              <a:rPr lang="lt-LT" dirty="0"/>
              <a:t>plėtros planų </a:t>
            </a:r>
            <a:br>
              <a:rPr lang="lt-LT" dirty="0"/>
            </a:br>
            <a:r>
              <a:rPr lang="lt-LT" dirty="0"/>
              <a:t>rengimas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111005005"/>
      </p:ext>
    </p:extLst>
  </p:cSld>
  <p:clrMapOvr>
    <a:masterClrMapping/>
  </p:clrMapOvr>
  <p:extLst>
    <p:ext uri="{DCECCB84-F9BA-43D5-87BE-67443E8EF086}">
      <p15:sldGuideLst xmlns:p15="http://schemas.microsoft.com/office/powerpoint/2012/main">
        <p15:guide id="1" pos="737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2137404"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53990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2137404"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0610180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rgbClr val="DCDCDC"/>
        </a:solid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A854FD2-2839-040B-E3DD-D6969963D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0" y="-989"/>
            <a:ext cx="12190240" cy="6858989"/>
          </a:xfrm>
          <a:prstGeom prst="rect">
            <a:avLst/>
          </a:prstGeom>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2137404"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597564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en-LT"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61203169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en-LT"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1324750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en-LT"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en-LT"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en-LT"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99433433"/>
      </p:ext>
    </p:extLst>
  </p:cSld>
  <p:clrMapOvr>
    <a:masterClrMapping/>
  </p:clrMapOvr>
  <p:extLst>
    <p:ext uri="{DCECCB84-F9BA-43D5-87BE-67443E8EF086}">
      <p15:sldGuideLst xmlns:p15="http://schemas.microsoft.com/office/powerpoint/2012/main">
        <p15:guide id="3" orient="horz" pos="3793" userDrawn="1">
          <p15:clr>
            <a:srgbClr val="FBAE40"/>
          </p15:clr>
        </p15:guide>
        <p15:guide id="5" pos="7378">
          <p15:clr>
            <a:srgbClr val="FBAE40"/>
          </p15:clr>
        </p15:guide>
        <p15:guide id="6" orient="horz" pos="9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graphicFrame>
        <p:nvGraphicFramePr>
          <p:cNvPr id="8" name="Chart 7">
            <a:extLst>
              <a:ext uri="{FF2B5EF4-FFF2-40B4-BE49-F238E27FC236}">
                <a16:creationId xmlns:a16="http://schemas.microsoft.com/office/drawing/2014/main" id="{4411D1AD-3042-90CF-5AC8-B40E7274C7D6}"/>
              </a:ext>
            </a:extLst>
          </p:cNvPr>
          <p:cNvGraphicFramePr/>
          <p:nvPr userDrawn="1">
            <p:extLst>
              <p:ext uri="{D42A27DB-BD31-4B8C-83A1-F6EECF244321}">
                <p14:modId xmlns:p14="http://schemas.microsoft.com/office/powerpoint/2010/main" val="126733257"/>
              </p:ext>
            </p:extLst>
          </p:nvPr>
        </p:nvGraphicFramePr>
        <p:xfrm>
          <a:off x="5277062" y="1186961"/>
          <a:ext cx="7638838" cy="517524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1490650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650" r:id="rId2"/>
    <p:sldLayoutId id="2147483738" r:id="rId3"/>
    <p:sldLayoutId id="2147483745" r:id="rId4"/>
    <p:sldLayoutId id="2147483747" r:id="rId5"/>
    <p:sldLayoutId id="2147483739" r:id="rId6"/>
    <p:sldLayoutId id="2147483740" r:id="rId7"/>
    <p:sldLayoutId id="2147483751" r:id="rId8"/>
    <p:sldLayoutId id="2147483741" r:id="rId9"/>
    <p:sldLayoutId id="2147483742" r:id="rId10"/>
    <p:sldLayoutId id="2147483755" r:id="rId11"/>
    <p:sldLayoutId id="2147483743" r:id="rId12"/>
    <p:sldLayoutId id="2147483750" r:id="rId13"/>
    <p:sldLayoutId id="2147483752" r:id="rId14"/>
    <p:sldLayoutId id="2147483756" r:id="rId15"/>
    <p:sldLayoutId id="2147483754" r:id="rId16"/>
    <p:sldLayoutId id="2147483744" r:id="rId17"/>
    <p:sldLayoutId id="2147483746" r:id="rId18"/>
    <p:sldLayoutId id="2147483748" r:id="rId19"/>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3" pos="7401" userDrawn="1">
          <p15:clr>
            <a:srgbClr val="F26B43"/>
          </p15:clr>
        </p15:guide>
        <p15:guide id="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pxfuel.com/en/free-photo-xsghb" TargetMode="External"/><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0710E-9A56-E38A-FA66-F442FC5C2D94}"/>
              </a:ext>
            </a:extLst>
          </p:cNvPr>
          <p:cNvSpPr/>
          <p:nvPr/>
        </p:nvSpPr>
        <p:spPr>
          <a:xfrm>
            <a:off x="1536570" y="527901"/>
            <a:ext cx="1480008" cy="952107"/>
          </a:xfrm>
          <a:prstGeom prst="rect">
            <a:avLst/>
          </a:prstGeom>
          <a:solidFill>
            <a:srgbClr val="092E68"/>
          </a:solidFill>
          <a:ln>
            <a:solidFill>
              <a:srgbClr val="092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Rectangle 4">
            <a:extLst>
              <a:ext uri="{FF2B5EF4-FFF2-40B4-BE49-F238E27FC236}">
                <a16:creationId xmlns:a16="http://schemas.microsoft.com/office/drawing/2014/main" id="{DAFFB98C-2A07-1A5D-9ABD-51026F9B5557}"/>
              </a:ext>
            </a:extLst>
          </p:cNvPr>
          <p:cNvSpPr/>
          <p:nvPr/>
        </p:nvSpPr>
        <p:spPr>
          <a:xfrm>
            <a:off x="263951" y="263951"/>
            <a:ext cx="1357459" cy="1487350"/>
          </a:xfrm>
          <a:prstGeom prst="rect">
            <a:avLst/>
          </a:prstGeom>
          <a:solidFill>
            <a:srgbClr val="09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descr="Logo&#10;&#10;Description automatically generated">
            <a:extLst>
              <a:ext uri="{FF2B5EF4-FFF2-40B4-BE49-F238E27FC236}">
                <a16:creationId xmlns:a16="http://schemas.microsoft.com/office/drawing/2014/main" id="{39AEB05C-4847-A05B-F629-F8A7414C4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60" y="437498"/>
            <a:ext cx="1230197" cy="1230197"/>
          </a:xfrm>
          <a:prstGeom prst="rect">
            <a:avLst/>
          </a:prstGeom>
        </p:spPr>
      </p:pic>
      <p:sp>
        <p:nvSpPr>
          <p:cNvPr id="2" name="Title 11">
            <a:extLst>
              <a:ext uri="{FF2B5EF4-FFF2-40B4-BE49-F238E27FC236}">
                <a16:creationId xmlns:a16="http://schemas.microsoft.com/office/drawing/2014/main" id="{0D5C797A-7CCD-7C57-9B83-2F699BE0FB5A}"/>
              </a:ext>
            </a:extLst>
          </p:cNvPr>
          <p:cNvSpPr txBox="1">
            <a:spLocks/>
          </p:cNvSpPr>
          <p:nvPr/>
        </p:nvSpPr>
        <p:spPr>
          <a:xfrm>
            <a:off x="784060" y="2814285"/>
            <a:ext cx="6353469" cy="3972901"/>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pPr algn="just"/>
            <a:r>
              <a:rPr lang="lt-LT" sz="4800" dirty="0">
                <a:solidFill>
                  <a:schemeClr val="bg1"/>
                </a:solidFill>
              </a:rPr>
              <a:t>Lietuvių kalbos </a:t>
            </a:r>
          </a:p>
          <a:p>
            <a:pPr algn="just">
              <a:lnSpc>
                <a:spcPct val="100000"/>
              </a:lnSpc>
            </a:pPr>
            <a:r>
              <a:rPr lang="lt-LT" sz="4800" dirty="0">
                <a:solidFill>
                  <a:schemeClr val="bg1"/>
                </a:solidFill>
              </a:rPr>
              <a:t>garsyno sukūrimas</a:t>
            </a:r>
          </a:p>
          <a:p>
            <a:pPr algn="just">
              <a:lnSpc>
                <a:spcPct val="100000"/>
              </a:lnSpc>
            </a:pPr>
            <a:r>
              <a:rPr lang="lt-LT" sz="3600" dirty="0">
                <a:solidFill>
                  <a:schemeClr val="bg1"/>
                </a:solidFill>
              </a:rPr>
              <a:t>(šnekos atpažinimo tikslams)</a:t>
            </a:r>
          </a:p>
        </p:txBody>
      </p:sp>
      <p:sp>
        <p:nvSpPr>
          <p:cNvPr id="7" name="Text Placeholder 8">
            <a:extLst>
              <a:ext uri="{FF2B5EF4-FFF2-40B4-BE49-F238E27FC236}">
                <a16:creationId xmlns:a16="http://schemas.microsoft.com/office/drawing/2014/main" id="{37627E05-49A9-07E6-B1B8-AB2A37F5BB05}"/>
              </a:ext>
            </a:extLst>
          </p:cNvPr>
          <p:cNvSpPr txBox="1">
            <a:spLocks/>
          </p:cNvSpPr>
          <p:nvPr/>
        </p:nvSpPr>
        <p:spPr>
          <a:xfrm>
            <a:off x="9342879" y="6454622"/>
            <a:ext cx="2849121" cy="80675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600" dirty="0">
                <a:solidFill>
                  <a:srgbClr val="A0BAEB"/>
                </a:solidFill>
              </a:rPr>
              <a:t>Kvietimo kodas 02-023-K</a:t>
            </a:r>
            <a:endParaRPr lang="en-LT" sz="1600" dirty="0">
              <a:solidFill>
                <a:srgbClr val="A0BAEB"/>
              </a:solidFill>
            </a:endParaRPr>
          </a:p>
        </p:txBody>
      </p:sp>
      <p:pic>
        <p:nvPicPr>
          <p:cNvPr id="3" name="Grafinis elementas 5">
            <a:extLst>
              <a:ext uri="{FF2B5EF4-FFF2-40B4-BE49-F238E27FC236}">
                <a16:creationId xmlns:a16="http://schemas.microsoft.com/office/drawing/2014/main" id="{8746ADBD-8296-17D3-E2D1-B464C14CE7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666" y="5266883"/>
            <a:ext cx="2638912" cy="656446"/>
          </a:xfrm>
          <a:prstGeom prst="rect">
            <a:avLst/>
          </a:prstGeom>
        </p:spPr>
      </p:pic>
      <p:pic>
        <p:nvPicPr>
          <p:cNvPr id="6" name="Grafinis elementas 4">
            <a:extLst>
              <a:ext uri="{FF2B5EF4-FFF2-40B4-BE49-F238E27FC236}">
                <a16:creationId xmlns:a16="http://schemas.microsoft.com/office/drawing/2014/main" id="{0B6F8569-45F7-41F0-CF23-83F3BBE975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14444" y="5213556"/>
            <a:ext cx="2147442" cy="763100"/>
          </a:xfrm>
          <a:prstGeom prst="rect">
            <a:avLst/>
          </a:prstGeom>
        </p:spPr>
      </p:pic>
    </p:spTree>
    <p:extLst>
      <p:ext uri="{BB962C8B-B14F-4D97-AF65-F5344CB8AC3E}">
        <p14:creationId xmlns:p14="http://schemas.microsoft.com/office/powerpoint/2010/main" val="32282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BAEB"/>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608EF34-5500-E259-BCDC-E824F6A0781C}"/>
              </a:ext>
            </a:extLst>
          </p:cNvPr>
          <p:cNvSpPr/>
          <p:nvPr/>
        </p:nvSpPr>
        <p:spPr>
          <a:xfrm>
            <a:off x="5548916" y="0"/>
            <a:ext cx="6825916"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Text Placeholder 13">
            <a:extLst>
              <a:ext uri="{FF2B5EF4-FFF2-40B4-BE49-F238E27FC236}">
                <a16:creationId xmlns:a16="http://schemas.microsoft.com/office/drawing/2014/main" id="{742890C7-6822-E498-C74B-6F5238E0722E}"/>
              </a:ext>
            </a:extLst>
          </p:cNvPr>
          <p:cNvSpPr>
            <a:spLocks noGrp="1"/>
          </p:cNvSpPr>
          <p:nvPr>
            <p:ph type="body" sz="quarter" idx="10"/>
          </p:nvPr>
        </p:nvSpPr>
        <p:spPr>
          <a:xfrm>
            <a:off x="446162" y="1582694"/>
            <a:ext cx="5195986" cy="2570389"/>
          </a:xfrm>
        </p:spPr>
        <p:txBody>
          <a:bodyPr/>
          <a:lstStyle/>
          <a:p>
            <a:r>
              <a:rPr lang="lt-LT" sz="1600" dirty="0"/>
              <a:t>Galimi pareiškėjai</a:t>
            </a:r>
            <a:endParaRPr lang="en-LT" sz="1600" dirty="0"/>
          </a:p>
        </p:txBody>
      </p:sp>
      <p:sp>
        <p:nvSpPr>
          <p:cNvPr id="15" name="Text Placeholder 14">
            <a:extLst>
              <a:ext uri="{FF2B5EF4-FFF2-40B4-BE49-F238E27FC236}">
                <a16:creationId xmlns:a16="http://schemas.microsoft.com/office/drawing/2014/main" id="{5B066410-41C6-62A4-C7C9-1507246DB237}"/>
              </a:ext>
            </a:extLst>
          </p:cNvPr>
          <p:cNvSpPr>
            <a:spLocks noGrp="1"/>
          </p:cNvSpPr>
          <p:nvPr>
            <p:ph type="body" sz="quarter" idx="27"/>
          </p:nvPr>
        </p:nvSpPr>
        <p:spPr>
          <a:xfrm>
            <a:off x="412962" y="2018288"/>
            <a:ext cx="5280828" cy="1951892"/>
          </a:xfrm>
        </p:spPr>
        <p:txBody>
          <a:bodyPr/>
          <a:lstStyle/>
          <a:p>
            <a:r>
              <a:rPr lang="lt-LT" dirty="0"/>
              <a:t>Mokslo ir </a:t>
            </a:r>
          </a:p>
          <a:p>
            <a:r>
              <a:rPr lang="lt-LT" dirty="0"/>
              <a:t>studijų įstaigos*</a:t>
            </a:r>
            <a:endParaRPr lang="en-LT" dirty="0"/>
          </a:p>
        </p:txBody>
      </p:sp>
      <p:sp>
        <p:nvSpPr>
          <p:cNvPr id="2" name="Text Placeholder 1">
            <a:extLst>
              <a:ext uri="{FF2B5EF4-FFF2-40B4-BE49-F238E27FC236}">
                <a16:creationId xmlns:a16="http://schemas.microsoft.com/office/drawing/2014/main" id="{A3A00625-60F1-2029-497E-00E279F09998}"/>
              </a:ext>
            </a:extLst>
          </p:cNvPr>
          <p:cNvSpPr>
            <a:spLocks noGrp="1"/>
          </p:cNvSpPr>
          <p:nvPr>
            <p:ph type="body" sz="quarter" idx="13"/>
          </p:nvPr>
        </p:nvSpPr>
        <p:spPr>
          <a:xfrm>
            <a:off x="6076706" y="2691243"/>
            <a:ext cx="2712256" cy="614181"/>
          </a:xfrm>
        </p:spPr>
        <p:txBody>
          <a:bodyPr/>
          <a:lstStyle/>
          <a:p>
            <a:r>
              <a:rPr lang="lt-LT" sz="3600" dirty="0">
                <a:solidFill>
                  <a:srgbClr val="A0BAEB"/>
                </a:solidFill>
              </a:rPr>
              <a:t>1 paraiška</a:t>
            </a:r>
            <a:endParaRPr lang="en-LT" sz="3600" dirty="0">
              <a:solidFill>
                <a:srgbClr val="A0BAEB"/>
              </a:solidFill>
            </a:endParaRPr>
          </a:p>
        </p:txBody>
      </p:sp>
      <p:sp>
        <p:nvSpPr>
          <p:cNvPr id="3" name="Text Placeholder 2">
            <a:extLst>
              <a:ext uri="{FF2B5EF4-FFF2-40B4-BE49-F238E27FC236}">
                <a16:creationId xmlns:a16="http://schemas.microsoft.com/office/drawing/2014/main" id="{011C7A33-B0BA-4D2B-D3BA-A2C2D4629710}"/>
              </a:ext>
            </a:extLst>
          </p:cNvPr>
          <p:cNvSpPr>
            <a:spLocks noGrp="1"/>
          </p:cNvSpPr>
          <p:nvPr>
            <p:ph type="body" sz="quarter" idx="14"/>
          </p:nvPr>
        </p:nvSpPr>
        <p:spPr>
          <a:xfrm>
            <a:off x="6076707" y="3311995"/>
            <a:ext cx="2106240" cy="897247"/>
          </a:xfrm>
        </p:spPr>
        <p:txBody>
          <a:bodyPr/>
          <a:lstStyle/>
          <a:p>
            <a:r>
              <a:rPr lang="lt-LT" sz="1600" dirty="0">
                <a:solidFill>
                  <a:srgbClr val="A0BAEB"/>
                </a:solidFill>
              </a:rPr>
              <a:t>Finansuojamų Projektų skaičius pagal kvietimą</a:t>
            </a:r>
            <a:endParaRPr lang="en-LT" sz="1600" dirty="0">
              <a:solidFill>
                <a:srgbClr val="A0BAEB"/>
              </a:solidFill>
            </a:endParaRPr>
          </a:p>
        </p:txBody>
      </p:sp>
      <p:sp>
        <p:nvSpPr>
          <p:cNvPr id="4" name="Text Placeholder 3">
            <a:extLst>
              <a:ext uri="{FF2B5EF4-FFF2-40B4-BE49-F238E27FC236}">
                <a16:creationId xmlns:a16="http://schemas.microsoft.com/office/drawing/2014/main" id="{1719CF2B-63F3-F79B-4985-44D8FEED977C}"/>
              </a:ext>
            </a:extLst>
          </p:cNvPr>
          <p:cNvSpPr>
            <a:spLocks noGrp="1"/>
          </p:cNvSpPr>
          <p:nvPr>
            <p:ph type="body" sz="quarter" idx="15"/>
          </p:nvPr>
        </p:nvSpPr>
        <p:spPr>
          <a:xfrm>
            <a:off x="9017114" y="2642930"/>
            <a:ext cx="3551221" cy="614181"/>
          </a:xfrm>
        </p:spPr>
        <p:txBody>
          <a:bodyPr/>
          <a:lstStyle/>
          <a:p>
            <a:r>
              <a:rPr lang="lt-LT" sz="3600" dirty="0">
                <a:solidFill>
                  <a:srgbClr val="A0BAEB"/>
                </a:solidFill>
              </a:rPr>
              <a:t>4 577 430 Eur</a:t>
            </a:r>
            <a:endParaRPr lang="en-LT" sz="3600" dirty="0">
              <a:solidFill>
                <a:srgbClr val="A0BAEB"/>
              </a:solidFill>
            </a:endParaRPr>
          </a:p>
        </p:txBody>
      </p:sp>
      <p:sp>
        <p:nvSpPr>
          <p:cNvPr id="5" name="Text Placeholder 4">
            <a:extLst>
              <a:ext uri="{FF2B5EF4-FFF2-40B4-BE49-F238E27FC236}">
                <a16:creationId xmlns:a16="http://schemas.microsoft.com/office/drawing/2014/main" id="{3FD4CEBF-0CF1-22DE-6FEE-D6CA281F84F7}"/>
              </a:ext>
            </a:extLst>
          </p:cNvPr>
          <p:cNvSpPr>
            <a:spLocks noGrp="1"/>
          </p:cNvSpPr>
          <p:nvPr>
            <p:ph type="body" sz="quarter" idx="16"/>
          </p:nvPr>
        </p:nvSpPr>
        <p:spPr>
          <a:xfrm>
            <a:off x="9052063" y="3331621"/>
            <a:ext cx="2315534" cy="877621"/>
          </a:xfrm>
        </p:spPr>
        <p:txBody>
          <a:bodyPr/>
          <a:lstStyle/>
          <a:p>
            <a:r>
              <a:rPr lang="lt-LT" sz="1600" dirty="0">
                <a:solidFill>
                  <a:srgbClr val="A0BAEB"/>
                </a:solidFill>
              </a:rPr>
              <a:t>Didžiausia finansavimo suma</a:t>
            </a:r>
            <a:endParaRPr lang="en-LT" sz="1600" dirty="0">
              <a:solidFill>
                <a:srgbClr val="A0BAEB"/>
              </a:solidFill>
            </a:endParaRPr>
          </a:p>
        </p:txBody>
      </p:sp>
      <p:sp>
        <p:nvSpPr>
          <p:cNvPr id="8" name="Text Placeholder 7">
            <a:extLst>
              <a:ext uri="{FF2B5EF4-FFF2-40B4-BE49-F238E27FC236}">
                <a16:creationId xmlns:a16="http://schemas.microsoft.com/office/drawing/2014/main" id="{9D59F7EC-A40E-5E57-92E3-860B11B487B9}"/>
              </a:ext>
            </a:extLst>
          </p:cNvPr>
          <p:cNvSpPr>
            <a:spLocks noGrp="1"/>
          </p:cNvSpPr>
          <p:nvPr>
            <p:ph type="body" sz="quarter" idx="21"/>
          </p:nvPr>
        </p:nvSpPr>
        <p:spPr>
          <a:xfrm>
            <a:off x="5980121" y="1074968"/>
            <a:ext cx="2712256" cy="560439"/>
          </a:xfrm>
        </p:spPr>
        <p:txBody>
          <a:bodyPr/>
          <a:lstStyle/>
          <a:p>
            <a:r>
              <a:rPr lang="lt-LT" sz="3600" dirty="0">
                <a:solidFill>
                  <a:srgbClr val="A0BAEB"/>
                </a:solidFill>
              </a:rPr>
              <a:t>100 proc.</a:t>
            </a:r>
            <a:endParaRPr lang="en-LT" sz="3600" dirty="0">
              <a:solidFill>
                <a:srgbClr val="A0BAEB"/>
              </a:solidFill>
            </a:endParaRPr>
          </a:p>
        </p:txBody>
      </p:sp>
      <p:sp>
        <p:nvSpPr>
          <p:cNvPr id="9" name="Text Placeholder 8">
            <a:extLst>
              <a:ext uri="{FF2B5EF4-FFF2-40B4-BE49-F238E27FC236}">
                <a16:creationId xmlns:a16="http://schemas.microsoft.com/office/drawing/2014/main" id="{1E867A5B-4448-3A4C-5C3D-F93C8A57F0E3}"/>
              </a:ext>
            </a:extLst>
          </p:cNvPr>
          <p:cNvSpPr>
            <a:spLocks noGrp="1"/>
          </p:cNvSpPr>
          <p:nvPr>
            <p:ph type="body" sz="quarter" idx="22"/>
          </p:nvPr>
        </p:nvSpPr>
        <p:spPr>
          <a:xfrm>
            <a:off x="6039298" y="1673711"/>
            <a:ext cx="2027776" cy="806756"/>
          </a:xfrm>
        </p:spPr>
        <p:txBody>
          <a:bodyPr/>
          <a:lstStyle/>
          <a:p>
            <a:r>
              <a:rPr lang="lt-LT" sz="1600" dirty="0">
                <a:solidFill>
                  <a:srgbClr val="A0BAEB"/>
                </a:solidFill>
              </a:rPr>
              <a:t>Finansuojama dalis</a:t>
            </a:r>
            <a:endParaRPr lang="en-LT" sz="1600" dirty="0">
              <a:solidFill>
                <a:srgbClr val="A0BAEB"/>
              </a:solidFill>
            </a:endParaRPr>
          </a:p>
        </p:txBody>
      </p:sp>
      <p:sp>
        <p:nvSpPr>
          <p:cNvPr id="11" name="Text Placeholder 10">
            <a:extLst>
              <a:ext uri="{FF2B5EF4-FFF2-40B4-BE49-F238E27FC236}">
                <a16:creationId xmlns:a16="http://schemas.microsoft.com/office/drawing/2014/main" id="{05C1B7FE-8E77-0839-D5D0-23DD5C9BFD07}"/>
              </a:ext>
            </a:extLst>
          </p:cNvPr>
          <p:cNvSpPr>
            <a:spLocks noGrp="1"/>
          </p:cNvSpPr>
          <p:nvPr>
            <p:ph type="body" sz="quarter" idx="24"/>
          </p:nvPr>
        </p:nvSpPr>
        <p:spPr>
          <a:xfrm>
            <a:off x="9052063" y="1677026"/>
            <a:ext cx="2902702" cy="800126"/>
          </a:xfrm>
        </p:spPr>
        <p:txBody>
          <a:bodyPr/>
          <a:lstStyle/>
          <a:p>
            <a:r>
              <a:rPr lang="lt-LT" sz="1600" dirty="0">
                <a:solidFill>
                  <a:srgbClr val="A0BAEB"/>
                </a:solidFill>
              </a:rPr>
              <a:t>Finansavimo</a:t>
            </a:r>
            <a:br>
              <a:rPr lang="lt-LT" sz="1600" dirty="0">
                <a:solidFill>
                  <a:srgbClr val="A0BAEB"/>
                </a:solidFill>
              </a:rPr>
            </a:br>
            <a:r>
              <a:rPr lang="lt-LT" sz="1600" dirty="0">
                <a:solidFill>
                  <a:srgbClr val="A0BAEB"/>
                </a:solidFill>
              </a:rPr>
              <a:t>forma</a:t>
            </a:r>
            <a:endParaRPr lang="en-LT" sz="1600" dirty="0">
              <a:solidFill>
                <a:srgbClr val="A0BAEB"/>
              </a:solidFill>
            </a:endParaRPr>
          </a:p>
        </p:txBody>
      </p:sp>
      <p:sp>
        <p:nvSpPr>
          <p:cNvPr id="17" name="Slide Number Placeholder 16">
            <a:extLst>
              <a:ext uri="{FF2B5EF4-FFF2-40B4-BE49-F238E27FC236}">
                <a16:creationId xmlns:a16="http://schemas.microsoft.com/office/drawing/2014/main" id="{F0E70DB6-F41C-3D41-DE15-82D6C0AB889A}"/>
              </a:ext>
            </a:extLst>
          </p:cNvPr>
          <p:cNvSpPr>
            <a:spLocks noGrp="1"/>
          </p:cNvSpPr>
          <p:nvPr>
            <p:ph type="sldNum" sz="quarter" idx="4"/>
          </p:nvPr>
        </p:nvSpPr>
        <p:spPr/>
        <p:txBody>
          <a:bodyPr/>
          <a:lstStyle/>
          <a:p>
            <a:fld id="{2C9A1DEF-F8CC-264F-9A7B-89BAB9CBC5C2}" type="slidenum">
              <a:rPr lang="en-US" smtClean="0"/>
              <a:pPr/>
              <a:t>1</a:t>
            </a:fld>
            <a:r>
              <a:rPr lang="en-US" dirty="0"/>
              <a:t>   |   </a:t>
            </a:r>
            <a:r>
              <a:rPr lang="en-US" dirty="0" err="1"/>
              <a:t>Centrinė</a:t>
            </a:r>
            <a:r>
              <a:rPr lang="en-US" dirty="0"/>
              <a:t> </a:t>
            </a:r>
            <a:r>
              <a:rPr lang="en-US" dirty="0" err="1"/>
              <a:t>projektų</a:t>
            </a:r>
            <a:r>
              <a:rPr lang="en-US" dirty="0"/>
              <a:t> </a:t>
            </a:r>
            <a:r>
              <a:rPr lang="en-US" dirty="0" err="1"/>
              <a:t>valdymo</a:t>
            </a:r>
            <a:r>
              <a:rPr lang="en-US" dirty="0"/>
              <a:t> agentūra</a:t>
            </a:r>
            <a:endParaRPr lang="x-none" dirty="0"/>
          </a:p>
        </p:txBody>
      </p:sp>
      <p:sp>
        <p:nvSpPr>
          <p:cNvPr id="16" name="Text Placeholder 15">
            <a:extLst>
              <a:ext uri="{FF2B5EF4-FFF2-40B4-BE49-F238E27FC236}">
                <a16:creationId xmlns:a16="http://schemas.microsoft.com/office/drawing/2014/main" id="{D8758520-AF24-DED3-47F0-00D724B0F149}"/>
              </a:ext>
            </a:extLst>
          </p:cNvPr>
          <p:cNvSpPr>
            <a:spLocks noGrp="1"/>
          </p:cNvSpPr>
          <p:nvPr>
            <p:ph type="body" sz="quarter" idx="28"/>
          </p:nvPr>
        </p:nvSpPr>
        <p:spPr>
          <a:xfrm>
            <a:off x="9017115" y="1074967"/>
            <a:ext cx="2326226" cy="560439"/>
          </a:xfrm>
        </p:spPr>
        <p:txBody>
          <a:bodyPr/>
          <a:lstStyle/>
          <a:p>
            <a:r>
              <a:rPr lang="lt-LT" sz="3600" dirty="0">
                <a:solidFill>
                  <a:srgbClr val="A0BAEB"/>
                </a:solidFill>
              </a:rPr>
              <a:t>Dotacija</a:t>
            </a:r>
            <a:endParaRPr lang="en-LT" sz="3600" dirty="0">
              <a:solidFill>
                <a:srgbClr val="A0BAEB"/>
              </a:solidFill>
            </a:endParaRPr>
          </a:p>
        </p:txBody>
      </p:sp>
      <p:sp>
        <p:nvSpPr>
          <p:cNvPr id="33" name="Text Placeholder 8">
            <a:extLst>
              <a:ext uri="{FF2B5EF4-FFF2-40B4-BE49-F238E27FC236}">
                <a16:creationId xmlns:a16="http://schemas.microsoft.com/office/drawing/2014/main" id="{194A0CC6-A1D6-2086-3D44-5F1F0D65C876}"/>
              </a:ext>
            </a:extLst>
          </p:cNvPr>
          <p:cNvSpPr txBox="1">
            <a:spLocks/>
          </p:cNvSpPr>
          <p:nvPr/>
        </p:nvSpPr>
        <p:spPr>
          <a:xfrm>
            <a:off x="10029277" y="6435741"/>
            <a:ext cx="2849121" cy="80675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600" dirty="0">
                <a:solidFill>
                  <a:srgbClr val="A0BAEB"/>
                </a:solidFill>
              </a:rPr>
              <a:t>Kvietimo kodas 02-023-K</a:t>
            </a:r>
            <a:endParaRPr lang="en-LT" sz="1600" dirty="0">
              <a:solidFill>
                <a:srgbClr val="A0BAEB"/>
              </a:solidFill>
            </a:endParaRPr>
          </a:p>
        </p:txBody>
      </p:sp>
      <p:sp>
        <p:nvSpPr>
          <p:cNvPr id="6" name="Text Placeholder 13">
            <a:extLst>
              <a:ext uri="{FF2B5EF4-FFF2-40B4-BE49-F238E27FC236}">
                <a16:creationId xmlns:a16="http://schemas.microsoft.com/office/drawing/2014/main" id="{A3C0B87D-0B34-9ADD-8261-2531E6C99549}"/>
              </a:ext>
            </a:extLst>
          </p:cNvPr>
          <p:cNvSpPr txBox="1">
            <a:spLocks/>
          </p:cNvSpPr>
          <p:nvPr/>
        </p:nvSpPr>
        <p:spPr>
          <a:xfrm>
            <a:off x="446162" y="3429000"/>
            <a:ext cx="5195986" cy="2570389"/>
          </a:xfrm>
          <a:prstGeom prst="rect">
            <a:avLst/>
          </a:prstGeom>
        </p:spPr>
        <p:txBody>
          <a:bodyPr>
            <a:noAutofit/>
          </a:bodyPr>
          <a:lstStyle>
            <a:lvl1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lang="en-US" sz="1400" b="0" i="0" u="none" strike="noStrike" kern="1200" cap="none" spc="40" baseline="0">
                <a:solidFill>
                  <a:srgbClr val="092E68"/>
                </a:solidFill>
                <a:uFillTx/>
                <a:latin typeface="DM Sans" pitchFamily="2" charset="77"/>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dirty="0">
                <a:effectLst/>
                <a:latin typeface="DM Sans" pitchFamily="2" charset="0"/>
                <a:ea typeface="Times New Roman" panose="02020603050405020304" pitchFamily="18" charset="0"/>
              </a:rPr>
              <a:t>*Pareiškėjo tipas Viešasis sektorius</a:t>
            </a:r>
            <a:endParaRPr lang="en-LT" sz="1200" dirty="0">
              <a:latin typeface="DM Sans" pitchFamily="2" charset="0"/>
            </a:endParaRPr>
          </a:p>
        </p:txBody>
      </p:sp>
      <p:sp>
        <p:nvSpPr>
          <p:cNvPr id="18" name="Text Placeholder 1">
            <a:extLst>
              <a:ext uri="{FF2B5EF4-FFF2-40B4-BE49-F238E27FC236}">
                <a16:creationId xmlns:a16="http://schemas.microsoft.com/office/drawing/2014/main" id="{0AA6605C-D5C7-8F82-7EDE-BFC5CBB8DD9F}"/>
              </a:ext>
            </a:extLst>
          </p:cNvPr>
          <p:cNvSpPr txBox="1">
            <a:spLocks/>
          </p:cNvSpPr>
          <p:nvPr/>
        </p:nvSpPr>
        <p:spPr>
          <a:xfrm>
            <a:off x="6117625" y="4505454"/>
            <a:ext cx="2712256" cy="614181"/>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8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solidFill>
                  <a:srgbClr val="A0BAEB"/>
                </a:solidFill>
              </a:rPr>
              <a:t>3 m.</a:t>
            </a:r>
            <a:endParaRPr lang="en-LT" sz="3600" dirty="0">
              <a:solidFill>
                <a:srgbClr val="A0BAEB"/>
              </a:solidFill>
            </a:endParaRPr>
          </a:p>
        </p:txBody>
      </p:sp>
      <p:sp>
        <p:nvSpPr>
          <p:cNvPr id="19" name="Text Placeholder 2">
            <a:extLst>
              <a:ext uri="{FF2B5EF4-FFF2-40B4-BE49-F238E27FC236}">
                <a16:creationId xmlns:a16="http://schemas.microsoft.com/office/drawing/2014/main" id="{D00A15A7-DBE6-57B9-9ED5-B97DEA1BC4B7}"/>
              </a:ext>
            </a:extLst>
          </p:cNvPr>
          <p:cNvSpPr txBox="1">
            <a:spLocks/>
          </p:cNvSpPr>
          <p:nvPr/>
        </p:nvSpPr>
        <p:spPr>
          <a:xfrm>
            <a:off x="6117625" y="5126206"/>
            <a:ext cx="2430871" cy="897247"/>
          </a:xfrm>
          <a:prstGeom prst="rect">
            <a:avLst/>
          </a:prstGeom>
        </p:spPr>
        <p:txBody>
          <a:bodyPr>
            <a:noAutofit/>
          </a:bodyPr>
          <a:lstStyle>
            <a:lvl1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lang="en-US" sz="1400" b="0" i="0" u="none" strike="noStrike" kern="1200" cap="none" spc="40" baseline="0">
                <a:solidFill>
                  <a:srgbClr val="092E68"/>
                </a:solidFill>
                <a:uFillTx/>
                <a:latin typeface="DM Sans" pitchFamily="2" charset="77"/>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600" dirty="0">
                <a:solidFill>
                  <a:srgbClr val="A0BAEB"/>
                </a:solidFill>
              </a:rPr>
              <a:t>Privalomas viešinimas po projekto pabaigos</a:t>
            </a:r>
            <a:endParaRPr lang="en-LT" sz="1600" dirty="0">
              <a:solidFill>
                <a:srgbClr val="A0BAEB"/>
              </a:solidFill>
            </a:endParaRPr>
          </a:p>
        </p:txBody>
      </p:sp>
      <p:sp>
        <p:nvSpPr>
          <p:cNvPr id="20" name="Text Placeholder 3">
            <a:extLst>
              <a:ext uri="{FF2B5EF4-FFF2-40B4-BE49-F238E27FC236}">
                <a16:creationId xmlns:a16="http://schemas.microsoft.com/office/drawing/2014/main" id="{ABFE6070-5CA1-9CF9-5DFF-297149155DDE}"/>
              </a:ext>
            </a:extLst>
          </p:cNvPr>
          <p:cNvSpPr txBox="1">
            <a:spLocks/>
          </p:cNvSpPr>
          <p:nvPr/>
        </p:nvSpPr>
        <p:spPr>
          <a:xfrm>
            <a:off x="9058033" y="4457141"/>
            <a:ext cx="4007787" cy="614181"/>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8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600" dirty="0">
                <a:solidFill>
                  <a:srgbClr val="A0BAEB"/>
                </a:solidFill>
              </a:rPr>
              <a:t>Iki 2026-04-30</a:t>
            </a:r>
            <a:endParaRPr lang="en-LT" sz="3600" dirty="0">
              <a:solidFill>
                <a:srgbClr val="A0BAEB"/>
              </a:solidFill>
            </a:endParaRPr>
          </a:p>
        </p:txBody>
      </p:sp>
      <p:sp>
        <p:nvSpPr>
          <p:cNvPr id="21" name="Text Placeholder 4">
            <a:extLst>
              <a:ext uri="{FF2B5EF4-FFF2-40B4-BE49-F238E27FC236}">
                <a16:creationId xmlns:a16="http://schemas.microsoft.com/office/drawing/2014/main" id="{5F208D5D-FFEF-5E0B-B85C-07A2C0D117FC}"/>
              </a:ext>
            </a:extLst>
          </p:cNvPr>
          <p:cNvSpPr txBox="1">
            <a:spLocks/>
          </p:cNvSpPr>
          <p:nvPr/>
        </p:nvSpPr>
        <p:spPr>
          <a:xfrm>
            <a:off x="9052063" y="5145832"/>
            <a:ext cx="2315534" cy="877621"/>
          </a:xfrm>
          <a:prstGeom prst="rect">
            <a:avLst/>
          </a:prstGeom>
        </p:spPr>
        <p:txBody>
          <a:bodyPr>
            <a:noAutofit/>
          </a:bodyPr>
          <a:lstStyle>
            <a:lvl1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lang="en-US" sz="1400" b="0" i="0" u="none" strike="noStrike" kern="1200" cap="none" spc="40" baseline="0">
                <a:solidFill>
                  <a:srgbClr val="092E68"/>
                </a:solidFill>
                <a:uFillTx/>
                <a:latin typeface="DM Sans" pitchFamily="2" charset="77"/>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600" dirty="0">
                <a:solidFill>
                  <a:srgbClr val="A0BAEB"/>
                </a:solidFill>
              </a:rPr>
              <a:t>Projekto veiklų pabaiga</a:t>
            </a:r>
          </a:p>
        </p:txBody>
      </p:sp>
      <p:sp>
        <p:nvSpPr>
          <p:cNvPr id="7" name="Text Placeholder 13">
            <a:extLst>
              <a:ext uri="{FF2B5EF4-FFF2-40B4-BE49-F238E27FC236}">
                <a16:creationId xmlns:a16="http://schemas.microsoft.com/office/drawing/2014/main" id="{F3CDABB1-145C-F6B4-108B-0DE6F4EAB3EA}"/>
              </a:ext>
            </a:extLst>
          </p:cNvPr>
          <p:cNvSpPr txBox="1">
            <a:spLocks/>
          </p:cNvSpPr>
          <p:nvPr/>
        </p:nvSpPr>
        <p:spPr>
          <a:xfrm>
            <a:off x="497804" y="4505454"/>
            <a:ext cx="5195986" cy="2570389"/>
          </a:xfrm>
          <a:prstGeom prst="rect">
            <a:avLst/>
          </a:prstGeom>
        </p:spPr>
        <p:txBody>
          <a:bodyPr>
            <a:noAutofit/>
          </a:bodyPr>
          <a:lstStyle>
            <a:lvl1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lang="en-US" sz="1400" b="0" i="0" u="none" strike="noStrike" kern="1200" cap="none" spc="40" baseline="0">
                <a:solidFill>
                  <a:srgbClr val="092E68"/>
                </a:solidFill>
                <a:uFillTx/>
                <a:latin typeface="DM Sans" pitchFamily="2" charset="77"/>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600" dirty="0"/>
              <a:t>Galimi partneriai mokslo ir studijų įstaigos (viešasis sektorius)</a:t>
            </a:r>
            <a:endParaRPr lang="en-LT" sz="1600" dirty="0"/>
          </a:p>
        </p:txBody>
      </p:sp>
    </p:spTree>
    <p:extLst>
      <p:ext uri="{BB962C8B-B14F-4D97-AF65-F5344CB8AC3E}">
        <p14:creationId xmlns:p14="http://schemas.microsoft.com/office/powerpoint/2010/main" val="288267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9E7E49D-0804-131D-E5B0-B413C4BF42BD}"/>
              </a:ext>
            </a:extLst>
          </p:cNvPr>
          <p:cNvSpPr>
            <a:spLocks noGrp="1"/>
          </p:cNvSpPr>
          <p:nvPr>
            <p:ph type="body" sz="quarter" idx="11"/>
          </p:nvPr>
        </p:nvSpPr>
        <p:spPr>
          <a:xfrm>
            <a:off x="1523305" y="484626"/>
            <a:ext cx="5297373" cy="1215505"/>
          </a:xfrm>
        </p:spPr>
        <p:txBody>
          <a:bodyPr/>
          <a:lstStyle/>
          <a:p>
            <a:r>
              <a:rPr lang="lt-LT" sz="3600" b="1" dirty="0">
                <a:effectLst>
                  <a:outerShdw blurRad="38100" dist="38100" dir="2700000" algn="tl">
                    <a:srgbClr val="000000">
                      <a:alpha val="43137"/>
                    </a:srgbClr>
                  </a:outerShdw>
                </a:effectLst>
              </a:rPr>
              <a:t>Finansuojama veikla</a:t>
            </a:r>
            <a:endParaRPr lang="en-LT" sz="3600" b="1" dirty="0">
              <a:effectLst>
                <a:outerShdw blurRad="38100" dist="38100" dir="2700000" algn="tl">
                  <a:srgbClr val="000000">
                    <a:alpha val="43137"/>
                  </a:srgbClr>
                </a:outerShdw>
              </a:effectLst>
            </a:endParaRPr>
          </a:p>
        </p:txBody>
      </p:sp>
      <p:sp>
        <p:nvSpPr>
          <p:cNvPr id="17" name="Text Placeholder 16">
            <a:extLst>
              <a:ext uri="{FF2B5EF4-FFF2-40B4-BE49-F238E27FC236}">
                <a16:creationId xmlns:a16="http://schemas.microsoft.com/office/drawing/2014/main" id="{05FC6C58-56BE-9322-790D-815C935F9CBF}"/>
              </a:ext>
            </a:extLst>
          </p:cNvPr>
          <p:cNvSpPr>
            <a:spLocks noGrp="1"/>
          </p:cNvSpPr>
          <p:nvPr>
            <p:ph type="body" sz="quarter" idx="19"/>
          </p:nvPr>
        </p:nvSpPr>
        <p:spPr/>
        <p:txBody>
          <a:bodyPr/>
          <a:lstStyle/>
          <a:p>
            <a:endParaRPr lang="lt-LT"/>
          </a:p>
        </p:txBody>
      </p:sp>
      <p:sp>
        <p:nvSpPr>
          <p:cNvPr id="18" name="Text Placeholder 17">
            <a:extLst>
              <a:ext uri="{FF2B5EF4-FFF2-40B4-BE49-F238E27FC236}">
                <a16:creationId xmlns:a16="http://schemas.microsoft.com/office/drawing/2014/main" id="{90113E64-35DE-2C65-C796-7534349D823E}"/>
              </a:ext>
            </a:extLst>
          </p:cNvPr>
          <p:cNvSpPr>
            <a:spLocks noGrp="1"/>
          </p:cNvSpPr>
          <p:nvPr>
            <p:ph type="body" sz="quarter" idx="20"/>
          </p:nvPr>
        </p:nvSpPr>
        <p:spPr/>
        <p:txBody>
          <a:bodyPr/>
          <a:lstStyle/>
          <a:p>
            <a:endParaRPr lang="lt-LT"/>
          </a:p>
        </p:txBody>
      </p:sp>
      <p:sp>
        <p:nvSpPr>
          <p:cNvPr id="12" name="Slide Number Placeholder 11">
            <a:extLst>
              <a:ext uri="{FF2B5EF4-FFF2-40B4-BE49-F238E27FC236}">
                <a16:creationId xmlns:a16="http://schemas.microsoft.com/office/drawing/2014/main" id="{B74D836E-412A-CD06-183E-A9C51514E175}"/>
              </a:ext>
            </a:extLst>
          </p:cNvPr>
          <p:cNvSpPr>
            <a:spLocks noGrp="1"/>
          </p:cNvSpPr>
          <p:nvPr>
            <p:ph type="sldNum" sz="quarter" idx="4"/>
          </p:nvPr>
        </p:nvSpPr>
        <p:spPr/>
        <p:txBody>
          <a:bodyPr/>
          <a:lstStyle/>
          <a:p>
            <a:fld id="{2C9A1DEF-F8CC-264F-9A7B-89BAB9CBC5C2}" type="slidenum">
              <a:rPr lang="en-US" smtClean="0"/>
              <a:pPr/>
              <a:t>2</a:t>
            </a:fld>
            <a:r>
              <a:rPr lang="en-US"/>
              <a:t>   |   Centrinė projektų valdymo agentūra</a:t>
            </a:r>
            <a:endParaRPr lang="x-none" dirty="0"/>
          </a:p>
        </p:txBody>
      </p:sp>
      <p:sp>
        <p:nvSpPr>
          <p:cNvPr id="19" name="Rectangle 18">
            <a:extLst>
              <a:ext uri="{FF2B5EF4-FFF2-40B4-BE49-F238E27FC236}">
                <a16:creationId xmlns:a16="http://schemas.microsoft.com/office/drawing/2014/main" id="{247F9D70-5698-484A-D771-793B059A26A1}"/>
              </a:ext>
            </a:extLst>
          </p:cNvPr>
          <p:cNvSpPr/>
          <p:nvPr/>
        </p:nvSpPr>
        <p:spPr>
          <a:xfrm>
            <a:off x="0" y="1359340"/>
            <a:ext cx="8003929" cy="10002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pic>
        <p:nvPicPr>
          <p:cNvPr id="36" name="Picture 35" descr="Close-up of documents and charts">
            <a:extLst>
              <a:ext uri="{FF2B5EF4-FFF2-40B4-BE49-F238E27FC236}">
                <a16:creationId xmlns:a16="http://schemas.microsoft.com/office/drawing/2014/main" id="{B32CA82A-0ECB-C6C8-3204-5616053AB87D}"/>
              </a:ext>
            </a:extLst>
          </p:cNvPr>
          <p:cNvPicPr>
            <a:picLocks noChangeAspect="1"/>
          </p:cNvPicPr>
          <p:nvPr/>
        </p:nvPicPr>
        <p:blipFill rotWithShape="1">
          <a:blip r:embed="rId3">
            <a:extLst>
              <a:ext uri="{28A0092B-C50C-407E-A947-70E740481C1C}">
                <a14:useLocalDpi xmlns:a14="http://schemas.microsoft.com/office/drawing/2010/main" val="0"/>
              </a:ext>
            </a:extLst>
          </a:blip>
          <a:srcRect l="20538" r="37407"/>
          <a:stretch/>
        </p:blipFill>
        <p:spPr>
          <a:xfrm>
            <a:off x="7894316" y="0"/>
            <a:ext cx="4326232" cy="6858000"/>
          </a:xfrm>
          <a:prstGeom prst="rect">
            <a:avLst/>
          </a:prstGeom>
        </p:spPr>
      </p:pic>
      <p:sp>
        <p:nvSpPr>
          <p:cNvPr id="8" name="Arrow: Right 7">
            <a:extLst>
              <a:ext uri="{FF2B5EF4-FFF2-40B4-BE49-F238E27FC236}">
                <a16:creationId xmlns:a16="http://schemas.microsoft.com/office/drawing/2014/main" id="{D02CA81E-C469-00BD-5029-EDF11CD99419}"/>
              </a:ext>
            </a:extLst>
          </p:cNvPr>
          <p:cNvSpPr/>
          <p:nvPr/>
        </p:nvSpPr>
        <p:spPr>
          <a:xfrm>
            <a:off x="172049" y="1572524"/>
            <a:ext cx="281525" cy="168442"/>
          </a:xfrm>
          <a:prstGeom prst="rightArrow">
            <a:avLst/>
          </a:prstGeom>
          <a:solidFill>
            <a:srgbClr val="DC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xt Placeholder 5">
            <a:extLst>
              <a:ext uri="{FF2B5EF4-FFF2-40B4-BE49-F238E27FC236}">
                <a16:creationId xmlns:a16="http://schemas.microsoft.com/office/drawing/2014/main" id="{31FCAF95-6CA6-600A-9F72-5E1370FE865D}"/>
              </a:ext>
            </a:extLst>
          </p:cNvPr>
          <p:cNvSpPr>
            <a:spLocks noGrp="1"/>
          </p:cNvSpPr>
          <p:nvPr>
            <p:ph type="body" sz="quarter" idx="10"/>
          </p:nvPr>
        </p:nvSpPr>
        <p:spPr>
          <a:xfrm>
            <a:off x="566825" y="1461618"/>
            <a:ext cx="7349921" cy="638551"/>
          </a:xfrm>
        </p:spPr>
        <p:txBody>
          <a:bodyPr/>
          <a:lstStyle/>
          <a:p>
            <a:pPr algn="just"/>
            <a:r>
              <a:rPr lang="lt-LT" sz="1600" b="1" dirty="0">
                <a:solidFill>
                  <a:srgbClr val="DCDCDC"/>
                </a:solidFill>
                <a:latin typeface="DM Sans" pitchFamily="2" charset="-70"/>
              </a:rPr>
              <a:t>kalbinių išteklių dirbtinio intelekto technologijų sprendimų poreikiams plėtra (projektas „Lietuvių kalbos garsyno vystymas (šnekos atpažinimo tikslams)“)</a:t>
            </a:r>
          </a:p>
        </p:txBody>
      </p:sp>
      <p:sp>
        <p:nvSpPr>
          <p:cNvPr id="3" name="Rectangle 2">
            <a:extLst>
              <a:ext uri="{FF2B5EF4-FFF2-40B4-BE49-F238E27FC236}">
                <a16:creationId xmlns:a16="http://schemas.microsoft.com/office/drawing/2014/main" id="{4629998A-4177-AAF2-98E3-1A5EA0CB7E5A}"/>
              </a:ext>
            </a:extLst>
          </p:cNvPr>
          <p:cNvSpPr/>
          <p:nvPr/>
        </p:nvSpPr>
        <p:spPr>
          <a:xfrm>
            <a:off x="9103" y="3337113"/>
            <a:ext cx="7885211" cy="638551"/>
          </a:xfrm>
          <a:prstGeom prst="rect">
            <a:avLst/>
          </a:prstGeom>
          <a:solidFill>
            <a:srgbClr val="A0B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TextBox 21">
            <a:extLst>
              <a:ext uri="{FF2B5EF4-FFF2-40B4-BE49-F238E27FC236}">
                <a16:creationId xmlns:a16="http://schemas.microsoft.com/office/drawing/2014/main" id="{30AB2A82-4BCF-9222-FBCE-1EB75BCD526C}"/>
              </a:ext>
            </a:extLst>
          </p:cNvPr>
          <p:cNvSpPr txBox="1"/>
          <p:nvPr/>
        </p:nvSpPr>
        <p:spPr>
          <a:xfrm>
            <a:off x="1125841" y="2370360"/>
            <a:ext cx="5293056" cy="338554"/>
          </a:xfrm>
          <a:prstGeom prst="rect">
            <a:avLst/>
          </a:prstGeom>
          <a:noFill/>
        </p:spPr>
        <p:txBody>
          <a:bodyPr wrap="square" rtlCol="0">
            <a:spAutoFit/>
          </a:bodyPr>
          <a:lstStyle/>
          <a:p>
            <a:pPr algn="just"/>
            <a:r>
              <a:rPr lang="lt-LT" sz="1600" b="1" dirty="0">
                <a:solidFill>
                  <a:srgbClr val="092E68"/>
                </a:solidFill>
                <a:latin typeface="DM Sans" pitchFamily="2" charset="-70"/>
              </a:rPr>
              <a:t>Garsyno struktūrai ir apimčiai keliami reikalavimai:</a:t>
            </a:r>
          </a:p>
        </p:txBody>
      </p:sp>
      <p:sp>
        <p:nvSpPr>
          <p:cNvPr id="5" name="Arrow: Right 4">
            <a:extLst>
              <a:ext uri="{FF2B5EF4-FFF2-40B4-BE49-F238E27FC236}">
                <a16:creationId xmlns:a16="http://schemas.microsoft.com/office/drawing/2014/main" id="{D24340CE-463D-32E5-7FDD-7128C25B8A7F}"/>
              </a:ext>
            </a:extLst>
          </p:cNvPr>
          <p:cNvSpPr/>
          <p:nvPr/>
        </p:nvSpPr>
        <p:spPr>
          <a:xfrm>
            <a:off x="689854" y="2790399"/>
            <a:ext cx="261594" cy="806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0" name="Picture 19" descr="A close-up of a microphone&#10;&#10;Description automatically generated">
            <a:extLst>
              <a:ext uri="{FF2B5EF4-FFF2-40B4-BE49-F238E27FC236}">
                <a16:creationId xmlns:a16="http://schemas.microsoft.com/office/drawing/2014/main" id="{10288596-F961-34C4-6567-39AD5EAE9FC6}"/>
              </a:ext>
            </a:extLst>
          </p:cNvPr>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12499" r="45686"/>
          <a:stretch/>
        </p:blipFill>
        <p:spPr>
          <a:xfrm>
            <a:off x="7894314" y="10300"/>
            <a:ext cx="4415202" cy="6858000"/>
          </a:xfrm>
          <a:prstGeom prst="rect">
            <a:avLst/>
          </a:prstGeom>
        </p:spPr>
      </p:pic>
      <p:sp>
        <p:nvSpPr>
          <p:cNvPr id="9" name="Text Placeholder 8">
            <a:extLst>
              <a:ext uri="{FF2B5EF4-FFF2-40B4-BE49-F238E27FC236}">
                <a16:creationId xmlns:a16="http://schemas.microsoft.com/office/drawing/2014/main" id="{881312B6-5BBA-F2BC-5B1E-516FC4E5E4A0}"/>
              </a:ext>
            </a:extLst>
          </p:cNvPr>
          <p:cNvSpPr txBox="1">
            <a:spLocks/>
          </p:cNvSpPr>
          <p:nvPr/>
        </p:nvSpPr>
        <p:spPr>
          <a:xfrm>
            <a:off x="10044451" y="6520223"/>
            <a:ext cx="2849121" cy="80675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600" dirty="0">
                <a:solidFill>
                  <a:srgbClr val="092E68"/>
                </a:solidFill>
              </a:rPr>
              <a:t>Kvietimo kodas 02-023-K</a:t>
            </a:r>
            <a:endParaRPr lang="en-LT" sz="1600" dirty="0">
              <a:solidFill>
                <a:srgbClr val="092E68"/>
              </a:solidFill>
            </a:endParaRPr>
          </a:p>
        </p:txBody>
      </p:sp>
      <p:sp>
        <p:nvSpPr>
          <p:cNvPr id="4" name="TextBox 3">
            <a:extLst>
              <a:ext uri="{FF2B5EF4-FFF2-40B4-BE49-F238E27FC236}">
                <a16:creationId xmlns:a16="http://schemas.microsoft.com/office/drawing/2014/main" id="{DB825550-7919-BEB6-B565-AD62C7F818E1}"/>
              </a:ext>
            </a:extLst>
          </p:cNvPr>
          <p:cNvSpPr txBox="1"/>
          <p:nvPr/>
        </p:nvSpPr>
        <p:spPr>
          <a:xfrm>
            <a:off x="1021601" y="2690975"/>
            <a:ext cx="6827585" cy="954107"/>
          </a:xfrm>
          <a:prstGeom prst="rect">
            <a:avLst/>
          </a:prstGeom>
          <a:noFill/>
        </p:spPr>
        <p:txBody>
          <a:bodyPr wrap="square" rtlCol="0">
            <a:spAutoFit/>
          </a:bodyPr>
          <a:lstStyle/>
          <a:p>
            <a:pPr algn="just"/>
            <a:r>
              <a:rPr lang="lt-LT" sz="1400" dirty="0">
                <a:solidFill>
                  <a:srgbClr val="092E68"/>
                </a:solidFill>
                <a:latin typeface="DM Sans" pitchFamily="2" charset="-70"/>
              </a:rPr>
              <a:t>Garsyną turi sudaryti lietuviškos šnekos įrašai. Bendra intarpų kitomis kalbomis apimtis negali būti didesnė nei 0,1 procento bendros garsyno apimties. </a:t>
            </a:r>
          </a:p>
          <a:p>
            <a:pPr algn="just"/>
            <a:br>
              <a:rPr lang="lt-LT" sz="1400" dirty="0">
                <a:solidFill>
                  <a:srgbClr val="092E68"/>
                </a:solidFill>
                <a:latin typeface="DM Sans" pitchFamily="2" charset="-70"/>
              </a:rPr>
            </a:br>
            <a:endParaRPr lang="lt-LT" sz="1400" dirty="0">
              <a:solidFill>
                <a:srgbClr val="092E68"/>
              </a:solidFill>
              <a:latin typeface="DM Sans" pitchFamily="2" charset="-70"/>
            </a:endParaRPr>
          </a:p>
        </p:txBody>
      </p:sp>
      <p:sp>
        <p:nvSpPr>
          <p:cNvPr id="13" name="TextBox 12">
            <a:extLst>
              <a:ext uri="{FF2B5EF4-FFF2-40B4-BE49-F238E27FC236}">
                <a16:creationId xmlns:a16="http://schemas.microsoft.com/office/drawing/2014/main" id="{90302FF2-54CD-21F2-3CD0-CB48939ACC1C}"/>
              </a:ext>
            </a:extLst>
          </p:cNvPr>
          <p:cNvSpPr txBox="1"/>
          <p:nvPr/>
        </p:nvSpPr>
        <p:spPr>
          <a:xfrm>
            <a:off x="1021601" y="3280629"/>
            <a:ext cx="6827585" cy="523220"/>
          </a:xfrm>
          <a:prstGeom prst="rect">
            <a:avLst/>
          </a:prstGeom>
          <a:noFill/>
        </p:spPr>
        <p:txBody>
          <a:bodyPr wrap="square" rtlCol="0">
            <a:spAutoFit/>
          </a:bodyPr>
          <a:lstStyle/>
          <a:p>
            <a:pPr algn="just"/>
            <a:r>
              <a:rPr lang="lt-LT" sz="1400" dirty="0">
                <a:solidFill>
                  <a:srgbClr val="092E68"/>
                </a:solidFill>
                <a:latin typeface="DM Sans" pitchFamily="2" charset="-70"/>
              </a:rPr>
              <a:t>Garsyną turi sudaryti ir žmonių, vartojančių nenorminę kalbą (pvz., žargoną, necenzūrinius žodžius), įrašai (ne mažiau nei 100 valandų).</a:t>
            </a:r>
          </a:p>
        </p:txBody>
      </p:sp>
      <p:sp>
        <p:nvSpPr>
          <p:cNvPr id="14" name="TextBox 13">
            <a:extLst>
              <a:ext uri="{FF2B5EF4-FFF2-40B4-BE49-F238E27FC236}">
                <a16:creationId xmlns:a16="http://schemas.microsoft.com/office/drawing/2014/main" id="{022570F1-2DC6-2F84-3C2B-3132120C6645}"/>
              </a:ext>
            </a:extLst>
          </p:cNvPr>
          <p:cNvSpPr txBox="1"/>
          <p:nvPr/>
        </p:nvSpPr>
        <p:spPr>
          <a:xfrm>
            <a:off x="1021601" y="3679467"/>
            <a:ext cx="6827585" cy="954107"/>
          </a:xfrm>
          <a:prstGeom prst="rect">
            <a:avLst/>
          </a:prstGeom>
          <a:noFill/>
        </p:spPr>
        <p:txBody>
          <a:bodyPr wrap="square" rtlCol="0">
            <a:spAutoFit/>
          </a:bodyPr>
          <a:lstStyle/>
          <a:p>
            <a:pPr algn="just"/>
            <a:endParaRPr lang="lt-LT" sz="1400" dirty="0">
              <a:solidFill>
                <a:srgbClr val="092E68"/>
              </a:solidFill>
              <a:latin typeface="DM Sans" pitchFamily="2" charset="-70"/>
            </a:endParaRPr>
          </a:p>
          <a:p>
            <a:pPr algn="just"/>
            <a:r>
              <a:rPr lang="lt-LT" sz="1400" dirty="0">
                <a:solidFill>
                  <a:srgbClr val="092E68"/>
                </a:solidFill>
                <a:latin typeface="DM Sans" pitchFamily="2" charset="-70"/>
              </a:rPr>
              <a:t>Į garsyną turi būti įtraukti įvairių dialektų įrašai, t. y. žemaičių, dzūkų, suvalkiečių, aukštaičių (ne mažiau nei 100 val.) šneka.</a:t>
            </a:r>
          </a:p>
          <a:p>
            <a:pPr algn="just"/>
            <a:endParaRPr lang="lt-LT" sz="1400" dirty="0">
              <a:solidFill>
                <a:srgbClr val="092E68"/>
              </a:solidFill>
              <a:latin typeface="DM Sans" pitchFamily="2" charset="-70"/>
            </a:endParaRPr>
          </a:p>
        </p:txBody>
      </p:sp>
      <p:sp>
        <p:nvSpPr>
          <p:cNvPr id="15" name="TextBox 14">
            <a:extLst>
              <a:ext uri="{FF2B5EF4-FFF2-40B4-BE49-F238E27FC236}">
                <a16:creationId xmlns:a16="http://schemas.microsoft.com/office/drawing/2014/main" id="{8C190F7D-C544-0D72-ECEA-1A37382318E8}"/>
              </a:ext>
            </a:extLst>
          </p:cNvPr>
          <p:cNvSpPr txBox="1"/>
          <p:nvPr/>
        </p:nvSpPr>
        <p:spPr>
          <a:xfrm>
            <a:off x="1021601" y="5071578"/>
            <a:ext cx="6827585" cy="738664"/>
          </a:xfrm>
          <a:prstGeom prst="rect">
            <a:avLst/>
          </a:prstGeom>
          <a:noFill/>
        </p:spPr>
        <p:txBody>
          <a:bodyPr wrap="square" rtlCol="0">
            <a:spAutoFit/>
          </a:bodyPr>
          <a:lstStyle/>
          <a:p>
            <a:pPr algn="just"/>
            <a:endParaRPr lang="lt-LT" sz="1400" dirty="0">
              <a:solidFill>
                <a:srgbClr val="092E68"/>
              </a:solidFill>
              <a:latin typeface="DM Sans" pitchFamily="2" charset="-70"/>
            </a:endParaRPr>
          </a:p>
          <a:p>
            <a:pPr algn="just"/>
            <a:r>
              <a:rPr lang="lt-LT" sz="1400" dirty="0">
                <a:solidFill>
                  <a:srgbClr val="092E68"/>
                </a:solidFill>
                <a:latin typeface="DM Sans" pitchFamily="2" charset="-70"/>
              </a:rPr>
              <a:t>Garsyno įrašai turi būti saugomi 44 </a:t>
            </a:r>
            <a:r>
              <a:rPr lang="lt-LT" sz="1400" dirty="0" err="1">
                <a:solidFill>
                  <a:srgbClr val="092E68"/>
                </a:solidFill>
                <a:latin typeface="DM Sans" pitchFamily="2" charset="-70"/>
              </a:rPr>
              <a:t>kHz</a:t>
            </a:r>
            <a:r>
              <a:rPr lang="lt-LT" sz="1400" dirty="0">
                <a:solidFill>
                  <a:srgbClr val="092E68"/>
                </a:solidFill>
                <a:latin typeface="DM Sans" pitchFamily="2" charset="-70"/>
              </a:rPr>
              <a:t> 16 bitų </a:t>
            </a:r>
            <a:r>
              <a:rPr lang="lt-LT" sz="1400" dirty="0" err="1">
                <a:solidFill>
                  <a:srgbClr val="092E68"/>
                </a:solidFill>
                <a:latin typeface="DM Sans" pitchFamily="2" charset="-70"/>
              </a:rPr>
              <a:t>mono</a:t>
            </a:r>
            <a:r>
              <a:rPr lang="lt-LT" sz="1400" dirty="0">
                <a:solidFill>
                  <a:srgbClr val="092E68"/>
                </a:solidFill>
                <a:latin typeface="DM Sans" pitchFamily="2" charset="-70"/>
              </a:rPr>
              <a:t>- laisvai platinamu ir (arba) atviruoju formatu.</a:t>
            </a:r>
          </a:p>
        </p:txBody>
      </p:sp>
      <p:sp>
        <p:nvSpPr>
          <p:cNvPr id="16" name="TextBox 15">
            <a:extLst>
              <a:ext uri="{FF2B5EF4-FFF2-40B4-BE49-F238E27FC236}">
                <a16:creationId xmlns:a16="http://schemas.microsoft.com/office/drawing/2014/main" id="{9C91C570-0379-26F4-61EE-9D133E839962}"/>
              </a:ext>
            </a:extLst>
          </p:cNvPr>
          <p:cNvSpPr txBox="1"/>
          <p:nvPr/>
        </p:nvSpPr>
        <p:spPr>
          <a:xfrm>
            <a:off x="1021601" y="4511342"/>
            <a:ext cx="6827585" cy="738664"/>
          </a:xfrm>
          <a:prstGeom prst="rect">
            <a:avLst/>
          </a:prstGeom>
          <a:noFill/>
        </p:spPr>
        <p:txBody>
          <a:bodyPr wrap="square" rtlCol="0">
            <a:spAutoFit/>
          </a:bodyPr>
          <a:lstStyle/>
          <a:p>
            <a:pPr algn="just"/>
            <a:r>
              <a:rPr lang="lt-LT" sz="1400" dirty="0">
                <a:solidFill>
                  <a:srgbClr val="092E68"/>
                </a:solidFill>
                <a:latin typeface="DM Sans" pitchFamily="2" charset="-70"/>
              </a:rPr>
              <a:t>Garsynas turi būti naujas lingvistinis išteklius. Jame negali būti panaudoti ir (arba) įkomponuoti jau sukurti lietuviški garsynai; garsyne negali būti pasikartojančių įrašų.</a:t>
            </a:r>
          </a:p>
        </p:txBody>
      </p:sp>
      <p:sp>
        <p:nvSpPr>
          <p:cNvPr id="21" name="Arrow: Right 20">
            <a:extLst>
              <a:ext uri="{FF2B5EF4-FFF2-40B4-BE49-F238E27FC236}">
                <a16:creationId xmlns:a16="http://schemas.microsoft.com/office/drawing/2014/main" id="{D4B89039-DAD1-4A93-5D4A-5B161914A2E1}"/>
              </a:ext>
            </a:extLst>
          </p:cNvPr>
          <p:cNvSpPr/>
          <p:nvPr/>
        </p:nvSpPr>
        <p:spPr>
          <a:xfrm>
            <a:off x="689854" y="3358614"/>
            <a:ext cx="261594" cy="806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Arrow: Right 22">
            <a:extLst>
              <a:ext uri="{FF2B5EF4-FFF2-40B4-BE49-F238E27FC236}">
                <a16:creationId xmlns:a16="http://schemas.microsoft.com/office/drawing/2014/main" id="{E1ACCC3F-E60C-605F-7CE8-15549143A3C7}"/>
              </a:ext>
            </a:extLst>
          </p:cNvPr>
          <p:cNvSpPr/>
          <p:nvPr/>
        </p:nvSpPr>
        <p:spPr>
          <a:xfrm>
            <a:off x="689854" y="4022451"/>
            <a:ext cx="261594" cy="806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Arrow: Right 23">
            <a:extLst>
              <a:ext uri="{FF2B5EF4-FFF2-40B4-BE49-F238E27FC236}">
                <a16:creationId xmlns:a16="http://schemas.microsoft.com/office/drawing/2014/main" id="{6B01D9AE-02E9-0500-3415-E6968CE398A2}"/>
              </a:ext>
            </a:extLst>
          </p:cNvPr>
          <p:cNvSpPr/>
          <p:nvPr/>
        </p:nvSpPr>
        <p:spPr>
          <a:xfrm>
            <a:off x="689854" y="4639115"/>
            <a:ext cx="261594" cy="806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Arrow: Right 24">
            <a:extLst>
              <a:ext uri="{FF2B5EF4-FFF2-40B4-BE49-F238E27FC236}">
                <a16:creationId xmlns:a16="http://schemas.microsoft.com/office/drawing/2014/main" id="{7F41C2A6-F09D-04D9-258F-ED8B7E000D5B}"/>
              </a:ext>
            </a:extLst>
          </p:cNvPr>
          <p:cNvSpPr/>
          <p:nvPr/>
        </p:nvSpPr>
        <p:spPr>
          <a:xfrm>
            <a:off x="689854" y="5389934"/>
            <a:ext cx="261594" cy="806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TextBox 26">
            <a:extLst>
              <a:ext uri="{FF2B5EF4-FFF2-40B4-BE49-F238E27FC236}">
                <a16:creationId xmlns:a16="http://schemas.microsoft.com/office/drawing/2014/main" id="{A42CBF8D-C201-05C5-96F4-0539A4F12961}"/>
              </a:ext>
            </a:extLst>
          </p:cNvPr>
          <p:cNvSpPr txBox="1"/>
          <p:nvPr/>
        </p:nvSpPr>
        <p:spPr>
          <a:xfrm>
            <a:off x="370116" y="5713522"/>
            <a:ext cx="7743338" cy="461665"/>
          </a:xfrm>
          <a:prstGeom prst="rect">
            <a:avLst/>
          </a:prstGeom>
          <a:noFill/>
        </p:spPr>
        <p:txBody>
          <a:bodyPr wrap="square" rtlCol="0">
            <a:spAutoFit/>
          </a:bodyPr>
          <a:lstStyle/>
          <a:p>
            <a:pPr algn="just"/>
            <a:endParaRPr lang="lt-LT" sz="1200" b="1" dirty="0">
              <a:solidFill>
                <a:srgbClr val="092E68"/>
              </a:solidFill>
              <a:latin typeface="DM Sans" pitchFamily="2" charset="-70"/>
            </a:endParaRPr>
          </a:p>
          <a:p>
            <a:pPr algn="just"/>
            <a:r>
              <a:rPr lang="lt-LT" sz="1200" b="1" dirty="0">
                <a:solidFill>
                  <a:srgbClr val="092E68"/>
                </a:solidFill>
                <a:latin typeface="DM Sans" pitchFamily="2" charset="-70"/>
              </a:rPr>
              <a:t>* Garsynas turi atitikti kitus PFSA keliamus techninius reikalavimus</a:t>
            </a:r>
          </a:p>
        </p:txBody>
      </p:sp>
    </p:spTree>
    <p:extLst>
      <p:ext uri="{BB962C8B-B14F-4D97-AF65-F5344CB8AC3E}">
        <p14:creationId xmlns:p14="http://schemas.microsoft.com/office/powerpoint/2010/main" val="112641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123F5-3940-689A-5BBF-ACE28ABB4D10}"/>
              </a:ext>
            </a:extLst>
          </p:cNvPr>
          <p:cNvSpPr>
            <a:spLocks noGrp="1"/>
          </p:cNvSpPr>
          <p:nvPr>
            <p:ph type="sldNum" sz="quarter" idx="4"/>
          </p:nvPr>
        </p:nvSpPr>
        <p:spPr/>
        <p:txBody>
          <a:bodyPr/>
          <a:lstStyle/>
          <a:p>
            <a:fld id="{2C9A1DEF-F8CC-264F-9A7B-89BAB9CBC5C2}" type="slidenum">
              <a:rPr lang="en-US" smtClean="0"/>
              <a:pPr/>
              <a:t>3</a:t>
            </a:fld>
            <a:r>
              <a:rPr lang="en-US"/>
              <a:t> | Centrinė projektų valdymo agentūra</a:t>
            </a:r>
            <a:endParaRPr lang="x-none" dirty="0"/>
          </a:p>
        </p:txBody>
      </p:sp>
      <p:sp>
        <p:nvSpPr>
          <p:cNvPr id="3" name="TextBox 2">
            <a:extLst>
              <a:ext uri="{FF2B5EF4-FFF2-40B4-BE49-F238E27FC236}">
                <a16:creationId xmlns:a16="http://schemas.microsoft.com/office/drawing/2014/main" id="{F7D3C3C3-FD5B-0856-CE7F-E47079FFF4A6}"/>
              </a:ext>
            </a:extLst>
          </p:cNvPr>
          <p:cNvSpPr txBox="1"/>
          <p:nvPr/>
        </p:nvSpPr>
        <p:spPr>
          <a:xfrm>
            <a:off x="3680917" y="419201"/>
            <a:ext cx="5119239" cy="769441"/>
          </a:xfrm>
          <a:prstGeom prst="rect">
            <a:avLst/>
          </a:prstGeom>
          <a:noFill/>
        </p:spPr>
        <p:txBody>
          <a:bodyPr wrap="square" rtlCol="0">
            <a:spAutoFit/>
          </a:bodyPr>
          <a:lstStyle/>
          <a:p>
            <a:pPr algn="ctr"/>
            <a:r>
              <a:rPr lang="lt-LT" sz="4400" dirty="0">
                <a:solidFill>
                  <a:srgbClr val="092E68"/>
                </a:solidFill>
                <a:effectLst>
                  <a:glow>
                    <a:schemeClr val="accent1">
                      <a:alpha val="40000"/>
                    </a:schemeClr>
                  </a:glow>
                  <a:outerShdw blurRad="25400" dist="38100" dir="2700000" algn="tl">
                    <a:srgbClr val="000000">
                      <a:alpha val="20000"/>
                    </a:srgbClr>
                  </a:outerShdw>
                </a:effectLst>
                <a:latin typeface="DM Serif Display" pitchFamily="2" charset="0"/>
              </a:rPr>
              <a:t>Atrankos kriterijai</a:t>
            </a:r>
          </a:p>
        </p:txBody>
      </p:sp>
      <p:grpSp>
        <p:nvGrpSpPr>
          <p:cNvPr id="14" name="Group 13">
            <a:extLst>
              <a:ext uri="{FF2B5EF4-FFF2-40B4-BE49-F238E27FC236}">
                <a16:creationId xmlns:a16="http://schemas.microsoft.com/office/drawing/2014/main" id="{1406DB7F-4C0C-442F-E727-0BA59A9C33BB}"/>
              </a:ext>
            </a:extLst>
          </p:cNvPr>
          <p:cNvGrpSpPr/>
          <p:nvPr/>
        </p:nvGrpSpPr>
        <p:grpSpPr>
          <a:xfrm>
            <a:off x="4250209" y="1777458"/>
            <a:ext cx="3721421" cy="3590468"/>
            <a:chOff x="4249187" y="1565411"/>
            <a:chExt cx="2955924" cy="2967134"/>
          </a:xfrm>
          <a:solidFill>
            <a:srgbClr val="A8BBE5"/>
          </a:solidFill>
        </p:grpSpPr>
        <p:sp>
          <p:nvSpPr>
            <p:cNvPr id="7" name="Oval 6">
              <a:extLst>
                <a:ext uri="{FF2B5EF4-FFF2-40B4-BE49-F238E27FC236}">
                  <a16:creationId xmlns:a16="http://schemas.microsoft.com/office/drawing/2014/main" id="{E0E88D59-8A6B-36F2-4D87-868ACCF6F279}"/>
                </a:ext>
              </a:extLst>
            </p:cNvPr>
            <p:cNvSpPr/>
            <p:nvPr/>
          </p:nvSpPr>
          <p:spPr>
            <a:xfrm>
              <a:off x="4249187" y="1593402"/>
              <a:ext cx="2955924" cy="2939143"/>
            </a:xfrm>
            <a:prstGeom prst="ellipse">
              <a:avLst/>
            </a:prstGeom>
            <a:grp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lt-LT"/>
            </a:p>
          </p:txBody>
        </p:sp>
        <p:cxnSp>
          <p:nvCxnSpPr>
            <p:cNvPr id="9" name="Straight Connector 8">
              <a:extLst>
                <a:ext uri="{FF2B5EF4-FFF2-40B4-BE49-F238E27FC236}">
                  <a16:creationId xmlns:a16="http://schemas.microsoft.com/office/drawing/2014/main" id="{735D3C54-8D10-3CA5-99B9-5254BCA18695}"/>
                </a:ext>
              </a:extLst>
            </p:cNvPr>
            <p:cNvCxnSpPr>
              <a:cxnSpLocks/>
            </p:cNvCxnSpPr>
            <p:nvPr/>
          </p:nvCxnSpPr>
          <p:spPr>
            <a:xfrm>
              <a:off x="5727149" y="1565411"/>
              <a:ext cx="7484" cy="2967134"/>
            </a:xfrm>
            <a:prstGeom prst="line">
              <a:avLst/>
            </a:prstGeom>
            <a:grpFill/>
            <a:ln w="127000">
              <a:solidFill>
                <a:srgbClr val="DCDCDC"/>
              </a:solidFill>
            </a:ln>
          </p:spPr>
          <p:style>
            <a:lnRef idx="1">
              <a:schemeClr val="accent1"/>
            </a:lnRef>
            <a:fillRef idx="0">
              <a:schemeClr val="accent1"/>
            </a:fillRef>
            <a:effectRef idx="0">
              <a:schemeClr val="accent1"/>
            </a:effectRef>
            <a:fontRef idx="minor">
              <a:schemeClr val="tx1"/>
            </a:fontRef>
          </p:style>
        </p:cxnSp>
      </p:grpSp>
      <p:sp>
        <p:nvSpPr>
          <p:cNvPr id="17" name="Text Placeholder 7">
            <a:extLst>
              <a:ext uri="{FF2B5EF4-FFF2-40B4-BE49-F238E27FC236}">
                <a16:creationId xmlns:a16="http://schemas.microsoft.com/office/drawing/2014/main" id="{ADC7084D-CEDD-452F-FD39-16D4F64133A5}"/>
              </a:ext>
            </a:extLst>
          </p:cNvPr>
          <p:cNvSpPr txBox="1">
            <a:spLocks/>
          </p:cNvSpPr>
          <p:nvPr/>
        </p:nvSpPr>
        <p:spPr>
          <a:xfrm>
            <a:off x="7410077" y="2704932"/>
            <a:ext cx="4266943" cy="85366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lt-LT" sz="1600" b="1" dirty="0">
                <a:solidFill>
                  <a:srgbClr val="092E68"/>
                </a:solidFill>
                <a:effectLst/>
                <a:latin typeface="DM Sans" pitchFamily="2" charset="0"/>
                <a:ea typeface="Times New Roman" panose="02020603050405020304" pitchFamily="18" charset="0"/>
              </a:rPr>
              <a:t>Pareiškėjas ir (ar) partneriai iki PĮP pateikimo dienos yra  įgyvendinę lietuvių kalbos garsyno projektus, kurių rezultatai buvo kalbos ištekliai ir (arba) kalbos technologijų sprendimai, kuriems naudojami garsynai</a:t>
            </a:r>
            <a:endParaRPr lang="en-LT" sz="2400" b="1" dirty="0">
              <a:solidFill>
                <a:srgbClr val="092E68"/>
              </a:solidFill>
              <a:latin typeface="DM Sans" pitchFamily="2" charset="0"/>
            </a:endParaRPr>
          </a:p>
        </p:txBody>
      </p:sp>
      <p:sp>
        <p:nvSpPr>
          <p:cNvPr id="18" name="Text Placeholder 7">
            <a:extLst>
              <a:ext uri="{FF2B5EF4-FFF2-40B4-BE49-F238E27FC236}">
                <a16:creationId xmlns:a16="http://schemas.microsoft.com/office/drawing/2014/main" id="{BC99223F-78C8-BD6F-A9C5-7206E6EF1C2A}"/>
              </a:ext>
            </a:extLst>
          </p:cNvPr>
          <p:cNvSpPr txBox="1">
            <a:spLocks/>
          </p:cNvSpPr>
          <p:nvPr/>
        </p:nvSpPr>
        <p:spPr>
          <a:xfrm>
            <a:off x="750715" y="2505872"/>
            <a:ext cx="4777273" cy="85366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600" b="1" dirty="0">
                <a:solidFill>
                  <a:srgbClr val="092E68"/>
                </a:solidFill>
                <a:effectLst/>
                <a:latin typeface="DM Sans" pitchFamily="2" charset="0"/>
                <a:ea typeface="Times New Roman" panose="02020603050405020304" pitchFamily="18" charset="0"/>
              </a:rPr>
              <a:t>Pareiškėjas turi ekspertinių žinių projektui įgyvendinti:</a:t>
            </a:r>
          </a:p>
          <a:p>
            <a:pPr marL="0" indent="0">
              <a:buNone/>
            </a:pPr>
            <a:r>
              <a:rPr lang="lt-LT" sz="1600" b="1" dirty="0">
                <a:solidFill>
                  <a:srgbClr val="092E68"/>
                </a:solidFill>
                <a:effectLst/>
                <a:latin typeface="DM Sans" pitchFamily="2" charset="0"/>
                <a:ea typeface="Times New Roman" panose="02020603050405020304" pitchFamily="18" charset="0"/>
              </a:rPr>
              <a:t>1) kompiuterinės lingvistikos srityje;</a:t>
            </a:r>
          </a:p>
          <a:p>
            <a:pPr marL="0" indent="0">
              <a:buNone/>
            </a:pPr>
            <a:r>
              <a:rPr lang="lt-LT" sz="1600" b="1" dirty="0">
                <a:solidFill>
                  <a:srgbClr val="092E68"/>
                </a:solidFill>
                <a:effectLst/>
                <a:latin typeface="DM Sans" pitchFamily="2" charset="0"/>
                <a:ea typeface="Times New Roman" panose="02020603050405020304" pitchFamily="18" charset="0"/>
              </a:rPr>
              <a:t>2) kalbos technologijų (angl. „</a:t>
            </a:r>
            <a:r>
              <a:rPr lang="lt-LT" sz="1600" b="1" dirty="0" err="1">
                <a:solidFill>
                  <a:srgbClr val="092E68"/>
                </a:solidFill>
                <a:effectLst/>
                <a:latin typeface="DM Sans" pitchFamily="2" charset="0"/>
                <a:ea typeface="Times New Roman" panose="02020603050405020304" pitchFamily="18" charset="0"/>
              </a:rPr>
              <a:t>Natural</a:t>
            </a:r>
            <a:r>
              <a:rPr lang="lt-LT" sz="1600" b="1" dirty="0">
                <a:solidFill>
                  <a:srgbClr val="092E68"/>
                </a:solidFill>
                <a:effectLst/>
                <a:latin typeface="DM Sans" pitchFamily="2" charset="0"/>
                <a:ea typeface="Times New Roman" panose="02020603050405020304" pitchFamily="18" charset="0"/>
              </a:rPr>
              <a:t> </a:t>
            </a:r>
            <a:r>
              <a:rPr lang="lt-LT" sz="1600" b="1" dirty="0" err="1">
                <a:solidFill>
                  <a:srgbClr val="092E68"/>
                </a:solidFill>
                <a:effectLst/>
                <a:latin typeface="DM Sans" pitchFamily="2" charset="0"/>
                <a:ea typeface="Times New Roman" panose="02020603050405020304" pitchFamily="18" charset="0"/>
              </a:rPr>
              <a:t>language</a:t>
            </a:r>
            <a:r>
              <a:rPr lang="lt-LT" sz="1600" b="1" dirty="0">
                <a:solidFill>
                  <a:srgbClr val="092E68"/>
                </a:solidFill>
                <a:effectLst/>
                <a:latin typeface="DM Sans" pitchFamily="2" charset="0"/>
                <a:ea typeface="Times New Roman" panose="02020603050405020304" pitchFamily="18" charset="0"/>
              </a:rPr>
              <a:t> </a:t>
            </a:r>
            <a:r>
              <a:rPr lang="lt-LT" sz="1600" b="1" dirty="0" err="1">
                <a:solidFill>
                  <a:srgbClr val="092E68"/>
                </a:solidFill>
                <a:effectLst/>
                <a:latin typeface="DM Sans" pitchFamily="2" charset="0"/>
                <a:ea typeface="Times New Roman" panose="02020603050405020304" pitchFamily="18" charset="0"/>
              </a:rPr>
              <a:t>processing</a:t>
            </a:r>
            <a:r>
              <a:rPr lang="lt-LT" sz="1600" b="1" dirty="0">
                <a:solidFill>
                  <a:srgbClr val="092E68"/>
                </a:solidFill>
                <a:effectLst/>
                <a:latin typeface="DM Sans" pitchFamily="2" charset="0"/>
                <a:ea typeface="Times New Roman" panose="02020603050405020304" pitchFamily="18" charset="0"/>
              </a:rPr>
              <a:t>“) ir giliojo mokymo (angl. „</a:t>
            </a:r>
            <a:r>
              <a:rPr lang="lt-LT" sz="1600" b="1" dirty="0" err="1">
                <a:solidFill>
                  <a:srgbClr val="092E68"/>
                </a:solidFill>
                <a:effectLst/>
                <a:latin typeface="DM Sans" pitchFamily="2" charset="0"/>
                <a:ea typeface="Times New Roman" panose="02020603050405020304" pitchFamily="18" charset="0"/>
              </a:rPr>
              <a:t>Deep</a:t>
            </a:r>
            <a:r>
              <a:rPr lang="lt-LT" sz="1600" b="1" dirty="0">
                <a:solidFill>
                  <a:srgbClr val="092E68"/>
                </a:solidFill>
                <a:effectLst/>
                <a:latin typeface="DM Sans" pitchFamily="2" charset="0"/>
                <a:ea typeface="Times New Roman" panose="02020603050405020304" pitchFamily="18" charset="0"/>
              </a:rPr>
              <a:t> </a:t>
            </a:r>
            <a:r>
              <a:rPr lang="lt-LT" sz="1600" b="1" dirty="0" err="1">
                <a:solidFill>
                  <a:srgbClr val="092E68"/>
                </a:solidFill>
                <a:effectLst/>
                <a:latin typeface="DM Sans" pitchFamily="2" charset="0"/>
                <a:ea typeface="Times New Roman" panose="02020603050405020304" pitchFamily="18" charset="0"/>
              </a:rPr>
              <a:t>learning</a:t>
            </a:r>
            <a:r>
              <a:rPr lang="lt-LT" sz="1600" b="1" dirty="0">
                <a:solidFill>
                  <a:srgbClr val="092E68"/>
                </a:solidFill>
                <a:effectLst/>
                <a:latin typeface="DM Sans" pitchFamily="2" charset="0"/>
                <a:ea typeface="Times New Roman" panose="02020603050405020304" pitchFamily="18" charset="0"/>
              </a:rPr>
              <a:t>“) srityse;</a:t>
            </a:r>
          </a:p>
          <a:p>
            <a:pPr marL="0" indent="0">
              <a:buNone/>
            </a:pPr>
            <a:r>
              <a:rPr lang="lt-LT" sz="1600" b="1" dirty="0">
                <a:solidFill>
                  <a:srgbClr val="092E68"/>
                </a:solidFill>
                <a:effectLst/>
                <a:latin typeface="DM Sans" pitchFamily="2" charset="0"/>
                <a:ea typeface="Times New Roman" panose="02020603050405020304" pitchFamily="18" charset="0"/>
              </a:rPr>
              <a:t>3) kalbos technologijų projektų valdymo ir vykdymo srityse, kurių rezultatai buvo kalbos ištekliai ir (arba) kalbos technologijų sprendimai, kuriems reikėjo naudoti garsynus.</a:t>
            </a:r>
          </a:p>
        </p:txBody>
      </p:sp>
      <p:pic>
        <p:nvPicPr>
          <p:cNvPr id="19" name="Picture 18" descr="A screen shot of a computer&#10;&#10;Description automatically generated">
            <a:extLst>
              <a:ext uri="{FF2B5EF4-FFF2-40B4-BE49-F238E27FC236}">
                <a16:creationId xmlns:a16="http://schemas.microsoft.com/office/drawing/2014/main" id="{9B560F03-E3FE-93E7-24B1-E06A80C906C0}"/>
              </a:ext>
            </a:extLst>
          </p:cNvPr>
          <p:cNvPicPr>
            <a:picLocks noChangeAspect="1"/>
          </p:cNvPicPr>
          <p:nvPr/>
        </p:nvPicPr>
        <p:blipFill rotWithShape="1">
          <a:blip r:embed="rId3">
            <a:extLst>
              <a:ext uri="{28A0092B-C50C-407E-A947-70E740481C1C}">
                <a14:useLocalDpi xmlns:a14="http://schemas.microsoft.com/office/drawing/2010/main" val="0"/>
              </a:ext>
            </a:extLst>
          </a:blip>
          <a:srcRect l="39627" t="39840" r="55091" b="47453"/>
          <a:stretch/>
        </p:blipFill>
        <p:spPr>
          <a:xfrm>
            <a:off x="5101264" y="2575734"/>
            <a:ext cx="853448" cy="1026611"/>
          </a:xfrm>
          <a:prstGeom prst="rect">
            <a:avLst/>
          </a:prstGeom>
          <a:solidFill>
            <a:srgbClr val="B3C2E3"/>
          </a:solidFill>
        </p:spPr>
      </p:pic>
      <p:pic>
        <p:nvPicPr>
          <p:cNvPr id="20" name="Picture 19" descr="A screen shot of a computer&#10;&#10;Description automatically generated">
            <a:extLst>
              <a:ext uri="{FF2B5EF4-FFF2-40B4-BE49-F238E27FC236}">
                <a16:creationId xmlns:a16="http://schemas.microsoft.com/office/drawing/2014/main" id="{06D89624-0389-DF04-C8D1-0DE158875E5C}"/>
              </a:ext>
            </a:extLst>
          </p:cNvPr>
          <p:cNvPicPr>
            <a:picLocks noChangeAspect="1"/>
          </p:cNvPicPr>
          <p:nvPr/>
        </p:nvPicPr>
        <p:blipFill rotWithShape="1">
          <a:blip r:embed="rId3">
            <a:extLst>
              <a:ext uri="{28A0092B-C50C-407E-A947-70E740481C1C}">
                <a14:useLocalDpi xmlns:a14="http://schemas.microsoft.com/office/drawing/2010/main" val="0"/>
              </a:ext>
            </a:extLst>
          </a:blip>
          <a:srcRect l="47282" t="39840" r="47781" b="47453"/>
          <a:stretch/>
        </p:blipFill>
        <p:spPr>
          <a:xfrm>
            <a:off x="6332002" y="2505872"/>
            <a:ext cx="931289" cy="1198381"/>
          </a:xfrm>
          <a:prstGeom prst="rect">
            <a:avLst/>
          </a:prstGeom>
        </p:spPr>
      </p:pic>
      <p:sp>
        <p:nvSpPr>
          <p:cNvPr id="23" name="Text Placeholder 8">
            <a:extLst>
              <a:ext uri="{FF2B5EF4-FFF2-40B4-BE49-F238E27FC236}">
                <a16:creationId xmlns:a16="http://schemas.microsoft.com/office/drawing/2014/main" id="{DC7267DF-6AA8-5547-C5F7-56939AE913A0}"/>
              </a:ext>
            </a:extLst>
          </p:cNvPr>
          <p:cNvSpPr txBox="1">
            <a:spLocks/>
          </p:cNvSpPr>
          <p:nvPr/>
        </p:nvSpPr>
        <p:spPr>
          <a:xfrm>
            <a:off x="9342879" y="6454622"/>
            <a:ext cx="2849121" cy="80675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600" dirty="0">
                <a:solidFill>
                  <a:srgbClr val="092E68"/>
                </a:solidFill>
              </a:rPr>
              <a:t>Kvietimo kodas 02-023-K</a:t>
            </a:r>
            <a:endParaRPr lang="en-LT" sz="1600" dirty="0">
              <a:solidFill>
                <a:srgbClr val="092E68"/>
              </a:solidFill>
            </a:endParaRPr>
          </a:p>
        </p:txBody>
      </p:sp>
    </p:spTree>
    <p:extLst>
      <p:ext uri="{BB962C8B-B14F-4D97-AF65-F5344CB8AC3E}">
        <p14:creationId xmlns:p14="http://schemas.microsoft.com/office/powerpoint/2010/main" val="28001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6E8220-6D00-654E-563C-0BBC8C35B36F}"/>
              </a:ext>
            </a:extLst>
          </p:cNvPr>
          <p:cNvSpPr>
            <a:spLocks noGrp="1"/>
          </p:cNvSpPr>
          <p:nvPr>
            <p:ph type="body" sz="quarter" idx="10"/>
          </p:nvPr>
        </p:nvSpPr>
        <p:spPr>
          <a:xfrm>
            <a:off x="761305" y="1236464"/>
            <a:ext cx="3817394" cy="470150"/>
          </a:xfrm>
        </p:spPr>
        <p:txBody>
          <a:bodyPr/>
          <a:lstStyle/>
          <a:p>
            <a:r>
              <a:rPr lang="lt-LT" sz="2000" b="1" dirty="0">
                <a:latin typeface="DM Sans" pitchFamily="2" charset="-70"/>
              </a:rPr>
              <a:t>Privalomi pateikti dokumentai:</a:t>
            </a:r>
            <a:endParaRPr lang="lt-LT" sz="2000" b="1" dirty="0"/>
          </a:p>
          <a:p>
            <a:endParaRPr lang="lt-LT" sz="2000" b="1" dirty="0"/>
          </a:p>
          <a:p>
            <a:endParaRPr lang="lt-LT" sz="2000" b="1" dirty="0"/>
          </a:p>
        </p:txBody>
      </p:sp>
      <p:sp>
        <p:nvSpPr>
          <p:cNvPr id="4" name="Slide Number Placeholder 3">
            <a:extLst>
              <a:ext uri="{FF2B5EF4-FFF2-40B4-BE49-F238E27FC236}">
                <a16:creationId xmlns:a16="http://schemas.microsoft.com/office/drawing/2014/main" id="{BBF30DC7-3FD4-14B6-B767-1566B1B8C3DB}"/>
              </a:ext>
            </a:extLst>
          </p:cNvPr>
          <p:cNvSpPr>
            <a:spLocks noGrp="1"/>
          </p:cNvSpPr>
          <p:nvPr>
            <p:ph type="sldNum" sz="quarter" idx="4"/>
          </p:nvPr>
        </p:nvSpPr>
        <p:spPr/>
        <p:txBody>
          <a:bodyPr/>
          <a:lstStyle/>
          <a:p>
            <a:fld id="{2C9A1DEF-F8CC-264F-9A7B-89BAB9CBC5C2}" type="slidenum">
              <a:rPr lang="en-US" smtClean="0"/>
              <a:pPr/>
              <a:t>4</a:t>
            </a:fld>
            <a:r>
              <a:rPr lang="en-US"/>
              <a:t>   |   Centrinė projektų valdymo agentūra</a:t>
            </a:r>
            <a:endParaRPr lang="x-none" dirty="0"/>
          </a:p>
        </p:txBody>
      </p:sp>
      <p:sp>
        <p:nvSpPr>
          <p:cNvPr id="5" name="Text Placeholder 8">
            <a:extLst>
              <a:ext uri="{FF2B5EF4-FFF2-40B4-BE49-F238E27FC236}">
                <a16:creationId xmlns:a16="http://schemas.microsoft.com/office/drawing/2014/main" id="{4F8AB735-ED46-4010-80C9-DF1DC66858A1}"/>
              </a:ext>
            </a:extLst>
          </p:cNvPr>
          <p:cNvSpPr txBox="1">
            <a:spLocks/>
          </p:cNvSpPr>
          <p:nvPr/>
        </p:nvSpPr>
        <p:spPr>
          <a:xfrm>
            <a:off x="9342879" y="6454622"/>
            <a:ext cx="2849121" cy="80675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600" dirty="0">
                <a:solidFill>
                  <a:srgbClr val="092E68"/>
                </a:solidFill>
              </a:rPr>
              <a:t>Kvietimo kodas 02-023-K</a:t>
            </a:r>
            <a:endParaRPr lang="en-LT" sz="1600" dirty="0">
              <a:solidFill>
                <a:srgbClr val="092E68"/>
              </a:solidFill>
            </a:endParaRPr>
          </a:p>
        </p:txBody>
      </p:sp>
      <p:sp>
        <p:nvSpPr>
          <p:cNvPr id="10" name="Text Placeholder 1">
            <a:extLst>
              <a:ext uri="{FF2B5EF4-FFF2-40B4-BE49-F238E27FC236}">
                <a16:creationId xmlns:a16="http://schemas.microsoft.com/office/drawing/2014/main" id="{7B565256-0B14-C401-A4D6-E6465BD14A5C}"/>
              </a:ext>
            </a:extLst>
          </p:cNvPr>
          <p:cNvSpPr txBox="1">
            <a:spLocks/>
          </p:cNvSpPr>
          <p:nvPr/>
        </p:nvSpPr>
        <p:spPr>
          <a:xfrm>
            <a:off x="162178" y="1680533"/>
            <a:ext cx="11867643" cy="4828101"/>
          </a:xfrm>
          <a:prstGeom prst="rect">
            <a:avLst/>
          </a:prstGeom>
        </p:spPr>
        <p:txBody>
          <a:bodyPr>
            <a:noAutofit/>
          </a:bodyPr>
          <a:lstStyle>
            <a:lvl1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lang="en-US" sz="1400" b="0" i="0" u="none" strike="noStrike" kern="1200" cap="none" spc="40" baseline="0">
                <a:solidFill>
                  <a:srgbClr val="092E68"/>
                </a:solidFill>
                <a:uFillTx/>
                <a:latin typeface="DM Sans" pitchFamily="2" charset="77"/>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buAutoNum type="arabicPeriod"/>
              <a:tabLst>
                <a:tab pos="270510" algn="l"/>
                <a:tab pos="561975" algn="l"/>
                <a:tab pos="902335" algn="l"/>
              </a:tabLst>
            </a:pPr>
            <a:r>
              <a:rPr lang="lt-LT" sz="1800" dirty="0">
                <a:effectLst/>
                <a:latin typeface="DM Sans" pitchFamily="2" charset="0"/>
                <a:ea typeface="Times New Roman" panose="02020603050405020304" pitchFamily="18" charset="0"/>
              </a:rPr>
              <a:t>partnerio deklaracija (jei dalyvauja partneris);</a:t>
            </a:r>
          </a:p>
          <a:p>
            <a:pPr marL="342900" indent="-342900" algn="just">
              <a:lnSpc>
                <a:spcPct val="100000"/>
              </a:lnSpc>
              <a:buAutoNum type="arabicPeriod"/>
              <a:tabLst>
                <a:tab pos="270510" algn="l"/>
                <a:tab pos="561975" algn="l"/>
                <a:tab pos="902335" algn="l"/>
              </a:tabLst>
            </a:pPr>
            <a:r>
              <a:rPr lang="lt-LT" sz="1800" dirty="0">
                <a:effectLst/>
                <a:latin typeface="DM Sans" pitchFamily="2" charset="0"/>
                <a:ea typeface="Times New Roman" panose="02020603050405020304" pitchFamily="18" charset="0"/>
              </a:rPr>
              <a:t>informacija apie projekto biudžeto paskirstymą pagal pareiškėjus ir partnerius (jei dalyvauja partneris);</a:t>
            </a:r>
          </a:p>
          <a:p>
            <a:pPr marL="342900" indent="-342900" algn="just">
              <a:lnSpc>
                <a:spcPct val="100000"/>
              </a:lnSpc>
              <a:buAutoNum type="arabicPeriod"/>
              <a:tabLst>
                <a:tab pos="270510" algn="l"/>
                <a:tab pos="561975" algn="l"/>
                <a:tab pos="902335" algn="l"/>
              </a:tabLst>
            </a:pPr>
            <a:r>
              <a:rPr lang="lt-LT" sz="1800" dirty="0">
                <a:effectLst/>
                <a:latin typeface="DM Sans" pitchFamily="2" charset="0"/>
                <a:ea typeface="Times New Roman" panose="02020603050405020304" pitchFamily="18" charset="0"/>
              </a:rPr>
              <a:t>dokumentai ir informacija, pagrindžiantys projekto išlaidų pagrįstumą;</a:t>
            </a:r>
          </a:p>
          <a:p>
            <a:pPr marL="342900" indent="-342900" algn="just">
              <a:lnSpc>
                <a:spcPct val="100000"/>
              </a:lnSpc>
              <a:buAutoNum type="arabicPeriod"/>
              <a:tabLst>
                <a:tab pos="270510" algn="l"/>
                <a:tab pos="561975" algn="l"/>
                <a:tab pos="902335" algn="l"/>
              </a:tabLst>
            </a:pPr>
            <a:r>
              <a:rPr lang="lt-LT" sz="1800" dirty="0">
                <a:effectLst/>
                <a:latin typeface="DM Sans" pitchFamily="2" charset="0"/>
                <a:ea typeface="Calibri" panose="020F0502020204030204" pitchFamily="34" charset="0"/>
              </a:rPr>
              <a:t> </a:t>
            </a:r>
            <a:r>
              <a:rPr lang="lt-LT" sz="1800" dirty="0">
                <a:effectLst/>
                <a:latin typeface="DM Sans" pitchFamily="2" charset="0"/>
                <a:ea typeface="Times New Roman" panose="02020603050405020304" pitchFamily="18" charset="0"/>
              </a:rPr>
              <a:t>investicijų projektas;</a:t>
            </a:r>
          </a:p>
          <a:p>
            <a:pPr marL="342900" indent="-342900" algn="just">
              <a:lnSpc>
                <a:spcPct val="100000"/>
              </a:lnSpc>
              <a:buAutoNum type="arabicPeriod"/>
              <a:tabLst>
                <a:tab pos="270510" algn="l"/>
                <a:tab pos="561975" algn="l"/>
                <a:tab pos="902335" algn="l"/>
              </a:tabLst>
            </a:pPr>
            <a:r>
              <a:rPr lang="lt-LT" sz="1800" dirty="0">
                <a:effectLst/>
                <a:latin typeface="DM Sans" pitchFamily="2" charset="0"/>
                <a:ea typeface="Times New Roman" panose="02020603050405020304" pitchFamily="18" charset="0"/>
              </a:rPr>
              <a:t>informacija, reikalinga projekto atitikčiai projektų atrankos kriterijams įvertinti (Aprašo 2 priedas), </a:t>
            </a:r>
            <a:r>
              <a:rPr lang="lt-LT" sz="1800" dirty="0">
                <a:effectLst/>
                <a:latin typeface="DM Sans" pitchFamily="2" charset="0"/>
                <a:ea typeface="Calibri" panose="020F0502020204030204" pitchFamily="34" charset="0"/>
              </a:rPr>
              <a:t>ir tai įrodantys dokumentai;</a:t>
            </a:r>
            <a:endParaRPr lang="lt-LT" sz="1800" dirty="0">
              <a:latin typeface="DM Sans" pitchFamily="2" charset="0"/>
              <a:ea typeface="Calibri" panose="020F0502020204030204" pitchFamily="34" charset="0"/>
            </a:endParaRPr>
          </a:p>
          <a:p>
            <a:pPr marL="342900" indent="-342900" algn="just">
              <a:lnSpc>
                <a:spcPct val="100000"/>
              </a:lnSpc>
              <a:buAutoNum type="arabicPeriod"/>
              <a:tabLst>
                <a:tab pos="270510" algn="l"/>
                <a:tab pos="561975" algn="l"/>
                <a:tab pos="902335" algn="l"/>
              </a:tabLst>
            </a:pPr>
            <a:r>
              <a:rPr lang="lt-LT" sz="1800" dirty="0">
                <a:effectLst/>
                <a:latin typeface="DM Sans" pitchFamily="2" charset="0"/>
                <a:ea typeface="Calibri" panose="020F0502020204030204" pitchFamily="34" charset="0"/>
              </a:rPr>
              <a:t>vykdytų lietuvių kalbos garsyno projektų finansavimo sutarčių kopijos, nuorodos į projektų finansavimo sutartis ir (arba) vadovo raštas dėl anksčiau vykdytų lietuvių kalbos garsyno projektų (jeigu nebuvo sudaryta projekto finansavimo sutartis) ir jų sąrašas su nuorodomis, kur buvo naudojamas ar viešinamas lietuvių kalbos garsyno turinys, ir (arba) kiti lietuvių kalbos garsyno projektų patirtį įrodantys dokumentai;</a:t>
            </a:r>
          </a:p>
          <a:p>
            <a:pPr marL="342900" indent="-342900" algn="just">
              <a:lnSpc>
                <a:spcPct val="100000"/>
              </a:lnSpc>
              <a:buAutoNum type="arabicPeriod"/>
              <a:tabLst>
                <a:tab pos="270510" algn="l"/>
                <a:tab pos="561975" algn="l"/>
                <a:tab pos="902335" algn="l"/>
              </a:tabLst>
            </a:pPr>
            <a:r>
              <a:rPr lang="lt-LT" sz="1800" dirty="0">
                <a:effectLst/>
                <a:latin typeface="DM Sans" pitchFamily="2" charset="0"/>
                <a:ea typeface="Calibri" panose="020F0502020204030204" pitchFamily="34" charset="0"/>
              </a:rPr>
              <a:t>darbo užmokesčio pažyma (Aprašo 3 priedas).</a:t>
            </a:r>
            <a:endParaRPr lang="lt-LT" sz="1800" dirty="0">
              <a:effectLst/>
              <a:latin typeface="DM Sans" pitchFamily="2" charset="0"/>
              <a:ea typeface="Times New Roman" panose="02020603050405020304" pitchFamily="18" charset="0"/>
            </a:endParaRPr>
          </a:p>
        </p:txBody>
      </p:sp>
    </p:spTree>
    <p:extLst>
      <p:ext uri="{BB962C8B-B14F-4D97-AF65-F5344CB8AC3E}">
        <p14:creationId xmlns:p14="http://schemas.microsoft.com/office/powerpoint/2010/main" val="262161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6E8220-6D00-654E-563C-0BBC8C35B36F}"/>
              </a:ext>
            </a:extLst>
          </p:cNvPr>
          <p:cNvSpPr>
            <a:spLocks noGrp="1"/>
          </p:cNvSpPr>
          <p:nvPr>
            <p:ph type="body" sz="quarter" idx="10"/>
          </p:nvPr>
        </p:nvSpPr>
        <p:spPr>
          <a:xfrm>
            <a:off x="412962" y="1916113"/>
            <a:ext cx="3817394" cy="470150"/>
          </a:xfrm>
        </p:spPr>
        <p:txBody>
          <a:bodyPr/>
          <a:lstStyle/>
          <a:p>
            <a:r>
              <a:rPr lang="lt-LT" sz="2000">
                <a:latin typeface="DM Sans" pitchFamily="2" charset="-70"/>
              </a:rPr>
              <a:t>Paraiškos priimamos iki</a:t>
            </a:r>
            <a:endParaRPr lang="lt-LT" sz="2000"/>
          </a:p>
          <a:p>
            <a:endParaRPr lang="lt-LT" sz="2000"/>
          </a:p>
          <a:p>
            <a:endParaRPr lang="lt-LT" sz="2000" dirty="0"/>
          </a:p>
        </p:txBody>
      </p:sp>
      <p:sp>
        <p:nvSpPr>
          <p:cNvPr id="3" name="Text Placeholder 2">
            <a:extLst>
              <a:ext uri="{FF2B5EF4-FFF2-40B4-BE49-F238E27FC236}">
                <a16:creationId xmlns:a16="http://schemas.microsoft.com/office/drawing/2014/main" id="{00E0A93F-CE44-A0D0-6B48-0BDBEF386987}"/>
              </a:ext>
            </a:extLst>
          </p:cNvPr>
          <p:cNvSpPr>
            <a:spLocks noGrp="1"/>
          </p:cNvSpPr>
          <p:nvPr>
            <p:ph type="body" sz="quarter" idx="13"/>
          </p:nvPr>
        </p:nvSpPr>
        <p:spPr>
          <a:xfrm>
            <a:off x="451568" y="2457534"/>
            <a:ext cx="4917027" cy="682708"/>
          </a:xfrm>
        </p:spPr>
        <p:txBody>
          <a:bodyPr/>
          <a:lstStyle/>
          <a:p>
            <a:r>
              <a:rPr lang="lt-LT" sz="4400"/>
              <a:t>2024-04-30 17 val.</a:t>
            </a:r>
            <a:endParaRPr lang="lt-LT" dirty="0"/>
          </a:p>
        </p:txBody>
      </p:sp>
      <p:sp>
        <p:nvSpPr>
          <p:cNvPr id="4" name="Slide Number Placeholder 3">
            <a:extLst>
              <a:ext uri="{FF2B5EF4-FFF2-40B4-BE49-F238E27FC236}">
                <a16:creationId xmlns:a16="http://schemas.microsoft.com/office/drawing/2014/main" id="{BBF30DC7-3FD4-14B6-B767-1566B1B8C3DB}"/>
              </a:ext>
            </a:extLst>
          </p:cNvPr>
          <p:cNvSpPr>
            <a:spLocks noGrp="1"/>
          </p:cNvSpPr>
          <p:nvPr>
            <p:ph type="sldNum" sz="quarter" idx="4"/>
          </p:nvPr>
        </p:nvSpPr>
        <p:spPr/>
        <p:txBody>
          <a:bodyPr/>
          <a:lstStyle/>
          <a:p>
            <a:fld id="{2C9A1DEF-F8CC-264F-9A7B-89BAB9CBC5C2}" type="slidenum">
              <a:rPr lang="en-US" smtClean="0"/>
              <a:pPr/>
              <a:t>5</a:t>
            </a:fld>
            <a:r>
              <a:rPr lang="en-US"/>
              <a:t>   |   Centrinė projektų valdymo agentūra</a:t>
            </a:r>
            <a:endParaRPr lang="x-none" dirty="0"/>
          </a:p>
        </p:txBody>
      </p:sp>
      <p:sp>
        <p:nvSpPr>
          <p:cNvPr id="5" name="Text Placeholder 8">
            <a:extLst>
              <a:ext uri="{FF2B5EF4-FFF2-40B4-BE49-F238E27FC236}">
                <a16:creationId xmlns:a16="http://schemas.microsoft.com/office/drawing/2014/main" id="{4F8AB735-ED46-4010-80C9-DF1DC66858A1}"/>
              </a:ext>
            </a:extLst>
          </p:cNvPr>
          <p:cNvSpPr txBox="1">
            <a:spLocks/>
          </p:cNvSpPr>
          <p:nvPr/>
        </p:nvSpPr>
        <p:spPr>
          <a:xfrm>
            <a:off x="9342879" y="6454622"/>
            <a:ext cx="2849121" cy="80675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600" dirty="0">
                <a:solidFill>
                  <a:srgbClr val="092E68"/>
                </a:solidFill>
              </a:rPr>
              <a:t>Kvietimo kodas 02-023-K</a:t>
            </a:r>
            <a:endParaRPr lang="en-LT" sz="1600" dirty="0">
              <a:solidFill>
                <a:srgbClr val="092E68"/>
              </a:solidFill>
            </a:endParaRPr>
          </a:p>
        </p:txBody>
      </p:sp>
      <p:sp>
        <p:nvSpPr>
          <p:cNvPr id="6" name="Text Placeholder 1">
            <a:extLst>
              <a:ext uri="{FF2B5EF4-FFF2-40B4-BE49-F238E27FC236}">
                <a16:creationId xmlns:a16="http://schemas.microsoft.com/office/drawing/2014/main" id="{340C0E73-50EA-382D-3A9F-AE9C5D6965C7}"/>
              </a:ext>
            </a:extLst>
          </p:cNvPr>
          <p:cNvSpPr txBox="1">
            <a:spLocks/>
          </p:cNvSpPr>
          <p:nvPr/>
        </p:nvSpPr>
        <p:spPr>
          <a:xfrm>
            <a:off x="412962" y="3211513"/>
            <a:ext cx="3817394" cy="470150"/>
          </a:xfrm>
          <a:prstGeom prst="rect">
            <a:avLst/>
          </a:prstGeom>
        </p:spPr>
        <p:txBody>
          <a:bodyPr>
            <a:noAutofit/>
          </a:bodyPr>
          <a:lstStyle>
            <a:lvl1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lang="en-US" sz="1400" b="0" i="0" u="none" strike="noStrike" kern="1200" cap="none" spc="40" baseline="0">
                <a:solidFill>
                  <a:srgbClr val="092E68"/>
                </a:solidFill>
                <a:uFillTx/>
                <a:latin typeface="DM Sans" pitchFamily="2" charset="77"/>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000">
                <a:latin typeface="DM Sans" pitchFamily="2" charset="-70"/>
              </a:rPr>
              <a:t>Paraiškos teikiamos</a:t>
            </a:r>
            <a:endParaRPr lang="lt-LT" sz="2000"/>
          </a:p>
          <a:p>
            <a:endParaRPr lang="lt-LT" sz="2000"/>
          </a:p>
          <a:p>
            <a:endParaRPr lang="lt-LT" sz="2000" dirty="0"/>
          </a:p>
        </p:txBody>
      </p:sp>
      <p:sp>
        <p:nvSpPr>
          <p:cNvPr id="7" name="Text Placeholder 2">
            <a:extLst>
              <a:ext uri="{FF2B5EF4-FFF2-40B4-BE49-F238E27FC236}">
                <a16:creationId xmlns:a16="http://schemas.microsoft.com/office/drawing/2014/main" id="{B8C1F220-CBC1-1A81-0085-C0D4BAC6E39E}"/>
              </a:ext>
            </a:extLst>
          </p:cNvPr>
          <p:cNvSpPr txBox="1">
            <a:spLocks/>
          </p:cNvSpPr>
          <p:nvPr/>
        </p:nvSpPr>
        <p:spPr>
          <a:xfrm>
            <a:off x="451568" y="3752934"/>
            <a:ext cx="8606793" cy="68270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a:effectLst/>
                <a:cs typeface="Poppins" panose="00000500000000000000" pitchFamily="2" charset="0"/>
              </a:rPr>
              <a:t>2021-2027 m. Duomenų mainų svetain</a:t>
            </a:r>
            <a:r>
              <a:rPr lang="lt-LT" b="0" i="0">
                <a:effectLst/>
                <a:cs typeface="Poppins" panose="00000500000000000000" pitchFamily="2" charset="0"/>
              </a:rPr>
              <a:t>ė</a:t>
            </a:r>
            <a:r>
              <a:rPr lang="en-US" b="0" i="0">
                <a:effectLst/>
                <a:cs typeface="Poppins" panose="00000500000000000000" pitchFamily="2" charset="0"/>
              </a:rPr>
              <a:t> (DMS) https://dms.investis.lt. </a:t>
            </a:r>
            <a:endParaRPr lang="lt-LT" dirty="0">
              <a:cs typeface="Poppins" panose="00000500000000000000" pitchFamily="2" charset="0"/>
            </a:endParaRPr>
          </a:p>
        </p:txBody>
      </p:sp>
    </p:spTree>
    <p:extLst>
      <p:ext uri="{BB962C8B-B14F-4D97-AF65-F5344CB8AC3E}">
        <p14:creationId xmlns:p14="http://schemas.microsoft.com/office/powerpoint/2010/main" val="288200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6ABA55-72A0-2BAB-2A3A-F331B2D0987A}"/>
              </a:ext>
            </a:extLst>
          </p:cNvPr>
          <p:cNvSpPr>
            <a:spLocks noGrp="1"/>
          </p:cNvSpPr>
          <p:nvPr>
            <p:ph type="body" sz="quarter" idx="11"/>
          </p:nvPr>
        </p:nvSpPr>
        <p:spPr>
          <a:xfrm>
            <a:off x="784225" y="5462637"/>
            <a:ext cx="3817394" cy="2160905"/>
          </a:xfrm>
        </p:spPr>
        <p:txBody>
          <a:bodyPr/>
          <a:lstStyle/>
          <a:p>
            <a:pPr lvl="0"/>
            <a:r>
              <a:rPr lang="lt-LT" sz="1400" b="1" dirty="0">
                <a:solidFill>
                  <a:schemeClr val="bg1"/>
                </a:solidFill>
              </a:rPr>
              <a:t>Kontaktai</a:t>
            </a:r>
            <a:r>
              <a:rPr lang="en-US" sz="1400" b="1" dirty="0">
                <a:solidFill>
                  <a:schemeClr val="bg1"/>
                </a:solidFill>
              </a:rPr>
              <a:t>:</a:t>
            </a:r>
          </a:p>
          <a:p>
            <a:pPr lvl="0"/>
            <a:endParaRPr lang="en-US" sz="1400" b="1" dirty="0">
              <a:solidFill>
                <a:schemeClr val="bg1"/>
              </a:solidFill>
            </a:endParaRPr>
          </a:p>
          <a:p>
            <a:pPr lvl="0"/>
            <a:r>
              <a:rPr lang="lt-LT" sz="1400" b="1" dirty="0">
                <a:solidFill>
                  <a:schemeClr val="bg1"/>
                </a:solidFill>
              </a:rPr>
              <a:t>Projektų vadovė Austėja Garbinčiūtė</a:t>
            </a:r>
          </a:p>
          <a:p>
            <a:pPr lvl="0"/>
            <a:r>
              <a:rPr lang="lt-LT" sz="1400" b="1" dirty="0">
                <a:solidFill>
                  <a:schemeClr val="bg1"/>
                </a:solidFill>
              </a:rPr>
              <a:t>+370 649 46240</a:t>
            </a:r>
          </a:p>
          <a:p>
            <a:pPr lvl="0"/>
            <a:r>
              <a:rPr lang="lt-LT" sz="1400" b="1" dirty="0">
                <a:solidFill>
                  <a:schemeClr val="bg1"/>
                </a:solidFill>
              </a:rPr>
              <a:t>a.garbinciute@cpva.lt</a:t>
            </a:r>
            <a:endParaRPr lang="en-US" sz="1400" b="1" dirty="0">
              <a:solidFill>
                <a:schemeClr val="bg1"/>
              </a:solidFill>
            </a:endParaRPr>
          </a:p>
          <a:p>
            <a:pPr lvl="0"/>
            <a:endParaRPr lang="en-US" sz="1400" b="1" dirty="0">
              <a:solidFill>
                <a:schemeClr val="bg1"/>
              </a:solidFill>
            </a:endParaRPr>
          </a:p>
          <a:p>
            <a:endParaRPr lang="en-LT" sz="1400" b="1" dirty="0">
              <a:solidFill>
                <a:schemeClr val="bg1"/>
              </a:solidFill>
            </a:endParaRPr>
          </a:p>
        </p:txBody>
      </p:sp>
      <p:sp>
        <p:nvSpPr>
          <p:cNvPr id="8" name="Text Placeholder 8">
            <a:extLst>
              <a:ext uri="{FF2B5EF4-FFF2-40B4-BE49-F238E27FC236}">
                <a16:creationId xmlns:a16="http://schemas.microsoft.com/office/drawing/2014/main" id="{4155E339-2348-B173-BBB2-F45A1A6C2B8D}"/>
              </a:ext>
            </a:extLst>
          </p:cNvPr>
          <p:cNvSpPr txBox="1">
            <a:spLocks/>
          </p:cNvSpPr>
          <p:nvPr/>
        </p:nvSpPr>
        <p:spPr>
          <a:xfrm>
            <a:off x="9342879" y="6454622"/>
            <a:ext cx="2849121" cy="80675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600" dirty="0">
                <a:solidFill>
                  <a:srgbClr val="A0BAEB"/>
                </a:solidFill>
              </a:rPr>
              <a:t>Kvietimo kodas 02-023-K</a:t>
            </a:r>
            <a:endParaRPr lang="en-LT" sz="1600" dirty="0">
              <a:solidFill>
                <a:srgbClr val="A0BAEB"/>
              </a:solidFill>
            </a:endParaRPr>
          </a:p>
        </p:txBody>
      </p:sp>
      <p:sp>
        <p:nvSpPr>
          <p:cNvPr id="2" name="Text Placeholder 3">
            <a:extLst>
              <a:ext uri="{FF2B5EF4-FFF2-40B4-BE49-F238E27FC236}">
                <a16:creationId xmlns:a16="http://schemas.microsoft.com/office/drawing/2014/main" id="{ADFB349C-9B1F-DC1A-A4E5-917BC25D712A}"/>
              </a:ext>
            </a:extLst>
          </p:cNvPr>
          <p:cNvSpPr txBox="1">
            <a:spLocks/>
          </p:cNvSpPr>
          <p:nvPr/>
        </p:nvSpPr>
        <p:spPr>
          <a:xfrm>
            <a:off x="784225" y="4552034"/>
            <a:ext cx="11407775" cy="2160905"/>
          </a:xfrm>
          <a:prstGeom prst="rect">
            <a:avLst/>
          </a:prstGeom>
        </p:spPr>
        <p:txBody>
          <a:bodyPr>
            <a:noAutofit/>
          </a:bodyPr>
          <a:lstStyle>
            <a:lvl1pPr marL="0" marR="0" lvl="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lang="en-US" sz="1200" b="0" i="0" u="none" strike="noStrike" kern="1200" cap="none" spc="40" baseline="0">
                <a:solidFill>
                  <a:srgbClr val="DCDCDC"/>
                </a:solidFill>
                <a:uFillTx/>
                <a:latin typeface="DM Sans" pitchFamily="2" charset="77"/>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400" b="1" dirty="0">
                <a:solidFill>
                  <a:schemeClr val="bg1"/>
                </a:solidFill>
              </a:rPr>
              <a:t>Plačiau apie kvietimą:</a:t>
            </a:r>
          </a:p>
          <a:p>
            <a:r>
              <a:rPr lang="lt-LT" sz="1400" b="1" u="sng" dirty="0">
                <a:solidFill>
                  <a:schemeClr val="bg1"/>
                </a:solidFill>
              </a:rPr>
              <a:t>https://2021.esinvesticijos.lt/kvietimai/lietuviu-kalbos-garsyno-sukurimas-snekos-atpazinimo-tikslams</a:t>
            </a:r>
            <a:endParaRPr lang="lt-LT" sz="1400" b="1" dirty="0">
              <a:solidFill>
                <a:schemeClr val="bg1"/>
              </a:solidFill>
            </a:endParaRPr>
          </a:p>
          <a:p>
            <a:endParaRPr lang="lt-LT" sz="1400" b="1" dirty="0">
              <a:solidFill>
                <a:schemeClr val="bg1"/>
              </a:solidFill>
            </a:endParaRPr>
          </a:p>
        </p:txBody>
      </p:sp>
    </p:spTree>
    <p:extLst>
      <p:ext uri="{BB962C8B-B14F-4D97-AF65-F5344CB8AC3E}">
        <p14:creationId xmlns:p14="http://schemas.microsoft.com/office/powerpoint/2010/main" val="3954096981"/>
      </p:ext>
    </p:extLst>
  </p:cSld>
  <p:clrMapOvr>
    <a:masterClrMapping/>
  </p:clrMapOvr>
</p:sld>
</file>

<file path=ppt/theme/theme1.xml><?xml version="1.0" encoding="utf-8"?>
<a:theme xmlns:a="http://schemas.openxmlformats.org/drawingml/2006/main" name="Baltas">
  <a:themeElements>
    <a:clrScheme name="CPVA">
      <a:dk1>
        <a:srgbClr val="0A1E26"/>
      </a:dk1>
      <a:lt1>
        <a:srgbClr val="FFFFFF"/>
      </a:lt1>
      <a:dk2>
        <a:srgbClr val="01343B"/>
      </a:dk2>
      <a:lt2>
        <a:srgbClr val="E7E6E6"/>
      </a:lt2>
      <a:accent1>
        <a:srgbClr val="092D67"/>
      </a:accent1>
      <a:accent2>
        <a:srgbClr val="F0B016"/>
      </a:accent2>
      <a:accent3>
        <a:srgbClr val="4249DF"/>
      </a:accent3>
      <a:accent4>
        <a:srgbClr val="CCDED6"/>
      </a:accent4>
      <a:accent5>
        <a:srgbClr val="C5DEFF"/>
      </a:accent5>
      <a:accent6>
        <a:srgbClr val="BEBFBE"/>
      </a:accent6>
      <a:hlink>
        <a:srgbClr val="01333B"/>
      </a:hlink>
      <a:folHlink>
        <a:srgbClr val="0133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CCA117F497E3D419E774FDF9F1CDC63" ma:contentTypeVersion="13" ma:contentTypeDescription="Loo uus dokument" ma:contentTypeScope="" ma:versionID="a86f2cab321af8071e3134fd60001d91">
  <xsd:schema xmlns:xsd="http://www.w3.org/2001/XMLSchema" xmlns:xs="http://www.w3.org/2001/XMLSchema" xmlns:p="http://schemas.microsoft.com/office/2006/metadata/properties" xmlns:ns3="dcde8227-80a3-4b03-a3a8-b41e8091f289" xmlns:ns4="3b88fb86-4b02-47b7-a458-9600e072c17f" targetNamespace="http://schemas.microsoft.com/office/2006/metadata/properties" ma:root="true" ma:fieldsID="3a452bd9588c6af76c7c01cd3dd8ce49" ns3:_="" ns4:_="">
    <xsd:import namespace="dcde8227-80a3-4b03-a3a8-b41e8091f289"/>
    <xsd:import namespace="3b88fb86-4b02-47b7-a458-9600e072c1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e8227-80a3-4b03-a3a8-b41e8091f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88fb86-4b02-47b7-a458-9600e072c17f" elementFormDefault="qualified">
    <xsd:import namespace="http://schemas.microsoft.com/office/2006/documentManagement/types"/>
    <xsd:import namespace="http://schemas.microsoft.com/office/infopath/2007/PartnerControls"/>
    <xsd:element name="SharedWithUsers" ma:index="10"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Ühiskasutusse andmise üksikasjad" ma:internalName="SharedWithDetails" ma:readOnly="true">
      <xsd:simpleType>
        <xsd:restriction base="dms:Note">
          <xsd:maxLength value="255"/>
        </xsd:restriction>
      </xsd:simpleType>
    </xsd:element>
    <xsd:element name="SharingHintHash" ma:index="12" nillable="true" ma:displayName="Vihjeräsi jagami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65DB8-9424-481C-B684-ABCFB492830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091383-DBC4-43CD-A617-0C35E2BEE357}">
  <ds:schemaRefs>
    <ds:schemaRef ds:uri="http://schemas.microsoft.com/sharepoint/v3/contenttype/forms"/>
  </ds:schemaRefs>
</ds:datastoreItem>
</file>

<file path=customXml/itemProps3.xml><?xml version="1.0" encoding="utf-8"?>
<ds:datastoreItem xmlns:ds="http://schemas.openxmlformats.org/officeDocument/2006/customXml" ds:itemID="{474A226F-B264-4FBE-A831-F6935852D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e8227-80a3-4b03-a3a8-b41e8091f289"/>
    <ds:schemaRef ds:uri="3b88fb86-4b02-47b7-a458-9600e072c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13079</TotalTime>
  <Words>569</Words>
  <Application>Microsoft Office PowerPoint</Application>
  <PresentationFormat>Widescreen</PresentationFormat>
  <Paragraphs>72</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DM Sans</vt:lpstr>
      <vt:lpstr>DM Serif Display</vt:lpstr>
      <vt:lpstr>Poppins</vt:lpstr>
      <vt:lpstr>Baltas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Eerik Kohv</dc:creator>
  <cp:lastModifiedBy>Austėja Garbinčiūtė</cp:lastModifiedBy>
  <cp:revision>263</cp:revision>
  <cp:lastPrinted>2022-03-28T13:08:07Z</cp:lastPrinted>
  <dcterms:modified xsi:type="dcterms:W3CDTF">2024-03-15T11:09:18Z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0x0101000CCA117F497E3D419E774FDF9F1CDC63</vt:lpwstr>
  </property>
</Properties>
</file>