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4"/>
    <p:sldMasterId id="2147483763" r:id="rId5"/>
  </p:sldMasterIdLst>
  <p:notesMasterIdLst>
    <p:notesMasterId r:id="rId45"/>
  </p:notesMasterIdLst>
  <p:handoutMasterIdLst>
    <p:handoutMasterId r:id="rId46"/>
  </p:handoutMasterIdLst>
  <p:sldIdLst>
    <p:sldId id="2271" r:id="rId6"/>
    <p:sldId id="2314" r:id="rId7"/>
    <p:sldId id="2343" r:id="rId8"/>
    <p:sldId id="2315" r:id="rId9"/>
    <p:sldId id="2345" r:id="rId10"/>
    <p:sldId id="2318" r:id="rId11"/>
    <p:sldId id="2319" r:id="rId12"/>
    <p:sldId id="2323" r:id="rId13"/>
    <p:sldId id="2359" r:id="rId14"/>
    <p:sldId id="2361" r:id="rId15"/>
    <p:sldId id="2358" r:id="rId16"/>
    <p:sldId id="2322" r:id="rId17"/>
    <p:sldId id="2317" r:id="rId18"/>
    <p:sldId id="2325" r:id="rId19"/>
    <p:sldId id="2326" r:id="rId20"/>
    <p:sldId id="2346" r:id="rId21"/>
    <p:sldId id="2347" r:id="rId22"/>
    <p:sldId id="2348" r:id="rId23"/>
    <p:sldId id="2334" r:id="rId24"/>
    <p:sldId id="2335" r:id="rId25"/>
    <p:sldId id="2336" r:id="rId26"/>
    <p:sldId id="2337" r:id="rId27"/>
    <p:sldId id="2365" r:id="rId28"/>
    <p:sldId id="2338" r:id="rId29"/>
    <p:sldId id="2339" r:id="rId30"/>
    <p:sldId id="2340" r:id="rId31"/>
    <p:sldId id="2341" r:id="rId32"/>
    <p:sldId id="2342" r:id="rId33"/>
    <p:sldId id="2302" r:id="rId34"/>
    <p:sldId id="2350" r:id="rId35"/>
    <p:sldId id="2362" r:id="rId36"/>
    <p:sldId id="2353" r:id="rId37"/>
    <p:sldId id="2354" r:id="rId38"/>
    <p:sldId id="2355" r:id="rId39"/>
    <p:sldId id="2351" r:id="rId40"/>
    <p:sldId id="2364" r:id="rId41"/>
    <p:sldId id="2366" r:id="rId42"/>
    <p:sldId id="2367" r:id="rId43"/>
    <p:sldId id="2368"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50" userDrawn="1">
          <p15:clr>
            <a:srgbClr val="A4A3A4"/>
          </p15:clr>
        </p15:guide>
        <p15:guide id="2" pos="361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2D68"/>
    <a:srgbClr val="003F3A"/>
    <a:srgbClr val="092E68"/>
    <a:srgbClr val="D80000"/>
    <a:srgbClr val="58877D"/>
    <a:srgbClr val="F25A00"/>
    <a:srgbClr val="F57F00"/>
    <a:srgbClr val="F58C00"/>
    <a:srgbClr val="F5B414"/>
    <a:srgbClr val="DCDC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15" autoAdjust="0"/>
    <p:restoredTop sz="79271" autoAdjust="0"/>
  </p:normalViewPr>
  <p:slideViewPr>
    <p:cSldViewPr snapToGrid="0">
      <p:cViewPr varScale="1">
        <p:scale>
          <a:sx n="68" d="100"/>
          <a:sy n="68" d="100"/>
        </p:scale>
        <p:origin x="1454" y="58"/>
      </p:cViewPr>
      <p:guideLst>
        <p:guide orient="horz" pos="2750"/>
        <p:guide pos="3613"/>
      </p:guideLst>
    </p:cSldViewPr>
  </p:slideViewPr>
  <p:outlineViewPr>
    <p:cViewPr>
      <p:scale>
        <a:sx n="33" d="100"/>
        <a:sy n="33" d="100"/>
      </p:scale>
      <p:origin x="0" y="-29866"/>
    </p:cViewPr>
  </p:outlineViewPr>
  <p:notesTextViewPr>
    <p:cViewPr>
      <p:scale>
        <a:sx n="66" d="100"/>
        <a:sy n="66" d="100"/>
      </p:scale>
      <p:origin x="0" y="0"/>
    </p:cViewPr>
  </p:notesTextViewPr>
  <p:sorterViewPr>
    <p:cViewPr>
      <p:scale>
        <a:sx n="100" d="100"/>
        <a:sy n="100" d="100"/>
      </p:scale>
      <p:origin x="0" y="-7435"/>
    </p:cViewPr>
  </p:sorterViewPr>
  <p:notesViewPr>
    <p:cSldViewPr snapToGrid="0" showGuides="1">
      <p:cViewPr varScale="1">
        <p:scale>
          <a:sx n="65" d="100"/>
          <a:sy n="65" d="100"/>
        </p:scale>
        <p:origin x="3154"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handoutMaster" Target="handoutMasters/handout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B1F7527-3650-C24D-E976-8A890769501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a:extLst>
              <a:ext uri="{FF2B5EF4-FFF2-40B4-BE49-F238E27FC236}">
                <a16:creationId xmlns:a16="http://schemas.microsoft.com/office/drawing/2014/main" id="{3056C5D4-A500-7C71-CCA4-03B02E4B4F5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790A549-C9BB-844A-ADDE-915FC6E1F1C0}" type="datetimeFigureOut">
              <a:rPr lang="x-none" smtClean="0"/>
              <a:t>2024-05-07</a:t>
            </a:fld>
            <a:endParaRPr lang="x-none"/>
          </a:p>
        </p:txBody>
      </p:sp>
      <p:sp>
        <p:nvSpPr>
          <p:cNvPr id="4" name="Footer Placeholder 3">
            <a:extLst>
              <a:ext uri="{FF2B5EF4-FFF2-40B4-BE49-F238E27FC236}">
                <a16:creationId xmlns:a16="http://schemas.microsoft.com/office/drawing/2014/main" id="{3CFAF4EE-64A8-4840-731F-36CFF5D069B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5" name="Slide Number Placeholder 4">
            <a:extLst>
              <a:ext uri="{FF2B5EF4-FFF2-40B4-BE49-F238E27FC236}">
                <a16:creationId xmlns:a16="http://schemas.microsoft.com/office/drawing/2014/main" id="{1F4AAAE7-E5AD-D3DD-CDBD-A7EC7F0522D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F1E6581-40BA-F542-920D-41E09576ED79}" type="slidenum">
              <a:rPr lang="x-none" smtClean="0"/>
              <a:t>‹#›</a:t>
            </a:fld>
            <a:endParaRPr lang="x-none"/>
          </a:p>
        </p:txBody>
      </p:sp>
    </p:spTree>
    <p:extLst>
      <p:ext uri="{BB962C8B-B14F-4D97-AF65-F5344CB8AC3E}">
        <p14:creationId xmlns:p14="http://schemas.microsoft.com/office/powerpoint/2010/main" val="37806289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äise kohatäid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t-EE"/>
          </a:p>
        </p:txBody>
      </p:sp>
      <p:sp>
        <p:nvSpPr>
          <p:cNvPr id="3" name="Kuupäeva kohatäid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A996BA-C3C3-44E5-BD07-78EFBD8E7999}" type="datetimeFigureOut">
              <a:rPr lang="et-EE" smtClean="0"/>
              <a:t>07.05.2024</a:t>
            </a:fld>
            <a:endParaRPr lang="et-EE"/>
          </a:p>
        </p:txBody>
      </p:sp>
      <p:sp>
        <p:nvSpPr>
          <p:cNvPr id="4" name="Slaidi pildi kohatä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t-EE"/>
          </a:p>
        </p:txBody>
      </p:sp>
      <p:sp>
        <p:nvSpPr>
          <p:cNvPr id="5" name="Märkmete kohatäid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t-EE"/>
              <a:t>Redigeerige juhteksemplari tekstilaade</a:t>
            </a:r>
          </a:p>
          <a:p>
            <a:pPr lvl="1"/>
            <a:r>
              <a:rPr lang="et-EE"/>
              <a:t>Teine tase</a:t>
            </a:r>
          </a:p>
          <a:p>
            <a:pPr lvl="2"/>
            <a:r>
              <a:rPr lang="et-EE"/>
              <a:t>Kolmas tase</a:t>
            </a:r>
          </a:p>
          <a:p>
            <a:pPr lvl="3"/>
            <a:r>
              <a:rPr lang="et-EE"/>
              <a:t>Neljas tase</a:t>
            </a:r>
          </a:p>
          <a:p>
            <a:pPr lvl="4"/>
            <a:r>
              <a:rPr lang="et-EE"/>
              <a:t>Viies tase</a:t>
            </a:r>
          </a:p>
        </p:txBody>
      </p:sp>
      <p:sp>
        <p:nvSpPr>
          <p:cNvPr id="6" name="Jaluse kohatäid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t-EE"/>
          </a:p>
        </p:txBody>
      </p:sp>
      <p:sp>
        <p:nvSpPr>
          <p:cNvPr id="7" name="Slaidinumbri kohatä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9D3BCF-75C2-4A69-B9AB-E90655DDB40B}" type="slidenum">
              <a:rPr lang="et-EE" smtClean="0"/>
              <a:t>‹#›</a:t>
            </a:fld>
            <a:endParaRPr lang="et-EE"/>
          </a:p>
        </p:txBody>
      </p:sp>
    </p:spTree>
    <p:extLst>
      <p:ext uri="{BB962C8B-B14F-4D97-AF65-F5344CB8AC3E}">
        <p14:creationId xmlns:p14="http://schemas.microsoft.com/office/powerpoint/2010/main" val="3463362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eur-lex.europa.eu/legal-content/LT/TXT/PDF/?uri=CELEX:32023R1315"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_ednref1"/><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_ednref1"/><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_ednref1"/><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esf.lt/veiklos-sritys/metodines-pagalbos-centras/fiksuotuju-dydziu-registras/1104"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ndt.lt/universalus-dizainas/"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dms.investis.lt/" TargetMode="External"/><Relationship Id="rId2" Type="http://schemas.openxmlformats.org/officeDocument/2006/relationships/slide" Target="../slides/slide38.xml"/><Relationship Id="rId1" Type="http://schemas.openxmlformats.org/officeDocument/2006/relationships/notesMaster" Target="../notesMasters/notesMaster1.xml"/><Relationship Id="rId5" Type="http://schemas.openxmlformats.org/officeDocument/2006/relationships/hyperlink" Target="mailto:r.cukuraite@cpva.lt" TargetMode="External"/><Relationship Id="rId4" Type="http://schemas.openxmlformats.org/officeDocument/2006/relationships/hyperlink" Target="mailto:nfo@cpva.lt"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a:p>
        </p:txBody>
      </p:sp>
      <p:sp>
        <p:nvSpPr>
          <p:cNvPr id="4" name="Slide Number Placeholder 3"/>
          <p:cNvSpPr>
            <a:spLocks noGrp="1"/>
          </p:cNvSpPr>
          <p:nvPr>
            <p:ph type="sldNum" sz="quarter" idx="5"/>
          </p:nvPr>
        </p:nvSpPr>
        <p:spPr/>
        <p:txBody>
          <a:bodyPr/>
          <a:lstStyle/>
          <a:p>
            <a:fld id="{3E9D3BCF-75C2-4A69-B9AB-E90655DDB40B}" type="slidenum">
              <a:rPr lang="et-EE" smtClean="0"/>
              <a:t>0</a:t>
            </a:fld>
            <a:endParaRPr lang="et-EE"/>
          </a:p>
        </p:txBody>
      </p:sp>
    </p:spTree>
    <p:extLst>
      <p:ext uri="{BB962C8B-B14F-4D97-AF65-F5344CB8AC3E}">
        <p14:creationId xmlns:p14="http://schemas.microsoft.com/office/powerpoint/2010/main" val="20238048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a:t>[Aprašo 2.15]: </a:t>
            </a:r>
            <a:r>
              <a:rPr lang="lt-LT" sz="1800">
                <a:solidFill>
                  <a:srgbClr val="000000"/>
                </a:solidFill>
                <a:effectLst/>
                <a:latin typeface="Times New Roman" panose="02020603050405020304" pitchFamily="18" charset="0"/>
                <a:ea typeface="Times New Roman" panose="02020603050405020304" pitchFamily="18" charset="0"/>
              </a:rPr>
              <a:t>Projekto vykdytojui, po projekto pabaigos, bet ne vėliau kaip 2029 metais įskaitytinai, nepasiekus projekto sutartyje numatyto rezultato rodiklio „Paramą gavusių kultūros ir turizmo objektų lankytojai“, kaip tai numatyta Priemonės stebėsenos rodiklio aprašymo kortelės reikalavimuose, taikomos finansinės korekcijos numatytos Projektų administravimo ir finansavimo taisyklių 171 punkte.</a:t>
            </a:r>
            <a:endParaRPr lang="lt-LT" dirty="0"/>
          </a:p>
        </p:txBody>
      </p:sp>
      <p:sp>
        <p:nvSpPr>
          <p:cNvPr id="4" name="Slide Number Placeholder 3"/>
          <p:cNvSpPr>
            <a:spLocks noGrp="1"/>
          </p:cNvSpPr>
          <p:nvPr>
            <p:ph type="sldNum" sz="quarter" idx="5"/>
          </p:nvPr>
        </p:nvSpPr>
        <p:spPr/>
        <p:txBody>
          <a:bodyPr/>
          <a:lstStyle/>
          <a:p>
            <a:fld id="{3E9D3BCF-75C2-4A69-B9AB-E90655DDB40B}" type="slidenum">
              <a:rPr lang="et-EE" smtClean="0"/>
              <a:t>13</a:t>
            </a:fld>
            <a:endParaRPr lang="et-EE"/>
          </a:p>
        </p:txBody>
      </p:sp>
    </p:spTree>
    <p:extLst>
      <p:ext uri="{BB962C8B-B14F-4D97-AF65-F5344CB8AC3E}">
        <p14:creationId xmlns:p14="http://schemas.microsoft.com/office/powerpoint/2010/main" val="32740482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dirty="0"/>
              <a:t>[Aprašo 8.8 p.]: </a:t>
            </a:r>
            <a:r>
              <a:rPr lang="lt-LT" sz="1800" u="sng" dirty="0">
                <a:solidFill>
                  <a:srgbClr val="000000"/>
                </a:solidFill>
                <a:effectLst/>
                <a:latin typeface="Times New Roman" panose="02020603050405020304" pitchFamily="18" charset="0"/>
                <a:ea typeface="Times New Roman" panose="02020603050405020304" pitchFamily="18" charset="0"/>
              </a:rPr>
              <a:t>Kai projektui skiriamas finansavimas laikomas valstybės pagalba, pareiškėjas PĮP nurodo, pagal kurią Reglamento (ES) Nr. 651/2014 53 straipsnio dalį nustatomas valstybės pagalbos dydis</a:t>
            </a:r>
            <a:r>
              <a:rPr lang="lt-LT" sz="1800" dirty="0">
                <a:solidFill>
                  <a:srgbClr val="000000"/>
                </a:solidFill>
                <a:effectLst/>
                <a:latin typeface="Times New Roman" panose="02020603050405020304" pitchFamily="18" charset="0"/>
                <a:ea typeface="Times New Roman" panose="02020603050405020304" pitchFamily="18" charset="0"/>
              </a:rPr>
              <a:t>: Reglamento (ES) Nr. 651/2014 53 straipsnio 6 dalis, arba  Reglamento (ES) Nr. 651/2014 53 straipsnio 8 dalis.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lt-LT" sz="1800" dirty="0">
              <a:solidFill>
                <a:srgbClr val="000000"/>
              </a:solidFill>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t-LT" sz="2800" dirty="0"/>
              <a:t>[</a:t>
            </a:r>
            <a:r>
              <a:rPr lang="lt-LT" sz="4000" dirty="0"/>
              <a:t>Reglamentas (ES) Nr. 651/2014</a:t>
            </a:r>
            <a:r>
              <a:rPr lang="lt-LT" sz="2800" dirty="0"/>
              <a:t>] [53 straipsnio 8 dalis pakeičiama taip: „8. Kai pagalba neviršija 2,2 mln. EUR, užuot taikius 6 ir 7 dalyse nurodytą pagalbos metodą, gali būti nustatyta didžiausia pagalbos suma, kuri sudaro 80 % tinkamų finansuoti išlaidų.“ [</a:t>
            </a:r>
            <a:r>
              <a:rPr lang="lt-LT" sz="2800" dirty="0">
                <a:hlinkClick r:id="rId3"/>
              </a:rPr>
              <a:t>2023 m. birželio 28 d. Komisijos reglamentas (ES) 2023/..., kuriuo iš dalies keičiamas Reglamentas (ES) Nr. 651/2014, kuriuo tam tikrų kategorijų pagalba skelbiama suderinama su vidaus rinka taikant Sutarties 107 ir 108 straipsnius, ir Reglamentas (ES) 2022/2473, kuriuo tam tikrų kategorijų pagalba įmonėms, kurios verčiasi žvejybos ir akvakultūros produktų gamyba, perdirbimu ir prekyba, skelbiama suderinama su vidaus rinka taikant Sutarties 107 ir 108 straipsnius (europa.eu)</a:t>
            </a:r>
            <a:r>
              <a:rPr lang="lt-LT" sz="2800" dirty="0"/>
              <a:t>]</a:t>
            </a:r>
            <a:endParaRPr lang="lt-LT" sz="1800" dirty="0">
              <a:effectLst/>
              <a:latin typeface="Times New Roman" panose="02020603050405020304" pitchFamily="18" charset="0"/>
              <a:ea typeface="Times New Roman" panose="02020603050405020304" pitchFamily="18" charset="0"/>
            </a:endParaRPr>
          </a:p>
          <a:p>
            <a:endParaRPr lang="lt-LT" dirty="0"/>
          </a:p>
        </p:txBody>
      </p:sp>
      <p:sp>
        <p:nvSpPr>
          <p:cNvPr id="4" name="Slide Number Placeholder 3"/>
          <p:cNvSpPr>
            <a:spLocks noGrp="1"/>
          </p:cNvSpPr>
          <p:nvPr>
            <p:ph type="sldNum" sz="quarter" idx="5"/>
          </p:nvPr>
        </p:nvSpPr>
        <p:spPr/>
        <p:txBody>
          <a:bodyPr/>
          <a:lstStyle/>
          <a:p>
            <a:fld id="{3E9D3BCF-75C2-4A69-B9AB-E90655DDB40B}" type="slidenum">
              <a:rPr lang="et-EE" smtClean="0"/>
              <a:t>14</a:t>
            </a:fld>
            <a:endParaRPr lang="et-EE"/>
          </a:p>
        </p:txBody>
      </p:sp>
    </p:spTree>
    <p:extLst>
      <p:ext uri="{BB962C8B-B14F-4D97-AF65-F5344CB8AC3E}">
        <p14:creationId xmlns:p14="http://schemas.microsoft.com/office/powerpoint/2010/main" val="42574466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lt-LT" sz="1200" dirty="0">
                <a:effectLst/>
                <a:latin typeface="+mn-lt"/>
                <a:ea typeface="Aptos" panose="020B0004020202020204" pitchFamily="34" charset="0"/>
                <a:cs typeface="Aptos" panose="020B0004020202020204" pitchFamily="34" charset="0"/>
              </a:rPr>
              <a:t> </a:t>
            </a:r>
            <a:r>
              <a:rPr lang="lt-LT" sz="1200" b="1" dirty="0">
                <a:effectLst/>
                <a:latin typeface="+mn-lt"/>
                <a:ea typeface="Aptos" panose="020B0004020202020204" pitchFamily="34" charset="0"/>
                <a:cs typeface="Aptos" panose="020B0004020202020204" pitchFamily="34" charset="0"/>
              </a:rPr>
              <a:t> </a:t>
            </a:r>
            <a:endParaRPr lang="lt-LT" sz="1200" dirty="0">
              <a:effectLst/>
              <a:latin typeface="+mn-lt"/>
              <a:ea typeface="Aptos" panose="020B0004020202020204" pitchFamily="34" charset="0"/>
              <a:cs typeface="Aptos" panose="020B0004020202020204" pitchFamily="34" charset="0"/>
            </a:endParaRPr>
          </a:p>
          <a:p>
            <a:r>
              <a:rPr lang="lt-LT" sz="1200" b="1" dirty="0">
                <a:effectLst/>
                <a:latin typeface="+mn-lt"/>
                <a:ea typeface="Aptos" panose="020B0004020202020204" pitchFamily="34" charset="0"/>
                <a:cs typeface="Aptos" panose="020B0004020202020204" pitchFamily="34" charset="0"/>
              </a:rPr>
              <a:t>Teikiamas finansavimas nebus laikomas valstybės pagalba, jei </a:t>
            </a:r>
            <a:r>
              <a:rPr lang="lt-LT" sz="1200" b="1" dirty="0">
                <a:solidFill>
                  <a:srgbClr val="000000"/>
                </a:solidFill>
                <a:effectLst/>
                <a:latin typeface="+mn-lt"/>
                <a:ea typeface="Aptos" panose="020B0004020202020204" pitchFamily="34" charset="0"/>
                <a:cs typeface="Aptos" panose="020B0004020202020204" pitchFamily="34" charset="0"/>
              </a:rPr>
              <a:t>ekonominė veikla sudarys mažesnę nei 20 procentų dalį nuo metinio infrastuktūros pajėgimo (laiko arba vietos) </a:t>
            </a:r>
            <a:r>
              <a:rPr lang="lt-LT" sz="1200" b="1" dirty="0">
                <a:effectLst/>
                <a:latin typeface="+mn-lt"/>
                <a:ea typeface="Aptos" panose="020B0004020202020204" pitchFamily="34" charset="0"/>
                <a:cs typeface="Aptos" panose="020B0004020202020204" pitchFamily="34" charset="0"/>
              </a:rPr>
              <a:t>arba</a:t>
            </a:r>
            <a:r>
              <a:rPr lang="lt-LT" sz="1200" b="1" dirty="0">
                <a:solidFill>
                  <a:srgbClr val="FF0000"/>
                </a:solidFill>
                <a:effectLst/>
                <a:latin typeface="+mn-lt"/>
                <a:ea typeface="Aptos" panose="020B0004020202020204" pitchFamily="34" charset="0"/>
                <a:cs typeface="Aptos" panose="020B0004020202020204" pitchFamily="34" charset="0"/>
              </a:rPr>
              <a:t> </a:t>
            </a:r>
            <a:r>
              <a:rPr lang="lt-LT" sz="1200" b="1" dirty="0">
                <a:solidFill>
                  <a:srgbClr val="000000"/>
                </a:solidFill>
                <a:effectLst/>
                <a:latin typeface="+mn-lt"/>
                <a:ea typeface="Aptos" panose="020B0004020202020204" pitchFamily="34" charset="0"/>
                <a:cs typeface="Aptos" panose="020B0004020202020204" pitchFamily="34" charset="0"/>
              </a:rPr>
              <a:t>bus tenkinamos EK pranešimo 34 punkto sąlygos.</a:t>
            </a:r>
            <a:r>
              <a:rPr lang="lt-LT" sz="1200" dirty="0">
                <a:effectLst/>
                <a:latin typeface="+mn-lt"/>
              </a:rPr>
              <a:t> </a:t>
            </a:r>
            <a:r>
              <a:rPr lang="lt-LT" sz="1200" baseline="30000" dirty="0">
                <a:effectLst/>
                <a:latin typeface="+mn-lt"/>
                <a:ea typeface="Aptos" panose="020B0004020202020204" pitchFamily="34" charset="0"/>
                <a:cs typeface="Aptos" panose="020B0004020202020204" pitchFamily="34" charset="0"/>
                <a:hlinkClick r:id="rId3"/>
              </a:rPr>
              <a:t>[i]</a:t>
            </a:r>
            <a:r>
              <a:rPr lang="lt-LT" sz="1200" dirty="0">
                <a:effectLst/>
                <a:latin typeface="+mn-lt"/>
                <a:ea typeface="Aptos" panose="020B0004020202020204" pitchFamily="34" charset="0"/>
                <a:cs typeface="Aptos" panose="020B0004020202020204" pitchFamily="34" charset="0"/>
              </a:rPr>
              <a:t> </a:t>
            </a:r>
            <a:r>
              <a:rPr lang="lt-LT" sz="1200" dirty="0">
                <a:solidFill>
                  <a:srgbClr val="000000"/>
                </a:solidFill>
                <a:effectLst/>
                <a:highlight>
                  <a:srgbClr val="FFFFFF"/>
                </a:highlight>
                <a:latin typeface="+mn-lt"/>
                <a:ea typeface="Aptos" panose="020B0004020202020204" pitchFamily="34" charset="0"/>
                <a:cs typeface="Aptos" panose="020B0004020202020204" pitchFamily="34" charset="0"/>
              </a:rPr>
              <a:t>Žr. 1987 m. birželio 16 d. Teisingumo Teismo sprendimo </a:t>
            </a:r>
            <a:r>
              <a:rPr lang="lt-LT" sz="1200" i="1" dirty="0">
                <a:effectLst/>
                <a:latin typeface="+mn-lt"/>
                <a:ea typeface="Aptos" panose="020B0004020202020204" pitchFamily="34" charset="0"/>
                <a:cs typeface="Aptos" panose="020B0004020202020204" pitchFamily="34" charset="0"/>
              </a:rPr>
              <a:t>Komisija prieš Italiją</a:t>
            </a:r>
            <a:r>
              <a:rPr lang="lt-LT" sz="1200" dirty="0">
                <a:effectLst/>
                <a:latin typeface="+mn-lt"/>
                <a:ea typeface="Aptos" panose="020B0004020202020204" pitchFamily="34" charset="0"/>
                <a:cs typeface="Aptos" panose="020B0004020202020204" pitchFamily="34" charset="0"/>
              </a:rPr>
              <a:t>, 118/85, ECLI:EU:C:1987:283, 7 punktą, 1998 m. birželio 18 d. Teisingumo Teismo sprendimo </a:t>
            </a:r>
            <a:r>
              <a:rPr lang="lt-LT" sz="1200" i="1" dirty="0">
                <a:effectLst/>
                <a:latin typeface="+mn-lt"/>
                <a:ea typeface="Aptos" panose="020B0004020202020204" pitchFamily="34" charset="0"/>
                <a:cs typeface="Aptos" panose="020B0004020202020204" pitchFamily="34" charset="0"/>
              </a:rPr>
              <a:t>Komisija prieš Italiją</a:t>
            </a:r>
            <a:r>
              <a:rPr lang="lt-LT" sz="1200" dirty="0">
                <a:effectLst/>
                <a:latin typeface="+mn-lt"/>
                <a:ea typeface="Aptos" panose="020B0004020202020204" pitchFamily="34" charset="0"/>
                <a:cs typeface="Aptos" panose="020B0004020202020204" pitchFamily="34" charset="0"/>
              </a:rPr>
              <a:t>, C-35/96, ECLI:EU:C:1998:303, 36 punktą, 2000 m. rugsėjo 12 d. Teisingumo Teismo sprendimo </a:t>
            </a:r>
            <a:r>
              <a:rPr lang="lt-LT" sz="1200" i="1" dirty="0" err="1">
                <a:effectLst/>
                <a:latin typeface="+mn-lt"/>
                <a:ea typeface="Aptos" panose="020B0004020202020204" pitchFamily="34" charset="0"/>
                <a:cs typeface="Aptos" panose="020B0004020202020204" pitchFamily="34" charset="0"/>
              </a:rPr>
              <a:t>Pavlov</a:t>
            </a:r>
            <a:r>
              <a:rPr lang="lt-LT" sz="1200" i="1" dirty="0">
                <a:effectLst/>
                <a:latin typeface="+mn-lt"/>
                <a:ea typeface="Aptos" panose="020B0004020202020204" pitchFamily="34" charset="0"/>
                <a:cs typeface="Aptos" panose="020B0004020202020204" pitchFamily="34" charset="0"/>
              </a:rPr>
              <a:t> ir kiti</a:t>
            </a:r>
            <a:r>
              <a:rPr lang="lt-LT" sz="1200" dirty="0">
                <a:effectLst/>
                <a:latin typeface="+mn-lt"/>
                <a:ea typeface="Aptos" panose="020B0004020202020204" pitchFamily="34" charset="0"/>
                <a:cs typeface="Aptos" panose="020B0004020202020204" pitchFamily="34" charset="0"/>
              </a:rPr>
              <a:t>, sujungtos bylos C-180/98–C-184/98, ECLI:EU:C:2000:428, 75 punktą.</a:t>
            </a:r>
          </a:p>
          <a:p>
            <a:endParaRPr lang="lt-LT" dirty="0"/>
          </a:p>
        </p:txBody>
      </p:sp>
      <p:sp>
        <p:nvSpPr>
          <p:cNvPr id="4" name="Slide Number Placeholder 3"/>
          <p:cNvSpPr>
            <a:spLocks noGrp="1"/>
          </p:cNvSpPr>
          <p:nvPr>
            <p:ph type="sldNum" sz="quarter" idx="5"/>
          </p:nvPr>
        </p:nvSpPr>
        <p:spPr/>
        <p:txBody>
          <a:bodyPr/>
          <a:lstStyle/>
          <a:p>
            <a:fld id="{3E9D3BCF-75C2-4A69-B9AB-E90655DDB40B}" type="slidenum">
              <a:rPr lang="et-EE" smtClean="0"/>
              <a:t>15</a:t>
            </a:fld>
            <a:endParaRPr lang="et-EE"/>
          </a:p>
        </p:txBody>
      </p:sp>
    </p:spTree>
    <p:extLst>
      <p:ext uri="{BB962C8B-B14F-4D97-AF65-F5344CB8AC3E}">
        <p14:creationId xmlns:p14="http://schemas.microsoft.com/office/powerpoint/2010/main" val="39380183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lt-LT" sz="1200" dirty="0">
                <a:effectLst/>
                <a:latin typeface="+mn-lt"/>
                <a:ea typeface="Aptos" panose="020B0004020202020204" pitchFamily="34" charset="0"/>
                <a:cs typeface="Aptos" panose="020B0004020202020204" pitchFamily="34" charset="0"/>
              </a:rPr>
              <a:t> </a:t>
            </a:r>
            <a:r>
              <a:rPr lang="lt-LT" sz="1200" b="1" dirty="0">
                <a:effectLst/>
                <a:latin typeface="+mn-lt"/>
                <a:ea typeface="Aptos" panose="020B0004020202020204" pitchFamily="34" charset="0"/>
                <a:cs typeface="Aptos" panose="020B0004020202020204" pitchFamily="34" charset="0"/>
              </a:rPr>
              <a:t> </a:t>
            </a:r>
            <a:endParaRPr lang="lt-LT" sz="1200" dirty="0">
              <a:effectLst/>
              <a:latin typeface="+mn-lt"/>
              <a:ea typeface="Aptos" panose="020B0004020202020204" pitchFamily="34" charset="0"/>
              <a:cs typeface="Aptos" panose="020B0004020202020204" pitchFamily="34" charset="0"/>
            </a:endParaRPr>
          </a:p>
          <a:p>
            <a:r>
              <a:rPr lang="lt-LT" sz="1200" b="1" dirty="0">
                <a:effectLst/>
                <a:latin typeface="+mn-lt"/>
                <a:ea typeface="Aptos" panose="020B0004020202020204" pitchFamily="34" charset="0"/>
                <a:cs typeface="Aptos" panose="020B0004020202020204" pitchFamily="34" charset="0"/>
              </a:rPr>
              <a:t>Teikiamas finansavimas nebus laikomas valstybės pagalba, jei </a:t>
            </a:r>
            <a:r>
              <a:rPr lang="lt-LT" sz="1200" b="1" dirty="0">
                <a:solidFill>
                  <a:srgbClr val="000000"/>
                </a:solidFill>
                <a:effectLst/>
                <a:latin typeface="+mn-lt"/>
                <a:ea typeface="Aptos" panose="020B0004020202020204" pitchFamily="34" charset="0"/>
                <a:cs typeface="Aptos" panose="020B0004020202020204" pitchFamily="34" charset="0"/>
              </a:rPr>
              <a:t>ekonominė veikla sudarys mažesnę nei 20 procentų dalį nuo metinio infrastuktūros pajėgimo (laiko arba vietos) </a:t>
            </a:r>
            <a:r>
              <a:rPr lang="lt-LT" sz="1200" b="1" dirty="0">
                <a:effectLst/>
                <a:latin typeface="+mn-lt"/>
                <a:ea typeface="Aptos" panose="020B0004020202020204" pitchFamily="34" charset="0"/>
                <a:cs typeface="Aptos" panose="020B0004020202020204" pitchFamily="34" charset="0"/>
              </a:rPr>
              <a:t>arba</a:t>
            </a:r>
            <a:r>
              <a:rPr lang="lt-LT" sz="1200" b="1" dirty="0">
                <a:solidFill>
                  <a:srgbClr val="FF0000"/>
                </a:solidFill>
                <a:effectLst/>
                <a:latin typeface="+mn-lt"/>
                <a:ea typeface="Aptos" panose="020B0004020202020204" pitchFamily="34" charset="0"/>
                <a:cs typeface="Aptos" panose="020B0004020202020204" pitchFamily="34" charset="0"/>
              </a:rPr>
              <a:t> </a:t>
            </a:r>
            <a:r>
              <a:rPr lang="lt-LT" sz="1200" b="1" dirty="0">
                <a:solidFill>
                  <a:srgbClr val="000000"/>
                </a:solidFill>
                <a:effectLst/>
                <a:latin typeface="+mn-lt"/>
                <a:ea typeface="Aptos" panose="020B0004020202020204" pitchFamily="34" charset="0"/>
                <a:cs typeface="Aptos" panose="020B0004020202020204" pitchFamily="34" charset="0"/>
              </a:rPr>
              <a:t>bus tenkinamos EK pranešimo 34 punkto sąlygos.</a:t>
            </a:r>
            <a:r>
              <a:rPr lang="lt-LT" sz="1200" dirty="0">
                <a:effectLst/>
                <a:latin typeface="+mn-lt"/>
              </a:rPr>
              <a:t> </a:t>
            </a:r>
            <a:r>
              <a:rPr lang="lt-LT" sz="1200" baseline="30000" dirty="0">
                <a:effectLst/>
                <a:latin typeface="+mn-lt"/>
                <a:ea typeface="Aptos" panose="020B0004020202020204" pitchFamily="34" charset="0"/>
                <a:cs typeface="Aptos" panose="020B0004020202020204" pitchFamily="34" charset="0"/>
                <a:hlinkClick r:id="rId3"/>
              </a:rPr>
              <a:t>[i]</a:t>
            </a:r>
            <a:r>
              <a:rPr lang="lt-LT" sz="1200" dirty="0">
                <a:effectLst/>
                <a:latin typeface="+mn-lt"/>
                <a:ea typeface="Aptos" panose="020B0004020202020204" pitchFamily="34" charset="0"/>
                <a:cs typeface="Aptos" panose="020B0004020202020204" pitchFamily="34" charset="0"/>
              </a:rPr>
              <a:t> </a:t>
            </a:r>
            <a:r>
              <a:rPr lang="lt-LT" sz="1200" dirty="0">
                <a:solidFill>
                  <a:srgbClr val="000000"/>
                </a:solidFill>
                <a:effectLst/>
                <a:highlight>
                  <a:srgbClr val="FFFFFF"/>
                </a:highlight>
                <a:latin typeface="+mn-lt"/>
                <a:ea typeface="Aptos" panose="020B0004020202020204" pitchFamily="34" charset="0"/>
                <a:cs typeface="Aptos" panose="020B0004020202020204" pitchFamily="34" charset="0"/>
              </a:rPr>
              <a:t>Žr. 1987 m. birželio 16 d. Teisingumo Teismo sprendimo </a:t>
            </a:r>
            <a:r>
              <a:rPr lang="lt-LT" sz="1200" i="1" dirty="0">
                <a:effectLst/>
                <a:latin typeface="+mn-lt"/>
                <a:ea typeface="Aptos" panose="020B0004020202020204" pitchFamily="34" charset="0"/>
                <a:cs typeface="Aptos" panose="020B0004020202020204" pitchFamily="34" charset="0"/>
              </a:rPr>
              <a:t>Komisija prieš Italiją</a:t>
            </a:r>
            <a:r>
              <a:rPr lang="lt-LT" sz="1200" dirty="0">
                <a:effectLst/>
                <a:latin typeface="+mn-lt"/>
                <a:ea typeface="Aptos" panose="020B0004020202020204" pitchFamily="34" charset="0"/>
                <a:cs typeface="Aptos" panose="020B0004020202020204" pitchFamily="34" charset="0"/>
              </a:rPr>
              <a:t>, 118/85, ECLI:EU:C:1987:283, 7 punktą, 1998 m. birželio 18 d. Teisingumo Teismo sprendimo </a:t>
            </a:r>
            <a:r>
              <a:rPr lang="lt-LT" sz="1200" i="1" dirty="0">
                <a:effectLst/>
                <a:latin typeface="+mn-lt"/>
                <a:ea typeface="Aptos" panose="020B0004020202020204" pitchFamily="34" charset="0"/>
                <a:cs typeface="Aptos" panose="020B0004020202020204" pitchFamily="34" charset="0"/>
              </a:rPr>
              <a:t>Komisija prieš Italiją</a:t>
            </a:r>
            <a:r>
              <a:rPr lang="lt-LT" sz="1200" dirty="0">
                <a:effectLst/>
                <a:latin typeface="+mn-lt"/>
                <a:ea typeface="Aptos" panose="020B0004020202020204" pitchFamily="34" charset="0"/>
                <a:cs typeface="Aptos" panose="020B0004020202020204" pitchFamily="34" charset="0"/>
              </a:rPr>
              <a:t>, C-35/96, ECLI:EU:C:1998:303, 36 punktą, 2000 m. rugsėjo 12 d. Teisingumo Teismo sprendimo </a:t>
            </a:r>
            <a:r>
              <a:rPr lang="lt-LT" sz="1200" i="1" dirty="0" err="1">
                <a:effectLst/>
                <a:latin typeface="+mn-lt"/>
                <a:ea typeface="Aptos" panose="020B0004020202020204" pitchFamily="34" charset="0"/>
                <a:cs typeface="Aptos" panose="020B0004020202020204" pitchFamily="34" charset="0"/>
              </a:rPr>
              <a:t>Pavlov</a:t>
            </a:r>
            <a:r>
              <a:rPr lang="lt-LT" sz="1200" i="1" dirty="0">
                <a:effectLst/>
                <a:latin typeface="+mn-lt"/>
                <a:ea typeface="Aptos" panose="020B0004020202020204" pitchFamily="34" charset="0"/>
                <a:cs typeface="Aptos" panose="020B0004020202020204" pitchFamily="34" charset="0"/>
              </a:rPr>
              <a:t> ir kiti</a:t>
            </a:r>
            <a:r>
              <a:rPr lang="lt-LT" sz="1200" dirty="0">
                <a:effectLst/>
                <a:latin typeface="+mn-lt"/>
                <a:ea typeface="Aptos" panose="020B0004020202020204" pitchFamily="34" charset="0"/>
                <a:cs typeface="Aptos" panose="020B0004020202020204" pitchFamily="34" charset="0"/>
              </a:rPr>
              <a:t>, sujungtos bylos C-180/98–C-184/98, ECLI:EU:C:2000:428, 75 punktą.</a:t>
            </a:r>
          </a:p>
          <a:p>
            <a:endParaRPr lang="lt-LT" dirty="0"/>
          </a:p>
        </p:txBody>
      </p:sp>
      <p:sp>
        <p:nvSpPr>
          <p:cNvPr id="4" name="Slide Number Placeholder 3"/>
          <p:cNvSpPr>
            <a:spLocks noGrp="1"/>
          </p:cNvSpPr>
          <p:nvPr>
            <p:ph type="sldNum" sz="quarter" idx="5"/>
          </p:nvPr>
        </p:nvSpPr>
        <p:spPr/>
        <p:txBody>
          <a:bodyPr/>
          <a:lstStyle/>
          <a:p>
            <a:fld id="{3E9D3BCF-75C2-4A69-B9AB-E90655DDB40B}" type="slidenum">
              <a:rPr lang="et-EE" smtClean="0"/>
              <a:t>16</a:t>
            </a:fld>
            <a:endParaRPr lang="et-EE"/>
          </a:p>
        </p:txBody>
      </p:sp>
    </p:spTree>
    <p:extLst>
      <p:ext uri="{BB962C8B-B14F-4D97-AF65-F5344CB8AC3E}">
        <p14:creationId xmlns:p14="http://schemas.microsoft.com/office/powerpoint/2010/main" val="23708723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lt-LT" sz="1200" dirty="0">
                <a:effectLst/>
                <a:latin typeface="+mn-lt"/>
                <a:ea typeface="Aptos" panose="020B0004020202020204" pitchFamily="34" charset="0"/>
                <a:cs typeface="Aptos" panose="020B0004020202020204" pitchFamily="34" charset="0"/>
              </a:rPr>
              <a:t> </a:t>
            </a:r>
            <a:r>
              <a:rPr lang="lt-LT" sz="1200" b="1" dirty="0">
                <a:effectLst/>
                <a:latin typeface="+mn-lt"/>
                <a:ea typeface="Aptos" panose="020B0004020202020204" pitchFamily="34" charset="0"/>
                <a:cs typeface="Aptos" panose="020B0004020202020204" pitchFamily="34" charset="0"/>
              </a:rPr>
              <a:t> </a:t>
            </a:r>
            <a:endParaRPr lang="lt-LT" sz="1200" dirty="0">
              <a:effectLst/>
              <a:latin typeface="+mn-lt"/>
              <a:ea typeface="Aptos" panose="020B0004020202020204" pitchFamily="34" charset="0"/>
              <a:cs typeface="Aptos" panose="020B0004020202020204" pitchFamily="34" charset="0"/>
            </a:endParaRPr>
          </a:p>
          <a:p>
            <a:r>
              <a:rPr lang="lt-LT" sz="1200" b="1" dirty="0">
                <a:effectLst/>
                <a:latin typeface="+mn-lt"/>
                <a:ea typeface="Aptos" panose="020B0004020202020204" pitchFamily="34" charset="0"/>
                <a:cs typeface="Aptos" panose="020B0004020202020204" pitchFamily="34" charset="0"/>
              </a:rPr>
              <a:t>Teikiamas finansavimas nebus laikomas valstybės pagalba, jei </a:t>
            </a:r>
            <a:r>
              <a:rPr lang="lt-LT" sz="1200" b="1" dirty="0">
                <a:solidFill>
                  <a:srgbClr val="000000"/>
                </a:solidFill>
                <a:effectLst/>
                <a:latin typeface="+mn-lt"/>
                <a:ea typeface="Aptos" panose="020B0004020202020204" pitchFamily="34" charset="0"/>
                <a:cs typeface="Aptos" panose="020B0004020202020204" pitchFamily="34" charset="0"/>
              </a:rPr>
              <a:t>ekonominė veikla sudarys mažesnę nei 20 procentų dalį nuo metinio infrastuktūros pajėgimo (laiko arba vietos) </a:t>
            </a:r>
            <a:r>
              <a:rPr lang="lt-LT" sz="1200" b="1" dirty="0">
                <a:effectLst/>
                <a:latin typeface="+mn-lt"/>
                <a:ea typeface="Aptos" panose="020B0004020202020204" pitchFamily="34" charset="0"/>
                <a:cs typeface="Aptos" panose="020B0004020202020204" pitchFamily="34" charset="0"/>
              </a:rPr>
              <a:t>arba</a:t>
            </a:r>
            <a:r>
              <a:rPr lang="lt-LT" sz="1200" b="1" dirty="0">
                <a:solidFill>
                  <a:srgbClr val="FF0000"/>
                </a:solidFill>
                <a:effectLst/>
                <a:latin typeface="+mn-lt"/>
                <a:ea typeface="Aptos" panose="020B0004020202020204" pitchFamily="34" charset="0"/>
                <a:cs typeface="Aptos" panose="020B0004020202020204" pitchFamily="34" charset="0"/>
              </a:rPr>
              <a:t> </a:t>
            </a:r>
            <a:r>
              <a:rPr lang="lt-LT" sz="1200" b="1" dirty="0">
                <a:solidFill>
                  <a:srgbClr val="000000"/>
                </a:solidFill>
                <a:effectLst/>
                <a:latin typeface="+mn-lt"/>
                <a:ea typeface="Aptos" panose="020B0004020202020204" pitchFamily="34" charset="0"/>
                <a:cs typeface="Aptos" panose="020B0004020202020204" pitchFamily="34" charset="0"/>
              </a:rPr>
              <a:t>bus tenkinamos EK pranešimo 34 punkto sąlygos.</a:t>
            </a:r>
            <a:r>
              <a:rPr lang="lt-LT" sz="1200" dirty="0">
                <a:effectLst/>
                <a:latin typeface="+mn-lt"/>
              </a:rPr>
              <a:t> </a:t>
            </a:r>
            <a:r>
              <a:rPr lang="lt-LT" sz="1200" baseline="30000" dirty="0">
                <a:effectLst/>
                <a:latin typeface="+mn-lt"/>
                <a:ea typeface="Aptos" panose="020B0004020202020204" pitchFamily="34" charset="0"/>
                <a:cs typeface="Aptos" panose="020B0004020202020204" pitchFamily="34" charset="0"/>
                <a:hlinkClick r:id="rId3"/>
              </a:rPr>
              <a:t>[i]</a:t>
            </a:r>
            <a:r>
              <a:rPr lang="lt-LT" sz="1200" dirty="0">
                <a:effectLst/>
                <a:latin typeface="+mn-lt"/>
                <a:ea typeface="Aptos" panose="020B0004020202020204" pitchFamily="34" charset="0"/>
                <a:cs typeface="Aptos" panose="020B0004020202020204" pitchFamily="34" charset="0"/>
              </a:rPr>
              <a:t> </a:t>
            </a:r>
            <a:r>
              <a:rPr lang="lt-LT" sz="1200" dirty="0">
                <a:solidFill>
                  <a:srgbClr val="000000"/>
                </a:solidFill>
                <a:effectLst/>
                <a:highlight>
                  <a:srgbClr val="FFFFFF"/>
                </a:highlight>
                <a:latin typeface="+mn-lt"/>
                <a:ea typeface="Aptos" panose="020B0004020202020204" pitchFamily="34" charset="0"/>
                <a:cs typeface="Aptos" panose="020B0004020202020204" pitchFamily="34" charset="0"/>
              </a:rPr>
              <a:t>Žr. 1987 m. birželio 16 d. Teisingumo Teismo sprendimo </a:t>
            </a:r>
            <a:r>
              <a:rPr lang="lt-LT" sz="1200" i="1" dirty="0">
                <a:effectLst/>
                <a:latin typeface="+mn-lt"/>
                <a:ea typeface="Aptos" panose="020B0004020202020204" pitchFamily="34" charset="0"/>
                <a:cs typeface="Aptos" panose="020B0004020202020204" pitchFamily="34" charset="0"/>
              </a:rPr>
              <a:t>Komisija prieš Italiją</a:t>
            </a:r>
            <a:r>
              <a:rPr lang="lt-LT" sz="1200" dirty="0">
                <a:effectLst/>
                <a:latin typeface="+mn-lt"/>
                <a:ea typeface="Aptos" panose="020B0004020202020204" pitchFamily="34" charset="0"/>
                <a:cs typeface="Aptos" panose="020B0004020202020204" pitchFamily="34" charset="0"/>
              </a:rPr>
              <a:t>, 118/85, ECLI:EU:C:1987:283, 7 punktą, 1998 m. birželio 18 d. Teisingumo Teismo sprendimo </a:t>
            </a:r>
            <a:r>
              <a:rPr lang="lt-LT" sz="1200" i="1" dirty="0">
                <a:effectLst/>
                <a:latin typeface="+mn-lt"/>
                <a:ea typeface="Aptos" panose="020B0004020202020204" pitchFamily="34" charset="0"/>
                <a:cs typeface="Aptos" panose="020B0004020202020204" pitchFamily="34" charset="0"/>
              </a:rPr>
              <a:t>Komisija prieš Italiją</a:t>
            </a:r>
            <a:r>
              <a:rPr lang="lt-LT" sz="1200" dirty="0">
                <a:effectLst/>
                <a:latin typeface="+mn-lt"/>
                <a:ea typeface="Aptos" panose="020B0004020202020204" pitchFamily="34" charset="0"/>
                <a:cs typeface="Aptos" panose="020B0004020202020204" pitchFamily="34" charset="0"/>
              </a:rPr>
              <a:t>, C-35/96, ECLI:EU:C:1998:303, 36 punktą, 2000 m. rugsėjo 12 d. Teisingumo Teismo sprendimo </a:t>
            </a:r>
            <a:r>
              <a:rPr lang="lt-LT" sz="1200" i="1" dirty="0" err="1">
                <a:effectLst/>
                <a:latin typeface="+mn-lt"/>
                <a:ea typeface="Aptos" panose="020B0004020202020204" pitchFamily="34" charset="0"/>
                <a:cs typeface="Aptos" panose="020B0004020202020204" pitchFamily="34" charset="0"/>
              </a:rPr>
              <a:t>Pavlov</a:t>
            </a:r>
            <a:r>
              <a:rPr lang="lt-LT" sz="1200" i="1" dirty="0">
                <a:effectLst/>
                <a:latin typeface="+mn-lt"/>
                <a:ea typeface="Aptos" panose="020B0004020202020204" pitchFamily="34" charset="0"/>
                <a:cs typeface="Aptos" panose="020B0004020202020204" pitchFamily="34" charset="0"/>
              </a:rPr>
              <a:t> ir kiti</a:t>
            </a:r>
            <a:r>
              <a:rPr lang="lt-LT" sz="1200" dirty="0">
                <a:effectLst/>
                <a:latin typeface="+mn-lt"/>
                <a:ea typeface="Aptos" panose="020B0004020202020204" pitchFamily="34" charset="0"/>
                <a:cs typeface="Aptos" panose="020B0004020202020204" pitchFamily="34" charset="0"/>
              </a:rPr>
              <a:t>, sujungtos bylos C-180/98–C-184/98, ECLI:EU:C:2000:428, 75 punktą.</a:t>
            </a:r>
          </a:p>
          <a:p>
            <a:endParaRPr lang="lt-LT" dirty="0"/>
          </a:p>
        </p:txBody>
      </p:sp>
      <p:sp>
        <p:nvSpPr>
          <p:cNvPr id="4" name="Slide Number Placeholder 3"/>
          <p:cNvSpPr>
            <a:spLocks noGrp="1"/>
          </p:cNvSpPr>
          <p:nvPr>
            <p:ph type="sldNum" sz="quarter" idx="5"/>
          </p:nvPr>
        </p:nvSpPr>
        <p:spPr/>
        <p:txBody>
          <a:bodyPr/>
          <a:lstStyle/>
          <a:p>
            <a:fld id="{3E9D3BCF-75C2-4A69-B9AB-E90655DDB40B}" type="slidenum">
              <a:rPr lang="et-EE" smtClean="0"/>
              <a:t>17</a:t>
            </a:fld>
            <a:endParaRPr lang="et-EE"/>
          </a:p>
        </p:txBody>
      </p:sp>
    </p:spTree>
    <p:extLst>
      <p:ext uri="{BB962C8B-B14F-4D97-AF65-F5344CB8AC3E}">
        <p14:creationId xmlns:p14="http://schemas.microsoft.com/office/powerpoint/2010/main" val="24644228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a:t>[Aprašo</a:t>
            </a:r>
          </a:p>
        </p:txBody>
      </p:sp>
      <p:sp>
        <p:nvSpPr>
          <p:cNvPr id="4" name="Slide Number Placeholder 3"/>
          <p:cNvSpPr>
            <a:spLocks noGrp="1"/>
          </p:cNvSpPr>
          <p:nvPr>
            <p:ph type="sldNum" sz="quarter" idx="5"/>
          </p:nvPr>
        </p:nvSpPr>
        <p:spPr/>
        <p:txBody>
          <a:bodyPr/>
          <a:lstStyle/>
          <a:p>
            <a:fld id="{3E9D3BCF-75C2-4A69-B9AB-E90655DDB40B}" type="slidenum">
              <a:rPr lang="et-EE" smtClean="0"/>
              <a:t>18</a:t>
            </a:fld>
            <a:endParaRPr lang="et-EE"/>
          </a:p>
        </p:txBody>
      </p:sp>
    </p:spTree>
    <p:extLst>
      <p:ext uri="{BB962C8B-B14F-4D97-AF65-F5344CB8AC3E}">
        <p14:creationId xmlns:p14="http://schemas.microsoft.com/office/powerpoint/2010/main" val="22638522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dirty="0"/>
              <a:t>[Aprašo</a:t>
            </a:r>
            <a:r>
              <a:rPr lang="en-US" dirty="0"/>
              <a:t> </a:t>
            </a:r>
            <a:r>
              <a:rPr lang="lt-LT" sz="1800" dirty="0">
                <a:solidFill>
                  <a:srgbClr val="000000"/>
                </a:solidFill>
                <a:effectLst/>
                <a:latin typeface="Times New Roman" panose="02020603050405020304" pitchFamily="18" charset="0"/>
                <a:ea typeface="Times New Roman" panose="02020603050405020304" pitchFamily="18" charset="0"/>
              </a:rPr>
              <a:t>13.8</a:t>
            </a:r>
            <a:r>
              <a:rPr lang="en-US" sz="1800" dirty="0">
                <a:solidFill>
                  <a:srgbClr val="000000"/>
                </a:solidFill>
                <a:effectLst/>
                <a:latin typeface="Times New Roman" panose="02020603050405020304" pitchFamily="18" charset="0"/>
                <a:ea typeface="Times New Roman" panose="02020603050405020304" pitchFamily="18" charset="0"/>
              </a:rPr>
              <a:t> p.]: </a:t>
            </a:r>
            <a:r>
              <a:rPr lang="lt-LT" sz="1800" dirty="0">
                <a:solidFill>
                  <a:srgbClr val="000000"/>
                </a:solidFill>
                <a:effectLst/>
                <a:latin typeface="Times New Roman" panose="02020603050405020304" pitchFamily="18" charset="0"/>
                <a:ea typeface="Times New Roman" panose="02020603050405020304" pitchFamily="18" charset="0"/>
              </a:rPr>
              <a:t>	Projekto išlaidų tinkamumo finansuoti lentelė</a:t>
            </a:r>
            <a:r>
              <a:rPr lang="en-US" sz="1800" dirty="0">
                <a:solidFill>
                  <a:srgbClr val="000000"/>
                </a:solidFill>
                <a:effectLst/>
                <a:latin typeface="Times New Roman" panose="02020603050405020304" pitchFamily="18" charset="0"/>
                <a:ea typeface="Times New Roman" panose="02020603050405020304" pitchFamily="18" charset="0"/>
              </a:rPr>
              <a:t>.</a:t>
            </a:r>
            <a:endParaRPr lang="lt-LT" sz="1800" dirty="0">
              <a:effectLst/>
              <a:latin typeface="Times New Roman" panose="02020603050405020304" pitchFamily="18" charset="0"/>
              <a:ea typeface="Times New Roman" panose="02020603050405020304" pitchFamily="18" charset="0"/>
            </a:endParaRPr>
          </a:p>
          <a:p>
            <a:endParaRPr lang="lt-LT" dirty="0"/>
          </a:p>
        </p:txBody>
      </p:sp>
      <p:sp>
        <p:nvSpPr>
          <p:cNvPr id="4" name="Slide Number Placeholder 3"/>
          <p:cNvSpPr>
            <a:spLocks noGrp="1"/>
          </p:cNvSpPr>
          <p:nvPr>
            <p:ph type="sldNum" sz="quarter" idx="5"/>
          </p:nvPr>
        </p:nvSpPr>
        <p:spPr/>
        <p:txBody>
          <a:bodyPr/>
          <a:lstStyle/>
          <a:p>
            <a:fld id="{3E9D3BCF-75C2-4A69-B9AB-E90655DDB40B}" type="slidenum">
              <a:rPr lang="et-EE" smtClean="0"/>
              <a:t>19</a:t>
            </a:fld>
            <a:endParaRPr lang="et-EE"/>
          </a:p>
        </p:txBody>
      </p:sp>
    </p:spTree>
    <p:extLst>
      <p:ext uri="{BB962C8B-B14F-4D97-AF65-F5344CB8AC3E}">
        <p14:creationId xmlns:p14="http://schemas.microsoft.com/office/powerpoint/2010/main" val="20632175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sz="1800" dirty="0">
                <a:effectLst/>
                <a:latin typeface="Times New Roman" panose="02020603050405020304" pitchFamily="18" charset="0"/>
                <a:ea typeface="Aptos" panose="020B0004020202020204" pitchFamily="34" charset="0"/>
                <a:cs typeface="Aptos" panose="020B0004020202020204" pitchFamily="34" charset="0"/>
              </a:rPr>
              <a:t>Viešinimo tvarka yra nustatyta </a:t>
            </a:r>
            <a:r>
              <a:rPr lang="lt-LT" sz="1800" u="sng" dirty="0">
                <a:effectLst/>
                <a:latin typeface="Times New Roman" panose="02020603050405020304" pitchFamily="18" charset="0"/>
                <a:ea typeface="Aptos" panose="020B0004020202020204" pitchFamily="34" charset="0"/>
                <a:cs typeface="Aptos" panose="020B0004020202020204" pitchFamily="34" charset="0"/>
              </a:rPr>
              <a:t>Projektų administravimo ir finansavimo taisyklių VIII skyriaus pirmame skirsnyje „Informavimas apie projektą ir komunikacija“.</a:t>
            </a:r>
            <a:r>
              <a:rPr lang="lt-LT" sz="1800" i="1" u="sng" dirty="0">
                <a:solidFill>
                  <a:srgbClr val="000000"/>
                </a:solidFill>
                <a:effectLst/>
                <a:latin typeface="Times New Roman" panose="02020603050405020304" pitchFamily="18" charset="0"/>
                <a:ea typeface="Aptos" panose="020B0004020202020204" pitchFamily="34" charset="0"/>
                <a:cs typeface="Aptos" panose="020B0004020202020204" pitchFamily="34" charset="0"/>
              </a:rPr>
              <a:t> </a:t>
            </a:r>
            <a:endParaRPr lang="lt-LT" sz="1800" u="sng" dirty="0">
              <a:effectLst/>
              <a:latin typeface="Aptos" panose="020B0004020202020204" pitchFamily="34" charset="0"/>
              <a:ea typeface="Aptos" panose="020B0004020202020204" pitchFamily="34" charset="0"/>
              <a:cs typeface="Aptos" panose="020B0004020202020204" pitchFamily="34" charset="0"/>
            </a:endParaRPr>
          </a:p>
        </p:txBody>
      </p:sp>
      <p:sp>
        <p:nvSpPr>
          <p:cNvPr id="4" name="Slide Number Placeholder 3"/>
          <p:cNvSpPr>
            <a:spLocks noGrp="1"/>
          </p:cNvSpPr>
          <p:nvPr>
            <p:ph type="sldNum" sz="quarter" idx="5"/>
          </p:nvPr>
        </p:nvSpPr>
        <p:spPr/>
        <p:txBody>
          <a:bodyPr/>
          <a:lstStyle/>
          <a:p>
            <a:fld id="{3E9D3BCF-75C2-4A69-B9AB-E90655DDB40B}" type="slidenum">
              <a:rPr lang="et-EE" smtClean="0"/>
              <a:t>20</a:t>
            </a:fld>
            <a:endParaRPr lang="et-EE"/>
          </a:p>
        </p:txBody>
      </p:sp>
    </p:spTree>
    <p:extLst>
      <p:ext uri="{BB962C8B-B14F-4D97-AF65-F5344CB8AC3E}">
        <p14:creationId xmlns:p14="http://schemas.microsoft.com/office/powerpoint/2010/main" val="16568554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sz="1800" dirty="0">
                <a:effectLst/>
                <a:latin typeface="Aptos" panose="020B0004020202020204" pitchFamily="34" charset="0"/>
                <a:ea typeface="Aptos" panose="020B0004020202020204" pitchFamily="34" charset="0"/>
                <a:cs typeface="Aptos" panose="020B0004020202020204" pitchFamily="34" charset="0"/>
              </a:rPr>
              <a:t>Fiksuotų dydžių registre (</a:t>
            </a:r>
            <a:r>
              <a:rPr lang="lt-LT" sz="1800" u="sng" dirty="0">
                <a:solidFill>
                  <a:srgbClr val="0000FF"/>
                </a:solidFill>
                <a:effectLst/>
                <a:latin typeface="Aptos" panose="020B0004020202020204" pitchFamily="34" charset="0"/>
                <a:ea typeface="Aptos" panose="020B0004020202020204" pitchFamily="34" charset="0"/>
                <a:cs typeface="Aptos" panose="020B0004020202020204" pitchFamily="34" charset="0"/>
                <a:hlinkClick r:id="rId3"/>
              </a:rPr>
              <a:t>https://www.esf.lt/veiklos-sritys/meto</a:t>
            </a:r>
          </a:p>
          <a:p>
            <a:endParaRPr lang="lt-LT" sz="1800" u="sng" dirty="0">
              <a:solidFill>
                <a:srgbClr val="0000FF"/>
              </a:solidFill>
              <a:effectLst/>
              <a:latin typeface="Aptos" panose="020B0004020202020204" pitchFamily="34" charset="0"/>
              <a:ea typeface="Aptos" panose="020B0004020202020204" pitchFamily="34" charset="0"/>
              <a:cs typeface="Aptos" panose="020B0004020202020204" pitchFamily="34" charset="0"/>
              <a:hlinkClick r:id="rId3"/>
            </a:endParaRPr>
          </a:p>
          <a:p>
            <a:r>
              <a:rPr lang="lt-LT" sz="2800" b="1" u="sng" dirty="0"/>
              <a:t>PAFT VIII skyriaus pirmasis skirsnis: </a:t>
            </a:r>
            <a:r>
              <a:rPr lang="lt-LT" sz="2800" dirty="0"/>
              <a:t>341.1. informacija projekto vykdytojo ir partnerio interneto svetainėje (jei tokia yra) bei socialiniuose tinkluose; 341.2. komunikavimas apie tai, kad projektas finansuojamas ES lėšomis, visose komunikacijos priemonėse ir tikslinei auditorijai skirtuose dokumentuose; 341.3. jei projekto vertė viršija 500.000 Eur, įrengiamas nuolatinis stendas/lentelė; 341.4. jei netaikomas 341.3 p., pakabinamas plakatas (elektroninis arba atspausdintas).</a:t>
            </a:r>
            <a:endParaRPr lang="lt-LT" sz="1800" u="sng" dirty="0">
              <a:solidFill>
                <a:srgbClr val="0000FF"/>
              </a:solidFill>
              <a:effectLst/>
              <a:latin typeface="Aptos" panose="020B0004020202020204" pitchFamily="34" charset="0"/>
              <a:ea typeface="Aptos" panose="020B0004020202020204" pitchFamily="34" charset="0"/>
              <a:cs typeface="Aptos" panose="020B0004020202020204" pitchFamily="34" charset="0"/>
              <a:hlinkClick r:id="rId3"/>
            </a:endParaRPr>
          </a:p>
          <a:p>
            <a:endParaRPr lang="lt-LT" sz="1800" u="sng" dirty="0">
              <a:solidFill>
                <a:srgbClr val="0000FF"/>
              </a:solidFill>
              <a:effectLst/>
              <a:latin typeface="Aptos" panose="020B0004020202020204" pitchFamily="34" charset="0"/>
              <a:ea typeface="Aptos" panose="020B0004020202020204" pitchFamily="34" charset="0"/>
              <a:cs typeface="Aptos" panose="020B0004020202020204" pitchFamily="34" charset="0"/>
              <a:hlinkClick r:id="rId3"/>
            </a:endParaRPr>
          </a:p>
          <a:p>
            <a:r>
              <a:rPr lang="lt-LT" sz="1800" b="1" u="sng" dirty="0">
                <a:effectLst/>
                <a:latin typeface="Aptos" panose="020B0004020202020204" pitchFamily="34" charset="0"/>
                <a:ea typeface="Aptos" panose="020B0004020202020204" pitchFamily="34" charset="0"/>
                <a:cs typeface="Aptos" panose="020B0004020202020204" pitchFamily="34" charset="0"/>
              </a:rPr>
              <a:t>Projektų administravimo ir finansavimo taisyklėse </a:t>
            </a:r>
            <a:r>
              <a:rPr lang="lt-LT" sz="1800" dirty="0">
                <a:effectLst/>
                <a:latin typeface="Aptos" panose="020B0004020202020204" pitchFamily="34" charset="0"/>
                <a:ea typeface="Aptos" panose="020B0004020202020204" pitchFamily="34" charset="0"/>
                <a:cs typeface="Aptos" panose="020B0004020202020204" pitchFamily="34" charset="0"/>
              </a:rPr>
              <a:t>nurodyta, jog kai ERPF fondo projekto išlaidos viršija 500 000 eurų, privalo būti pakabinama arba pastatoma nuolatinė informacinė lentelė arba stendas:</a:t>
            </a:r>
          </a:p>
          <a:p>
            <a:r>
              <a:rPr lang="lt-LT" sz="1800" dirty="0">
                <a:effectLst/>
                <a:latin typeface="Aptos" panose="020B0004020202020204" pitchFamily="34" charset="0"/>
                <a:ea typeface="Aptos" panose="020B0004020202020204" pitchFamily="34" charset="0"/>
                <a:cs typeface="Aptos" panose="020B0004020202020204" pitchFamily="34" charset="0"/>
              </a:rPr>
              <a:t> </a:t>
            </a:r>
            <a:r>
              <a:rPr lang="lt-LT" sz="1800" i="1" dirty="0">
                <a:solidFill>
                  <a:srgbClr val="000000"/>
                </a:solidFill>
                <a:effectLst/>
                <a:latin typeface="Times New Roman" panose="02020603050405020304" pitchFamily="18" charset="0"/>
                <a:ea typeface="Aptos" panose="020B0004020202020204" pitchFamily="34" charset="0"/>
                <a:cs typeface="Aptos" panose="020B0004020202020204" pitchFamily="34" charset="0"/>
              </a:rPr>
              <a:t>„341.3.  Kai projektas, susijęs su fizinėmis investicijomis, pradedamas įgyvendinti arba nupirkta įranga sumontuojama visuomenei gerai matomoje vietoje (pavyzdžiui, prie pagrindinio įėjimo į pastatą ar organizacijos vestibiulyje), viešai pakabinama ar pastatoma nuolatinė informacinė lentelė arba stendas. Šią priemonę įgyvendinti būtina, kai:</a:t>
            </a:r>
            <a:endParaRPr lang="lt-LT" sz="1800" dirty="0">
              <a:effectLst/>
              <a:latin typeface="Aptos" panose="020B0004020202020204" pitchFamily="34" charset="0"/>
              <a:ea typeface="Aptos" panose="020B0004020202020204" pitchFamily="34" charset="0"/>
              <a:cs typeface="Aptos" panose="020B0004020202020204" pitchFamily="34" charset="0"/>
            </a:endParaRPr>
          </a:p>
          <a:p>
            <a:pPr indent="450215" algn="just"/>
            <a:r>
              <a:rPr lang="lt-LT" sz="1800" i="1" dirty="0">
                <a:solidFill>
                  <a:srgbClr val="000000"/>
                </a:solidFill>
                <a:effectLst/>
                <a:latin typeface="Times New Roman" panose="02020603050405020304" pitchFamily="18" charset="0"/>
                <a:ea typeface="Aptos" panose="020B0004020202020204" pitchFamily="34" charset="0"/>
                <a:cs typeface="Aptos" panose="020B0004020202020204" pitchFamily="34" charset="0"/>
              </a:rPr>
              <a:t>341.3.1. ERPF, Sanglaudos fondo ar EGADP lėšomis finansuojamas projektas, </a:t>
            </a:r>
            <a:r>
              <a:rPr lang="lt-LT" sz="1800" b="1" i="1" dirty="0">
                <a:solidFill>
                  <a:srgbClr val="000000"/>
                </a:solidFill>
                <a:effectLst/>
                <a:latin typeface="Times New Roman" panose="02020603050405020304" pitchFamily="18" charset="0"/>
                <a:ea typeface="Aptos" panose="020B0004020202020204" pitchFamily="34" charset="0"/>
                <a:cs typeface="Aptos" panose="020B0004020202020204" pitchFamily="34" charset="0"/>
              </a:rPr>
              <a:t>kurio visos išlaidos viršija 500 000 (penkis šimtus tūkstančių) eurų;</a:t>
            </a:r>
            <a:endParaRPr lang="lt-LT" sz="1800" dirty="0">
              <a:effectLst/>
              <a:latin typeface="Aptos" panose="020B0004020202020204" pitchFamily="34" charset="0"/>
              <a:ea typeface="Aptos" panose="020B0004020202020204" pitchFamily="34" charset="0"/>
              <a:cs typeface="Aptos" panose="020B0004020202020204" pitchFamily="34" charset="0"/>
            </a:endParaRPr>
          </a:p>
          <a:p>
            <a:pPr indent="450215" algn="just"/>
            <a:r>
              <a:rPr lang="lt-LT" sz="1800" i="1" dirty="0">
                <a:solidFill>
                  <a:srgbClr val="000000"/>
                </a:solidFill>
                <a:effectLst/>
                <a:latin typeface="Times New Roman" panose="02020603050405020304" pitchFamily="18" charset="0"/>
                <a:ea typeface="Aptos" panose="020B0004020202020204" pitchFamily="34" charset="0"/>
                <a:cs typeface="Aptos" panose="020B0004020202020204" pitchFamily="34" charset="0"/>
              </a:rPr>
              <a:t>341.3.2. ESF+, TPF lėšomis finansuojamas projektas, kurio visos išlaidos viršija 100 000 (vieną šimtą tūkstančių) eurų“.</a:t>
            </a:r>
            <a:endParaRPr lang="lt-LT" sz="1800" dirty="0">
              <a:effectLst/>
              <a:latin typeface="Aptos" panose="020B0004020202020204" pitchFamily="34" charset="0"/>
              <a:ea typeface="Aptos" panose="020B0004020202020204" pitchFamily="34" charset="0"/>
              <a:cs typeface="Aptos" panose="020B0004020202020204" pitchFamily="34" charset="0"/>
            </a:endParaRPr>
          </a:p>
          <a:p>
            <a:r>
              <a:rPr lang="lt-LT" sz="1800" u="sng" dirty="0" err="1">
                <a:solidFill>
                  <a:srgbClr val="0000FF"/>
                </a:solidFill>
                <a:effectLst/>
                <a:latin typeface="Aptos" panose="020B0004020202020204" pitchFamily="34" charset="0"/>
                <a:ea typeface="Aptos" panose="020B0004020202020204" pitchFamily="34" charset="0"/>
                <a:cs typeface="Aptos" panose="020B0004020202020204" pitchFamily="34" charset="0"/>
                <a:hlinkClick r:id="rId3"/>
              </a:rPr>
              <a:t>dines</a:t>
            </a:r>
            <a:r>
              <a:rPr lang="lt-LT" sz="1800" u="sng" dirty="0">
                <a:solidFill>
                  <a:srgbClr val="0000FF"/>
                </a:solidFill>
                <a:effectLst/>
                <a:latin typeface="Aptos" panose="020B0004020202020204" pitchFamily="34" charset="0"/>
                <a:ea typeface="Aptos" panose="020B0004020202020204" pitchFamily="34" charset="0"/>
                <a:cs typeface="Aptos" panose="020B0004020202020204" pitchFamily="34" charset="0"/>
                <a:hlinkClick r:id="rId3"/>
              </a:rPr>
              <a:t>-pagalbos-centras/fiksuotuju-dydziu-registras/1104</a:t>
            </a:r>
            <a:r>
              <a:rPr lang="lt-LT" sz="1800" dirty="0">
                <a:effectLst/>
                <a:latin typeface="Aptos" panose="020B0004020202020204" pitchFamily="34" charset="0"/>
                <a:ea typeface="Aptos" panose="020B0004020202020204" pitchFamily="34" charset="0"/>
                <a:cs typeface="Aptos" panose="020B0004020202020204" pitchFamily="34" charset="0"/>
              </a:rPr>
              <a:t>) </a:t>
            </a:r>
            <a:endParaRPr lang="lt-LT" dirty="0"/>
          </a:p>
        </p:txBody>
      </p:sp>
      <p:sp>
        <p:nvSpPr>
          <p:cNvPr id="4" name="Slide Number Placeholder 3"/>
          <p:cNvSpPr>
            <a:spLocks noGrp="1"/>
          </p:cNvSpPr>
          <p:nvPr>
            <p:ph type="sldNum" sz="quarter" idx="5"/>
          </p:nvPr>
        </p:nvSpPr>
        <p:spPr/>
        <p:txBody>
          <a:bodyPr/>
          <a:lstStyle/>
          <a:p>
            <a:fld id="{3E9D3BCF-75C2-4A69-B9AB-E90655DDB40B}" type="slidenum">
              <a:rPr lang="et-EE" smtClean="0"/>
              <a:t>21</a:t>
            </a:fld>
            <a:endParaRPr lang="et-EE"/>
          </a:p>
        </p:txBody>
      </p:sp>
    </p:spTree>
    <p:extLst>
      <p:ext uri="{BB962C8B-B14F-4D97-AF65-F5344CB8AC3E}">
        <p14:creationId xmlns:p14="http://schemas.microsoft.com/office/powerpoint/2010/main" val="13447848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a:t>7 procentai</a:t>
            </a:r>
            <a:r>
              <a:rPr lang="en-US" dirty="0"/>
              <a:t>! </a:t>
            </a:r>
            <a:r>
              <a:rPr lang="en-US" dirty="0" err="1"/>
              <a:t>Arba</a:t>
            </a:r>
            <a:r>
              <a:rPr lang="en-US" dirty="0"/>
              <a:t> </a:t>
            </a:r>
            <a:r>
              <a:rPr lang="en-US" dirty="0" err="1"/>
              <a:t>nieko</a:t>
            </a:r>
            <a:r>
              <a:rPr lang="en-US" dirty="0"/>
              <a:t>.</a:t>
            </a:r>
            <a:endParaRPr lang="lt-LT" dirty="0"/>
          </a:p>
        </p:txBody>
      </p:sp>
      <p:sp>
        <p:nvSpPr>
          <p:cNvPr id="4" name="Slide Number Placeholder 3"/>
          <p:cNvSpPr>
            <a:spLocks noGrp="1"/>
          </p:cNvSpPr>
          <p:nvPr>
            <p:ph type="sldNum" sz="quarter" idx="5"/>
          </p:nvPr>
        </p:nvSpPr>
        <p:spPr/>
        <p:txBody>
          <a:bodyPr/>
          <a:lstStyle/>
          <a:p>
            <a:fld id="{3E9D3BCF-75C2-4A69-B9AB-E90655DDB40B}" type="slidenum">
              <a:rPr lang="et-EE" smtClean="0"/>
              <a:t>22</a:t>
            </a:fld>
            <a:endParaRPr lang="et-EE"/>
          </a:p>
        </p:txBody>
      </p:sp>
    </p:spTree>
    <p:extLst>
      <p:ext uri="{BB962C8B-B14F-4D97-AF65-F5344CB8AC3E}">
        <p14:creationId xmlns:p14="http://schemas.microsoft.com/office/powerpoint/2010/main" val="1530399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1800" dirty="0">
                <a:solidFill>
                  <a:srgbClr val="000000"/>
                </a:solidFill>
                <a:effectLst/>
                <a:latin typeface="Times New Roman" panose="02020603050405020304" pitchFamily="18" charset="0"/>
                <a:ea typeface="Times New Roman" panose="02020603050405020304" pitchFamily="18" charset="0"/>
              </a:rPr>
              <a:t>Projektų atranka atliekama konkurso būdu. </a:t>
            </a:r>
            <a:endParaRPr lang="lt-LT" sz="1800" dirty="0">
              <a:effectLst/>
              <a:latin typeface="Times New Roman" panose="02020603050405020304" pitchFamily="18" charset="0"/>
              <a:ea typeface="Times New Roman" panose="02020603050405020304" pitchFamily="18" charset="0"/>
            </a:endParaRPr>
          </a:p>
          <a:p>
            <a:endParaRPr lang="lt-LT" dirty="0"/>
          </a:p>
        </p:txBody>
      </p:sp>
      <p:sp>
        <p:nvSpPr>
          <p:cNvPr id="4" name="Slide Number Placeholder 3"/>
          <p:cNvSpPr>
            <a:spLocks noGrp="1"/>
          </p:cNvSpPr>
          <p:nvPr>
            <p:ph type="sldNum" sz="quarter" idx="5"/>
          </p:nvPr>
        </p:nvSpPr>
        <p:spPr/>
        <p:txBody>
          <a:bodyPr/>
          <a:lstStyle/>
          <a:p>
            <a:fld id="{3E9D3BCF-75C2-4A69-B9AB-E90655DDB40B}" type="slidenum">
              <a:rPr lang="et-EE" smtClean="0"/>
              <a:t>1</a:t>
            </a:fld>
            <a:endParaRPr lang="et-EE"/>
          </a:p>
        </p:txBody>
      </p:sp>
    </p:spTree>
    <p:extLst>
      <p:ext uri="{BB962C8B-B14F-4D97-AF65-F5344CB8AC3E}">
        <p14:creationId xmlns:p14="http://schemas.microsoft.com/office/powerpoint/2010/main" val="17467794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3E9D3BCF-75C2-4A69-B9AB-E90655DDB40B}" type="slidenum">
              <a:rPr lang="et-EE" smtClean="0"/>
              <a:t>23</a:t>
            </a:fld>
            <a:endParaRPr lang="et-EE"/>
          </a:p>
        </p:txBody>
      </p:sp>
    </p:spTree>
    <p:extLst>
      <p:ext uri="{BB962C8B-B14F-4D97-AF65-F5344CB8AC3E}">
        <p14:creationId xmlns:p14="http://schemas.microsoft.com/office/powerpoint/2010/main" val="34309840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lt-LT" sz="1800" dirty="0">
                <a:solidFill>
                  <a:srgbClr val="000000"/>
                </a:solidFill>
                <a:effectLst/>
                <a:latin typeface="Times New Roman" panose="02020603050405020304" pitchFamily="18" charset="0"/>
                <a:ea typeface="Times New Roman" panose="02020603050405020304" pitchFamily="18" charset="0"/>
              </a:rPr>
              <a:t>Projektui skiriamo finansavimo efektyvumas apskaičiuojamas pagal formulę:</a:t>
            </a:r>
            <a:endParaRPr lang="lt-LT" sz="1800" dirty="0">
              <a:effectLst/>
              <a:latin typeface="Times New Roman" panose="02020603050405020304" pitchFamily="18" charset="0"/>
              <a:ea typeface="Times New Roman" panose="02020603050405020304" pitchFamily="18" charset="0"/>
            </a:endParaRPr>
          </a:p>
          <a:p>
            <a:pPr algn="just"/>
            <a:r>
              <a:rPr lang="lt-LT" sz="1800" dirty="0">
                <a:solidFill>
                  <a:srgbClr val="000000"/>
                </a:solidFill>
                <a:effectLst/>
                <a:latin typeface="Times New Roman" panose="02020603050405020304" pitchFamily="18" charset="0"/>
                <a:ea typeface="Times New Roman" panose="02020603050405020304" pitchFamily="18" charset="0"/>
              </a:rPr>
              <a:t> </a:t>
            </a:r>
            <a:endParaRPr lang="lt-LT" sz="1800" dirty="0">
              <a:effectLst/>
              <a:latin typeface="Times New Roman" panose="02020603050405020304" pitchFamily="18" charset="0"/>
              <a:ea typeface="Times New Roman" panose="02020603050405020304" pitchFamily="18" charset="0"/>
            </a:endParaRPr>
          </a:p>
          <a:p>
            <a:pPr algn="just"/>
            <a:r>
              <a:rPr lang="lt-LT" sz="1800" dirty="0">
                <a:solidFill>
                  <a:srgbClr val="000000"/>
                </a:solidFill>
                <a:effectLst/>
                <a:latin typeface="Times New Roman" panose="02020603050405020304" pitchFamily="18" charset="0"/>
                <a:ea typeface="Times New Roman" panose="02020603050405020304" pitchFamily="18" charset="0"/>
              </a:rPr>
              <a:t>IE = I / LP</a:t>
            </a:r>
            <a:endParaRPr lang="lt-LT" sz="1800" dirty="0">
              <a:effectLst/>
              <a:latin typeface="Times New Roman" panose="02020603050405020304" pitchFamily="18" charset="0"/>
              <a:ea typeface="Times New Roman" panose="02020603050405020304" pitchFamily="18" charset="0"/>
            </a:endParaRPr>
          </a:p>
          <a:p>
            <a:pPr algn="just"/>
            <a:r>
              <a:rPr lang="lt-LT" sz="1800" dirty="0">
                <a:solidFill>
                  <a:srgbClr val="000000"/>
                </a:solidFill>
                <a:effectLst/>
                <a:latin typeface="Times New Roman" panose="02020603050405020304" pitchFamily="18" charset="0"/>
                <a:ea typeface="Times New Roman" panose="02020603050405020304" pitchFamily="18" charset="0"/>
              </a:rPr>
              <a:t> </a:t>
            </a:r>
            <a:endParaRPr lang="lt-LT" sz="1800" dirty="0">
              <a:effectLst/>
              <a:latin typeface="Times New Roman" panose="02020603050405020304" pitchFamily="18" charset="0"/>
              <a:ea typeface="Times New Roman" panose="02020603050405020304" pitchFamily="18" charset="0"/>
            </a:endParaRPr>
          </a:p>
          <a:p>
            <a:pPr algn="just"/>
            <a:r>
              <a:rPr lang="lt-LT" sz="1800" dirty="0">
                <a:solidFill>
                  <a:srgbClr val="000000"/>
                </a:solidFill>
                <a:effectLst/>
                <a:latin typeface="Times New Roman" panose="02020603050405020304" pitchFamily="18" charset="0"/>
                <a:ea typeface="Times New Roman" panose="02020603050405020304" pitchFamily="18" charset="0"/>
              </a:rPr>
              <a:t> </a:t>
            </a:r>
            <a:endParaRPr lang="lt-LT" sz="1800" dirty="0">
              <a:effectLst/>
              <a:latin typeface="Times New Roman" panose="02020603050405020304" pitchFamily="18" charset="0"/>
              <a:ea typeface="Times New Roman" panose="02020603050405020304" pitchFamily="18" charset="0"/>
            </a:endParaRPr>
          </a:p>
          <a:p>
            <a:pPr algn="just"/>
            <a:r>
              <a:rPr lang="lt-LT" sz="1800" dirty="0">
                <a:solidFill>
                  <a:srgbClr val="000000"/>
                </a:solidFill>
                <a:effectLst/>
                <a:latin typeface="Times New Roman" panose="02020603050405020304" pitchFamily="18" charset="0"/>
                <a:ea typeface="Times New Roman" panose="02020603050405020304" pitchFamily="18" charset="0"/>
              </a:rPr>
              <a:t>Formulės reikšmės:</a:t>
            </a:r>
            <a:endParaRPr lang="lt-LT" sz="1800" dirty="0">
              <a:effectLst/>
              <a:latin typeface="Times New Roman" panose="02020603050405020304" pitchFamily="18" charset="0"/>
              <a:ea typeface="Times New Roman" panose="02020603050405020304" pitchFamily="18" charset="0"/>
            </a:endParaRPr>
          </a:p>
          <a:p>
            <a:pPr algn="just"/>
            <a:r>
              <a:rPr lang="lt-LT" sz="1800" dirty="0">
                <a:solidFill>
                  <a:srgbClr val="000000"/>
                </a:solidFill>
                <a:effectLst/>
                <a:latin typeface="Times New Roman" panose="02020603050405020304" pitchFamily="18" charset="0"/>
                <a:ea typeface="Times New Roman" panose="02020603050405020304" pitchFamily="18" charset="0"/>
              </a:rPr>
              <a:t> </a:t>
            </a:r>
            <a:endParaRPr lang="lt-LT" sz="1800" dirty="0">
              <a:effectLst/>
              <a:latin typeface="Times New Roman" panose="02020603050405020304" pitchFamily="18" charset="0"/>
              <a:ea typeface="Times New Roman" panose="02020603050405020304" pitchFamily="18" charset="0"/>
            </a:endParaRPr>
          </a:p>
          <a:p>
            <a:pPr algn="just"/>
            <a:r>
              <a:rPr lang="lt-LT" sz="1800" dirty="0">
                <a:solidFill>
                  <a:srgbClr val="000000"/>
                </a:solidFill>
                <a:effectLst/>
                <a:latin typeface="Times New Roman" panose="02020603050405020304" pitchFamily="18" charset="0"/>
                <a:ea typeface="Times New Roman" panose="02020603050405020304" pitchFamily="18" charset="0"/>
              </a:rPr>
              <a:t>LP – lankomumo pokytis kultūros infrastruktūros objekte, matuojamas apsilankymų skaičiumi. Pokyčiui vertinti taikomas pradinis 2022 metų metinis kultūros infrastruktūros objekto lankytojų skaičius ir planuojamas metinis kultūros infrastruktūros objekto lankytojų skaičius 2029 m.  (pavyzdžiui, iki investicijų per metus (imami 2022 m.) lankytojai objekte apsilankė 1 000 kartų. Projekte numatoma ir pagrindžiama, kad po investicijų (imami 2029 m.) lankytojai objekte per metus apsilankys 1 200 kartų. Atitinkamai, numatomas lankomumo objekte pokytis po investicijų lygus 200 apsilankymų (1 200 – 1 000 = 200));</a:t>
            </a:r>
            <a:endParaRPr lang="lt-LT" sz="1800" dirty="0">
              <a:effectLst/>
              <a:latin typeface="Times New Roman" panose="02020603050405020304" pitchFamily="18" charset="0"/>
              <a:ea typeface="Times New Roman" panose="02020603050405020304" pitchFamily="18" charset="0"/>
            </a:endParaRPr>
          </a:p>
          <a:p>
            <a:pPr algn="just"/>
            <a:r>
              <a:rPr lang="lt-LT" sz="1800" dirty="0">
                <a:solidFill>
                  <a:srgbClr val="000000"/>
                </a:solidFill>
                <a:effectLst/>
                <a:latin typeface="Times New Roman" panose="02020603050405020304" pitchFamily="18" charset="0"/>
                <a:ea typeface="Times New Roman" panose="02020603050405020304" pitchFamily="18" charset="0"/>
              </a:rPr>
              <a:t>Lankomumo pokytis (2029 m. metinis lankytojų skaičiaus pokytis lyginant su 2022 m. metiniu lankytojų skaičiumi. Jeigu objektas lankytojams uždarytas anksčiau negu 2022 m., imamas paskutinių objekto veikimo metų metinis lankytojų skaičius, tačiau ne ankstesnis negu 2019 m.) sekamas vertinant stebėsenos rodiklį „Paramą gavusių kultūros ir turizmo objektų lankytojai“ (2029 metų metinis lankytojų skaičius), numatytą projekto sutartyje, laikantis Stebėsenos rodiklių nustatymo ir skaičiavimo aprašo, patvirtino Lietuvos Respublikos finansų ministro 2022 m. birželio 22 d. įsakymu Nr.1K-237 „Dėl 2021–2027 metų Europos Sąjungos fondų investicijų programos ir Ekonomikos gaivinimo ir atsparumo didinimo plano „Naujos kartos Lietuva“ įgyvendinimo“ nuostatų bei stebėsenos rodiklio „Paramą gavusių kultūros ir turizmo objektų lankytojai“ aprašymo kortelės reikalavimų. </a:t>
            </a:r>
            <a:endParaRPr lang="lt-LT" sz="1800" dirty="0">
              <a:effectLst/>
              <a:latin typeface="Times New Roman" panose="02020603050405020304" pitchFamily="18" charset="0"/>
              <a:ea typeface="Times New Roman" panose="02020603050405020304" pitchFamily="18" charset="0"/>
            </a:endParaRPr>
          </a:p>
          <a:p>
            <a:pPr algn="just"/>
            <a:r>
              <a:rPr lang="lt-LT" sz="1800" dirty="0">
                <a:solidFill>
                  <a:srgbClr val="000000"/>
                </a:solidFill>
                <a:effectLst/>
                <a:latin typeface="Times New Roman" panose="02020603050405020304" pitchFamily="18" charset="0"/>
                <a:ea typeface="Times New Roman" panose="02020603050405020304" pitchFamily="18" charset="0"/>
              </a:rPr>
              <a:t> </a:t>
            </a:r>
            <a:endParaRPr lang="lt-LT" sz="1800" dirty="0">
              <a:effectLst/>
              <a:latin typeface="Times New Roman" panose="02020603050405020304" pitchFamily="18" charset="0"/>
              <a:ea typeface="Times New Roman" panose="02020603050405020304" pitchFamily="18" charset="0"/>
            </a:endParaRPr>
          </a:p>
          <a:p>
            <a:pPr algn="just"/>
            <a:r>
              <a:rPr lang="lt-LT" sz="1800" dirty="0">
                <a:solidFill>
                  <a:srgbClr val="000000"/>
                </a:solidFill>
                <a:effectLst/>
                <a:latin typeface="Times New Roman" panose="02020603050405020304" pitchFamily="18" charset="0"/>
                <a:ea typeface="Times New Roman" panose="02020603050405020304" pitchFamily="18" charset="0"/>
              </a:rPr>
              <a:t>I – Projektui skiriamo finansavimo dydis eurais, reikalingas numatomam ir pagrindžiamam lankomumo pokyčiui; </a:t>
            </a:r>
            <a:endParaRPr lang="lt-LT" sz="1800" dirty="0">
              <a:effectLst/>
              <a:latin typeface="Times New Roman" panose="02020603050405020304" pitchFamily="18" charset="0"/>
              <a:ea typeface="Times New Roman" panose="02020603050405020304" pitchFamily="18" charset="0"/>
            </a:endParaRPr>
          </a:p>
          <a:p>
            <a:pPr algn="just"/>
            <a:r>
              <a:rPr lang="lt-LT" sz="1800" dirty="0">
                <a:solidFill>
                  <a:srgbClr val="000000"/>
                </a:solidFill>
                <a:effectLst/>
                <a:latin typeface="Times New Roman" panose="02020603050405020304" pitchFamily="18" charset="0"/>
                <a:ea typeface="Times New Roman" panose="02020603050405020304" pitchFamily="18" charset="0"/>
              </a:rPr>
              <a:t> </a:t>
            </a:r>
            <a:endParaRPr lang="lt-LT" sz="1800" dirty="0">
              <a:effectLst/>
              <a:latin typeface="Times New Roman" panose="02020603050405020304" pitchFamily="18" charset="0"/>
              <a:ea typeface="Times New Roman" panose="02020603050405020304" pitchFamily="18" charset="0"/>
            </a:endParaRPr>
          </a:p>
          <a:p>
            <a:pPr algn="just"/>
            <a:r>
              <a:rPr lang="lt-LT" sz="1800" dirty="0">
                <a:solidFill>
                  <a:srgbClr val="000000"/>
                </a:solidFill>
                <a:effectLst/>
                <a:latin typeface="Times New Roman" panose="02020603050405020304" pitchFamily="18" charset="0"/>
                <a:ea typeface="Times New Roman" panose="02020603050405020304" pitchFamily="18" charset="0"/>
              </a:rPr>
              <a:t>IE – finansavimo efektyvumas, matuojamas Eur/lankytojui, t. y. nurodomas finansavimo poreikis, reikalingas vienam papildomam apsilankymui objekte. Kuo mažesnis finansavimo poreikis yra reikalingas vienam papildomam lankytojui pritraukti, tuo didesnis finansavimo efektyvumas. </a:t>
            </a:r>
            <a:endParaRPr lang="lt-LT"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E9D3BCF-75C2-4A69-B9AB-E90655DDB40B}" type="slidenum">
              <a:rPr lang="et-EE" smtClean="0"/>
              <a:t>24</a:t>
            </a:fld>
            <a:endParaRPr lang="et-EE"/>
          </a:p>
        </p:txBody>
      </p:sp>
    </p:spTree>
    <p:extLst>
      <p:ext uri="{BB962C8B-B14F-4D97-AF65-F5344CB8AC3E}">
        <p14:creationId xmlns:p14="http://schemas.microsoft.com/office/powerpoint/2010/main" val="15638388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dirty="0"/>
              <a:t>[</a:t>
            </a:r>
            <a:r>
              <a:rPr lang="en-US" dirty="0" err="1"/>
              <a:t>Universalus</a:t>
            </a:r>
            <a:r>
              <a:rPr lang="en-US" dirty="0"/>
              <a:t> </a:t>
            </a:r>
            <a:r>
              <a:rPr lang="en-US" dirty="0" err="1"/>
              <a:t>dizainas</a:t>
            </a:r>
            <a:r>
              <a:rPr lang="en-US" dirty="0"/>
              <a:t>]. </a:t>
            </a:r>
            <a:r>
              <a:rPr lang="lt-LT" sz="1800" dirty="0">
                <a:solidFill>
                  <a:srgbClr val="000000"/>
                </a:solidFill>
                <a:effectLst/>
                <a:latin typeface="Times New Roman" panose="02020603050405020304" pitchFamily="18" charset="0"/>
                <a:ea typeface="Times New Roman" panose="02020603050405020304" pitchFamily="18" charset="0"/>
              </a:rPr>
              <a:t>Pareiškėjas kartu su projekto įgyvendinimo planu teikia Aprašo  priedą „Informacija apie projekte numatytus įgyvendinti Universalaus dizaino principus“,  kuriame detaliai nurodo informaciją apie įgyvendinamus Universalaus dizaino principus: nurodomi konkretūs numatyti įgyvendinti Universalaus dizaino principai, konkrečios priemonės, kuriomis bus įgyvendintas pareiškėjo numatytas Universalaus dizaino principas, bei tam skiriamos išlaidos, kurių pagrindimui pateikiami komerciniai pasiūlymai, viešai prieinamuose šaltiniuose nurodomos kainos ir pan.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lt-LT" sz="1800" dirty="0">
              <a:solidFill>
                <a:srgbClr val="000000"/>
              </a:solidFill>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t-LT" sz="1800" dirty="0">
                <a:solidFill>
                  <a:srgbClr val="000000"/>
                </a:solidFill>
                <a:effectLst/>
                <a:latin typeface="Times New Roman" panose="02020603050405020304" pitchFamily="18" charset="0"/>
                <a:ea typeface="Times New Roman" panose="02020603050405020304" pitchFamily="18" charset="0"/>
              </a:rPr>
              <a:t>Nuo 2024.01 vietoj „</a:t>
            </a:r>
            <a:r>
              <a:rPr lang="lt-LT" sz="1800" dirty="0">
                <a:solidFill>
                  <a:schemeClr val="accent5">
                    <a:lumMod val="50000"/>
                  </a:schemeClr>
                </a:solidFill>
                <a:latin typeface="DM Sans" pitchFamily="2" charset="-70"/>
              </a:rPr>
              <a:t>Neįgaliųjų reikalų departamento prie Socialinės apsaugos ir darbo ministerijos interneto svetainės“ (</a:t>
            </a:r>
            <a:r>
              <a:rPr lang="lt-LT" sz="1800" dirty="0">
                <a:solidFill>
                  <a:schemeClr val="accent5">
                    <a:lumMod val="50000"/>
                  </a:schemeClr>
                </a:solidFill>
                <a:latin typeface="DM Sans" pitchFamily="2" charset="-70"/>
                <a:hlinkClick r:id="rId3"/>
              </a:rPr>
              <a:t>https://www.ndt.lt/universalus-dizainas</a:t>
            </a:r>
            <a:r>
              <a:rPr lang="lt-LT" sz="1800" b="1" u="sng" dirty="0">
                <a:solidFill>
                  <a:schemeClr val="accent5">
                    <a:lumMod val="50000"/>
                  </a:schemeClr>
                </a:solidFill>
                <a:latin typeface="DM Sans" pitchFamily="2" charset="-70"/>
                <a:hlinkClick r:id="rId3"/>
              </a:rPr>
              <a:t>/</a:t>
            </a:r>
            <a:r>
              <a:rPr lang="lt-LT" sz="1800" b="1" u="sng" dirty="0">
                <a:solidFill>
                  <a:schemeClr val="accent5">
                    <a:lumMod val="50000"/>
                  </a:schemeClr>
                </a:solidFill>
                <a:latin typeface="DM Sans" pitchFamily="2" charset="-70"/>
              </a:rPr>
              <a:t>)  informacija yra skelbiama Asmens su negalia </a:t>
            </a:r>
            <a:r>
              <a:rPr lang="lt-LT" sz="1800" b="1" u="sng" dirty="0" err="1">
                <a:solidFill>
                  <a:schemeClr val="accent5">
                    <a:lumMod val="50000"/>
                  </a:schemeClr>
                </a:solidFill>
                <a:latin typeface="DM Sans" pitchFamily="2" charset="-70"/>
              </a:rPr>
              <a:t>tesių</a:t>
            </a:r>
            <a:r>
              <a:rPr lang="lt-LT" sz="1800" b="1" u="sng" dirty="0">
                <a:solidFill>
                  <a:schemeClr val="accent5">
                    <a:lumMod val="50000"/>
                  </a:schemeClr>
                </a:solidFill>
                <a:latin typeface="DM Sans" pitchFamily="2" charset="-70"/>
              </a:rPr>
              <a:t> apsaugos agentūros prie Lietuvos Respublikos socialinės apsaugos ir darbo ministerijos puslapyje: https://anta.lrv.lt/lt/aplinkos-prieinamumas/ </a:t>
            </a:r>
            <a:endParaRPr lang="en-US" sz="1800" b="1" u="sng" dirty="0">
              <a:solidFill>
                <a:srgbClr val="000000"/>
              </a:solidFill>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lt-LT" sz="1800" dirty="0">
              <a:effectLst/>
              <a:latin typeface="Times New Roman" panose="02020603050405020304" pitchFamily="18" charset="0"/>
              <a:ea typeface="Times New Roman" panose="02020603050405020304" pitchFamily="18" charset="0"/>
            </a:endParaRPr>
          </a:p>
          <a:p>
            <a:endParaRPr lang="lt-LT" dirty="0"/>
          </a:p>
        </p:txBody>
      </p:sp>
      <p:sp>
        <p:nvSpPr>
          <p:cNvPr id="4" name="Slide Number Placeholder 3"/>
          <p:cNvSpPr>
            <a:spLocks noGrp="1"/>
          </p:cNvSpPr>
          <p:nvPr>
            <p:ph type="sldNum" sz="quarter" idx="5"/>
          </p:nvPr>
        </p:nvSpPr>
        <p:spPr/>
        <p:txBody>
          <a:bodyPr/>
          <a:lstStyle/>
          <a:p>
            <a:fld id="{3E9D3BCF-75C2-4A69-B9AB-E90655DDB40B}" type="slidenum">
              <a:rPr lang="et-EE" smtClean="0"/>
              <a:t>25</a:t>
            </a:fld>
            <a:endParaRPr lang="et-EE"/>
          </a:p>
        </p:txBody>
      </p:sp>
    </p:spTree>
    <p:extLst>
      <p:ext uri="{BB962C8B-B14F-4D97-AF65-F5344CB8AC3E}">
        <p14:creationId xmlns:p14="http://schemas.microsoft.com/office/powerpoint/2010/main" val="2229357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lt-LT" sz="1800" dirty="0">
                <a:solidFill>
                  <a:srgbClr val="000000"/>
                </a:solidFill>
                <a:effectLst/>
                <a:latin typeface="Times New Roman" panose="02020603050405020304" pitchFamily="18" charset="0"/>
                <a:ea typeface="Times New Roman" panose="02020603050405020304" pitchFamily="18" charset="0"/>
              </a:rPr>
              <a:t>E</a:t>
            </a:r>
            <a:r>
              <a:rPr lang="en-US" sz="1800" dirty="0">
                <a:solidFill>
                  <a:srgbClr val="000000"/>
                </a:solidFill>
                <a:effectLst/>
                <a:latin typeface="Times New Roman" panose="02020603050405020304" pitchFamily="18" charset="0"/>
                <a:ea typeface="Times New Roman" panose="02020603050405020304" pitchFamily="18" charset="0"/>
              </a:rPr>
              <a:t>=U / T*100 proc.</a:t>
            </a:r>
            <a:endParaRPr lang="lt-LT" sz="1800" dirty="0">
              <a:effectLst/>
              <a:latin typeface="Times New Roman" panose="02020603050405020304" pitchFamily="18" charset="0"/>
              <a:ea typeface="Times New Roman" panose="02020603050405020304" pitchFamily="18" charset="0"/>
            </a:endParaRPr>
          </a:p>
          <a:p>
            <a:pPr algn="just"/>
            <a:r>
              <a:rPr lang="lt-LT" sz="1800" dirty="0">
                <a:solidFill>
                  <a:srgbClr val="000000"/>
                </a:solidFill>
                <a:effectLst/>
                <a:latin typeface="Times New Roman" panose="02020603050405020304" pitchFamily="18" charset="0"/>
                <a:ea typeface="Times New Roman" panose="02020603050405020304" pitchFamily="18" charset="0"/>
              </a:rPr>
              <a:t> </a:t>
            </a:r>
            <a:endParaRPr lang="lt-LT" sz="1800" dirty="0">
              <a:effectLst/>
              <a:latin typeface="Times New Roman" panose="02020603050405020304" pitchFamily="18" charset="0"/>
              <a:ea typeface="Times New Roman" panose="02020603050405020304" pitchFamily="18" charset="0"/>
            </a:endParaRPr>
          </a:p>
          <a:p>
            <a:pPr algn="just"/>
            <a:r>
              <a:rPr lang="lt-LT" sz="1800" dirty="0">
                <a:solidFill>
                  <a:srgbClr val="000000"/>
                </a:solidFill>
                <a:effectLst/>
                <a:latin typeface="Times New Roman" panose="02020603050405020304" pitchFamily="18" charset="0"/>
                <a:ea typeface="Times New Roman" panose="02020603050405020304" pitchFamily="18" charset="0"/>
              </a:rPr>
              <a:t>Formulės reikšmės:</a:t>
            </a:r>
            <a:endParaRPr lang="lt-LT" sz="1800" dirty="0">
              <a:effectLst/>
              <a:latin typeface="Times New Roman" panose="02020603050405020304" pitchFamily="18" charset="0"/>
              <a:ea typeface="Times New Roman" panose="02020603050405020304" pitchFamily="18" charset="0"/>
            </a:endParaRPr>
          </a:p>
          <a:p>
            <a:pPr algn="just"/>
            <a:r>
              <a:rPr lang="lt-LT" sz="1800" dirty="0">
                <a:solidFill>
                  <a:srgbClr val="000000"/>
                </a:solidFill>
                <a:effectLst/>
                <a:latin typeface="Times New Roman" panose="02020603050405020304" pitchFamily="18" charset="0"/>
                <a:ea typeface="Times New Roman" panose="02020603050405020304" pitchFamily="18" charset="0"/>
              </a:rPr>
              <a:t> </a:t>
            </a:r>
            <a:endParaRPr lang="lt-LT" sz="1800" dirty="0">
              <a:effectLst/>
              <a:latin typeface="Times New Roman" panose="02020603050405020304" pitchFamily="18" charset="0"/>
              <a:ea typeface="Times New Roman" panose="02020603050405020304" pitchFamily="18" charset="0"/>
            </a:endParaRPr>
          </a:p>
          <a:p>
            <a:pPr algn="just"/>
            <a:r>
              <a:rPr lang="lt-LT" sz="1800" dirty="0">
                <a:solidFill>
                  <a:srgbClr val="000000"/>
                </a:solidFill>
                <a:effectLst/>
                <a:latin typeface="Times New Roman" panose="02020603050405020304" pitchFamily="18" charset="0"/>
                <a:ea typeface="Times New Roman" panose="02020603050405020304" pitchFamily="18" charset="0"/>
              </a:rPr>
              <a:t>U – Universalaus dizaino principų įgyvendinimui numatytų išlaidų suma projekte.</a:t>
            </a:r>
            <a:endParaRPr lang="lt-LT" sz="1800" dirty="0">
              <a:effectLst/>
              <a:latin typeface="Times New Roman" panose="02020603050405020304" pitchFamily="18" charset="0"/>
              <a:ea typeface="Times New Roman" panose="02020603050405020304" pitchFamily="18" charset="0"/>
            </a:endParaRPr>
          </a:p>
          <a:p>
            <a:pPr algn="just"/>
            <a:r>
              <a:rPr lang="lt-LT" sz="1800" dirty="0">
                <a:solidFill>
                  <a:srgbClr val="000000"/>
                </a:solidFill>
                <a:effectLst/>
                <a:latin typeface="Times New Roman" panose="02020603050405020304" pitchFamily="18" charset="0"/>
                <a:ea typeface="Times New Roman" panose="02020603050405020304" pitchFamily="18" charset="0"/>
              </a:rPr>
              <a:t> </a:t>
            </a:r>
            <a:endParaRPr lang="lt-LT" sz="1800" dirty="0">
              <a:effectLst/>
              <a:latin typeface="Times New Roman" panose="02020603050405020304" pitchFamily="18" charset="0"/>
              <a:ea typeface="Times New Roman" panose="02020603050405020304" pitchFamily="18" charset="0"/>
            </a:endParaRPr>
          </a:p>
          <a:p>
            <a:pPr algn="just"/>
            <a:r>
              <a:rPr lang="lt-LT" sz="1800" dirty="0">
                <a:solidFill>
                  <a:srgbClr val="000000"/>
                </a:solidFill>
                <a:effectLst/>
                <a:latin typeface="Times New Roman" panose="02020603050405020304" pitchFamily="18" charset="0"/>
                <a:ea typeface="Times New Roman" panose="02020603050405020304" pitchFamily="18" charset="0"/>
              </a:rPr>
              <a:t>T – Projekte numatyta tiesioginių išlaidų suma. </a:t>
            </a:r>
            <a:endParaRPr lang="lt-LT"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lt-LT" sz="1800" dirty="0">
              <a:effectLst/>
              <a:latin typeface="Times New Roman" panose="02020603050405020304" pitchFamily="18" charset="0"/>
              <a:ea typeface="Times New Roman" panose="02020603050405020304" pitchFamily="18" charset="0"/>
            </a:endParaRPr>
          </a:p>
          <a:p>
            <a:endParaRPr lang="lt-LT" dirty="0"/>
          </a:p>
        </p:txBody>
      </p:sp>
      <p:sp>
        <p:nvSpPr>
          <p:cNvPr id="4" name="Slide Number Placeholder 3"/>
          <p:cNvSpPr>
            <a:spLocks noGrp="1"/>
          </p:cNvSpPr>
          <p:nvPr>
            <p:ph type="sldNum" sz="quarter" idx="5"/>
          </p:nvPr>
        </p:nvSpPr>
        <p:spPr/>
        <p:txBody>
          <a:bodyPr/>
          <a:lstStyle/>
          <a:p>
            <a:fld id="{3E9D3BCF-75C2-4A69-B9AB-E90655DDB40B}" type="slidenum">
              <a:rPr lang="et-EE" smtClean="0"/>
              <a:t>26</a:t>
            </a:fld>
            <a:endParaRPr lang="et-EE"/>
          </a:p>
        </p:txBody>
      </p:sp>
    </p:spTree>
    <p:extLst>
      <p:ext uri="{BB962C8B-B14F-4D97-AF65-F5344CB8AC3E}">
        <p14:creationId xmlns:p14="http://schemas.microsoft.com/office/powerpoint/2010/main" val="21655848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lt-LT" sz="1800" dirty="0">
              <a:effectLst/>
              <a:latin typeface="Times New Roman" panose="02020603050405020304" pitchFamily="18" charset="0"/>
              <a:ea typeface="Times New Roman" panose="02020603050405020304" pitchFamily="18" charset="0"/>
            </a:endParaRPr>
          </a:p>
          <a:p>
            <a:endParaRPr lang="lt-LT" dirty="0"/>
          </a:p>
        </p:txBody>
      </p:sp>
      <p:sp>
        <p:nvSpPr>
          <p:cNvPr id="4" name="Slide Number Placeholder 3"/>
          <p:cNvSpPr>
            <a:spLocks noGrp="1"/>
          </p:cNvSpPr>
          <p:nvPr>
            <p:ph type="sldNum" sz="quarter" idx="5"/>
          </p:nvPr>
        </p:nvSpPr>
        <p:spPr/>
        <p:txBody>
          <a:bodyPr/>
          <a:lstStyle/>
          <a:p>
            <a:fld id="{3E9D3BCF-75C2-4A69-B9AB-E90655DDB40B}" type="slidenum">
              <a:rPr lang="et-EE" smtClean="0"/>
              <a:t>27</a:t>
            </a:fld>
            <a:endParaRPr lang="et-EE"/>
          </a:p>
        </p:txBody>
      </p:sp>
    </p:spTree>
    <p:extLst>
      <p:ext uri="{BB962C8B-B14F-4D97-AF65-F5344CB8AC3E}">
        <p14:creationId xmlns:p14="http://schemas.microsoft.com/office/powerpoint/2010/main" val="29098317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3E9D3BCF-75C2-4A69-B9AB-E90655DDB40B}" type="slidenum">
              <a:rPr lang="et-EE" smtClean="0"/>
              <a:t>29</a:t>
            </a:fld>
            <a:endParaRPr lang="et-EE"/>
          </a:p>
        </p:txBody>
      </p:sp>
    </p:spTree>
    <p:extLst>
      <p:ext uri="{BB962C8B-B14F-4D97-AF65-F5344CB8AC3E}">
        <p14:creationId xmlns:p14="http://schemas.microsoft.com/office/powerpoint/2010/main" val="39030950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3E9D3BCF-75C2-4A69-B9AB-E90655DDB40B}" type="slidenum">
              <a:rPr lang="et-EE" smtClean="0"/>
              <a:t>30</a:t>
            </a:fld>
            <a:endParaRPr lang="et-EE"/>
          </a:p>
        </p:txBody>
      </p:sp>
    </p:spTree>
    <p:extLst>
      <p:ext uri="{BB962C8B-B14F-4D97-AF65-F5344CB8AC3E}">
        <p14:creationId xmlns:p14="http://schemas.microsoft.com/office/powerpoint/2010/main" val="16151429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3E9D3BCF-75C2-4A69-B9AB-E90655DDB40B}" type="slidenum">
              <a:rPr lang="et-EE" smtClean="0"/>
              <a:t>31</a:t>
            </a:fld>
            <a:endParaRPr lang="et-EE"/>
          </a:p>
        </p:txBody>
      </p:sp>
    </p:spTree>
    <p:extLst>
      <p:ext uri="{BB962C8B-B14F-4D97-AF65-F5344CB8AC3E}">
        <p14:creationId xmlns:p14="http://schemas.microsoft.com/office/powerpoint/2010/main" val="34647575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a:t>Susikuria PĮP.</a:t>
            </a:r>
          </a:p>
          <a:p>
            <a:r>
              <a:rPr lang="lt-LT" dirty="0"/>
              <a:t>Reikia užpildyti visus 13 vedlio žingsnių: spausti </a:t>
            </a:r>
            <a:r>
              <a:rPr lang="en-US" dirty="0"/>
              <a:t>“REDAGUOTI” </a:t>
            </a:r>
            <a:r>
              <a:rPr lang="lt-LT" dirty="0"/>
              <a:t>ir užpildyti trūkstamą informaciją. Ypač svarbu užpildyti informaciją, kur laukeliai pažymėti žvaigždute.</a:t>
            </a:r>
          </a:p>
          <a:p>
            <a:r>
              <a:rPr lang="en-US" dirty="0"/>
              <a:t>“SAUGOTI” </a:t>
            </a:r>
            <a:r>
              <a:rPr lang="lt-LT" dirty="0"/>
              <a:t> informaciją.</a:t>
            </a:r>
            <a:endParaRPr lang="en-US" dirty="0"/>
          </a:p>
          <a:p>
            <a:r>
              <a:rPr lang="en-US" dirty="0"/>
              <a:t>I</a:t>
            </a:r>
            <a:r>
              <a:rPr lang="lt-LT" dirty="0"/>
              <a:t>š</a:t>
            </a:r>
            <a:r>
              <a:rPr lang="en-US" dirty="0" err="1"/>
              <a:t>saugojus</a:t>
            </a:r>
            <a:r>
              <a:rPr lang="en-US" dirty="0"/>
              <a:t> – v</a:t>
            </a:r>
            <a:r>
              <a:rPr lang="lt-LT" dirty="0"/>
              <a:t>ė</a:t>
            </a:r>
            <a:r>
              <a:rPr lang="en-US" dirty="0"/>
              <a:t>l “REDAGUOTI” </a:t>
            </a:r>
            <a:r>
              <a:rPr lang="en-US" dirty="0" err="1"/>
              <a:t>ir</a:t>
            </a:r>
            <a:r>
              <a:rPr lang="en-US" dirty="0"/>
              <a:t> T</a:t>
            </a:r>
            <a:r>
              <a:rPr lang="lt-LT" dirty="0"/>
              <a:t>Ę</a:t>
            </a:r>
            <a:r>
              <a:rPr lang="en-US" dirty="0"/>
              <a:t>STI”, </a:t>
            </a:r>
            <a:r>
              <a:rPr lang="en-US" dirty="0" err="1"/>
              <a:t>taip</a:t>
            </a:r>
            <a:r>
              <a:rPr lang="en-US" dirty="0"/>
              <a:t> </a:t>
            </a:r>
            <a:r>
              <a:rPr lang="en-US" dirty="0" err="1"/>
              <a:t>pereinama</a:t>
            </a:r>
            <a:r>
              <a:rPr lang="en-US" dirty="0"/>
              <a:t> </a:t>
            </a:r>
            <a:r>
              <a:rPr lang="lt-LT" dirty="0"/>
              <a:t>į sekantį vedlio lapą „2. Partneriai“.</a:t>
            </a:r>
          </a:p>
        </p:txBody>
      </p:sp>
      <p:sp>
        <p:nvSpPr>
          <p:cNvPr id="4" name="Slide Number Placeholder 3"/>
          <p:cNvSpPr>
            <a:spLocks noGrp="1"/>
          </p:cNvSpPr>
          <p:nvPr>
            <p:ph type="sldNum" sz="quarter" idx="5"/>
          </p:nvPr>
        </p:nvSpPr>
        <p:spPr/>
        <p:txBody>
          <a:bodyPr/>
          <a:lstStyle/>
          <a:p>
            <a:fld id="{3E9D3BCF-75C2-4A69-B9AB-E90655DDB40B}" type="slidenum">
              <a:rPr lang="et-EE" smtClean="0"/>
              <a:t>32</a:t>
            </a:fld>
            <a:endParaRPr lang="et-EE"/>
          </a:p>
        </p:txBody>
      </p:sp>
    </p:spTree>
    <p:extLst>
      <p:ext uri="{BB962C8B-B14F-4D97-AF65-F5344CB8AC3E}">
        <p14:creationId xmlns:p14="http://schemas.microsoft.com/office/powerpoint/2010/main" val="42331383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dirty="0"/>
              <a:t>1 ž. -&gt;Užpildyti pagrindimą (dėl partnerio).</a:t>
            </a:r>
          </a:p>
          <a:p>
            <a:pPr marL="0" marR="0" lvl="0" indent="0" algn="l" defTabSz="914400" rtl="0" eaLnBrk="1" fontAlgn="auto" latinLnBrk="0" hangingPunct="1">
              <a:lnSpc>
                <a:spcPct val="100000"/>
              </a:lnSpc>
              <a:spcBef>
                <a:spcPts val="0"/>
              </a:spcBef>
              <a:spcAft>
                <a:spcPts val="0"/>
              </a:spcAft>
              <a:buClrTx/>
              <a:buSzTx/>
              <a:buFontTx/>
              <a:buNone/>
              <a:tabLst/>
              <a:defRPr/>
            </a:pPr>
            <a:r>
              <a:rPr lang="lt-LT" dirty="0"/>
              <a:t>2 ž. -&gt; </a:t>
            </a:r>
            <a:r>
              <a:rPr lang="lt-LT" dirty="0" err="1"/>
              <a:t>Prisėi</a:t>
            </a:r>
            <a:r>
              <a:rPr lang="lt-LT" dirty="0"/>
              <a:t> partnerį. Spausti „PRIDĖTI“. Pasirinkti iš sąrašo partnerį. </a:t>
            </a:r>
            <a:r>
              <a:rPr lang="en-US" dirty="0"/>
              <a:t> </a:t>
            </a:r>
            <a:r>
              <a:rPr lang="en-US" dirty="0" err="1"/>
              <a:t>Supildyti</a:t>
            </a:r>
            <a:r>
              <a:rPr lang="en-US" dirty="0"/>
              <a:t> jo </a:t>
            </a:r>
            <a:r>
              <a:rPr lang="en-US" dirty="0" err="1"/>
              <a:t>kontaktinius</a:t>
            </a:r>
            <a:r>
              <a:rPr lang="en-US" dirty="0"/>
              <a:t> </a:t>
            </a:r>
            <a:r>
              <a:rPr lang="en-US" dirty="0" err="1"/>
              <a:t>duomenis</a:t>
            </a:r>
            <a:r>
              <a:rPr lang="en-US" dirty="0"/>
              <a:t> </a:t>
            </a:r>
            <a:r>
              <a:rPr lang="en-US" dirty="0" err="1"/>
              <a:t>ir</a:t>
            </a:r>
            <a:r>
              <a:rPr lang="en-US" dirty="0"/>
              <a:t> </a:t>
            </a:r>
            <a:r>
              <a:rPr lang="en-US" dirty="0" err="1"/>
              <a:t>spausti</a:t>
            </a:r>
            <a:r>
              <a:rPr lang="en-US" dirty="0"/>
              <a:t> “T</a:t>
            </a:r>
            <a:r>
              <a:rPr lang="lt-LT" dirty="0"/>
              <a:t>Ę</a:t>
            </a:r>
            <a:r>
              <a:rPr lang="en-US" dirty="0"/>
              <a:t>STI”.</a:t>
            </a:r>
          </a:p>
          <a:p>
            <a:pPr marL="0" marR="0" lvl="0" indent="0" algn="l" defTabSz="914400" rtl="0" eaLnBrk="1" fontAlgn="auto" latinLnBrk="0" hangingPunct="1">
              <a:lnSpc>
                <a:spcPct val="100000"/>
              </a:lnSpc>
              <a:spcBef>
                <a:spcPts val="0"/>
              </a:spcBef>
              <a:spcAft>
                <a:spcPts val="0"/>
              </a:spcAft>
              <a:buClrTx/>
              <a:buSzTx/>
              <a:buFontTx/>
              <a:buNone/>
              <a:tabLst/>
              <a:defRPr/>
            </a:pPr>
            <a:endParaRPr lang="lt-LT" dirty="0"/>
          </a:p>
          <a:p>
            <a:pPr marL="0" marR="0" lvl="0" indent="0" algn="l" defTabSz="914400" rtl="0" eaLnBrk="1" fontAlgn="auto" latinLnBrk="0" hangingPunct="1">
              <a:lnSpc>
                <a:spcPct val="100000"/>
              </a:lnSpc>
              <a:spcBef>
                <a:spcPts val="0"/>
              </a:spcBef>
              <a:spcAft>
                <a:spcPts val="0"/>
              </a:spcAft>
              <a:buClrTx/>
              <a:buSzTx/>
              <a:buFontTx/>
              <a:buNone/>
              <a:tabLst/>
              <a:defRPr/>
            </a:pPr>
            <a:r>
              <a:rPr lang="lt-LT" dirty="0"/>
              <a:t>[Aprašo </a:t>
            </a:r>
            <a:r>
              <a:rPr lang="lt-LT" sz="1800" dirty="0">
                <a:solidFill>
                  <a:srgbClr val="000000"/>
                </a:solidFill>
                <a:effectLst/>
                <a:latin typeface="Times New Roman" panose="02020603050405020304" pitchFamily="18" charset="0"/>
                <a:ea typeface="Times New Roman" panose="02020603050405020304" pitchFamily="18" charset="0"/>
              </a:rPr>
              <a:t>2.26.20]. Partnerio deklaraciją (taikoma, jei projektas bus įgyvendinamas su partneriu (-</a:t>
            </a:r>
            <a:r>
              <a:rPr lang="lt-LT" sz="1800" dirty="0" err="1">
                <a:solidFill>
                  <a:srgbClr val="000000"/>
                </a:solidFill>
                <a:effectLst/>
                <a:latin typeface="Times New Roman" panose="02020603050405020304" pitchFamily="18" charset="0"/>
                <a:ea typeface="Times New Roman" panose="02020603050405020304" pitchFamily="18" charset="0"/>
              </a:rPr>
              <a:t>iais</a:t>
            </a:r>
            <a:r>
              <a:rPr lang="lt-LT" sz="1800" dirty="0">
                <a:solidFill>
                  <a:srgbClr val="000000"/>
                </a:solidFill>
                <a:effectLst/>
                <a:latin typeface="Times New Roman" panose="02020603050405020304" pitchFamily="18" charset="0"/>
                <a:ea typeface="Times New Roman" panose="02020603050405020304" pitchFamily="18" charset="0"/>
              </a:rPr>
              <a:t>)) (Projektų administravimo ir finansavimo taisyklių 1 priedo 1 priedas).</a:t>
            </a:r>
          </a:p>
          <a:p>
            <a:endParaRPr lang="lt-LT" dirty="0"/>
          </a:p>
        </p:txBody>
      </p:sp>
      <p:sp>
        <p:nvSpPr>
          <p:cNvPr id="4" name="Slide Number Placeholder 3"/>
          <p:cNvSpPr>
            <a:spLocks noGrp="1"/>
          </p:cNvSpPr>
          <p:nvPr>
            <p:ph type="sldNum" sz="quarter" idx="5"/>
          </p:nvPr>
        </p:nvSpPr>
        <p:spPr/>
        <p:txBody>
          <a:bodyPr/>
          <a:lstStyle/>
          <a:p>
            <a:fld id="{3E9D3BCF-75C2-4A69-B9AB-E90655DDB40B}" type="slidenum">
              <a:rPr lang="et-EE" smtClean="0"/>
              <a:t>33</a:t>
            </a:fld>
            <a:endParaRPr lang="et-EE"/>
          </a:p>
        </p:txBody>
      </p:sp>
    </p:spTree>
    <p:extLst>
      <p:ext uri="{BB962C8B-B14F-4D97-AF65-F5344CB8AC3E}">
        <p14:creationId xmlns:p14="http://schemas.microsoft.com/office/powerpoint/2010/main" val="2806964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1200" b="1" dirty="0">
                <a:solidFill>
                  <a:srgbClr val="002060"/>
                </a:solidFill>
                <a:effectLst/>
                <a:latin typeface="DM Sans" pitchFamily="2" charset="-70"/>
                <a:ea typeface="Times New Roman" panose="02020603050405020304" pitchFamily="18" charset="0"/>
              </a:rPr>
              <a:t>Pagal Aprašą finansuojamų projektų veiklos </a:t>
            </a:r>
            <a:r>
              <a:rPr lang="lt-LT" sz="1200" dirty="0">
                <a:solidFill>
                  <a:srgbClr val="002060"/>
                </a:solidFill>
                <a:effectLst/>
                <a:latin typeface="DM Sans" pitchFamily="2" charset="-70"/>
                <a:ea typeface="Times New Roman" panose="02020603050405020304" pitchFamily="18" charset="0"/>
              </a:rPr>
              <a:t>– </a:t>
            </a:r>
            <a:r>
              <a:rPr lang="lt-LT" sz="1200" b="1" dirty="0">
                <a:solidFill>
                  <a:srgbClr val="002060"/>
                </a:solidFill>
                <a:effectLst/>
                <a:latin typeface="DM Sans" pitchFamily="2" charset="-70"/>
                <a:ea typeface="Times New Roman" panose="02020603050405020304" pitchFamily="18" charset="0"/>
              </a:rPr>
              <a:t>kultūros infrastruktūros objekto atnaujinimas esamos kultūros infrastruktūros pagrindu, </a:t>
            </a:r>
            <a:r>
              <a:rPr lang="lt-LT" sz="1200" dirty="0">
                <a:solidFill>
                  <a:srgbClr val="002060"/>
                </a:solidFill>
                <a:effectLst/>
                <a:latin typeface="DM Sans" pitchFamily="2" charset="-70"/>
                <a:ea typeface="Times New Roman" panose="02020603050405020304" pitchFamily="18" charset="0"/>
              </a:rPr>
              <a:t>siekiant gerinti kultūros infrastruktūrą taip, kad būtų sudarytos sąlygos plėsti teikiamas kultūros paslaugas bei įtraukti naujas kultūros paslaugas, didinti jų kokybę, įvairovę, pagal galimybes skatinti interaktyvumą bei prieinamumą, tenkinant šiuolaikinės visuomenės poreikius bei stiprinant socialiai pažeidžiamų visuomenės grupių įsitraukimą į dalyvavimą kultūroje, bei aktualizuojant ir </a:t>
            </a:r>
            <a:r>
              <a:rPr lang="lt-LT" sz="1200" dirty="0" err="1">
                <a:solidFill>
                  <a:srgbClr val="002060"/>
                </a:solidFill>
                <a:effectLst/>
                <a:latin typeface="DM Sans" pitchFamily="2" charset="-70"/>
                <a:ea typeface="Times New Roman" panose="02020603050405020304" pitchFamily="18" charset="0"/>
              </a:rPr>
              <a:t>įveiklinant</a:t>
            </a:r>
            <a:r>
              <a:rPr lang="lt-LT" sz="1200" dirty="0">
                <a:solidFill>
                  <a:srgbClr val="002060"/>
                </a:solidFill>
                <a:effectLst/>
                <a:latin typeface="DM Sans" pitchFamily="2" charset="-70"/>
                <a:ea typeface="Times New Roman" panose="02020603050405020304" pitchFamily="18" charset="0"/>
              </a:rPr>
              <a:t> kultūros infrastruktūros objektą (toliau – Objektas) ar jo dalį. Projekto metu turi būti padidintas Objekto ar jo dalies patrauklumas, ekonominis gyvybingumas ir konkurencingumas, prisidedama prie kultūros išteklių prieinamumo ir naudojimosi jais gerinimo, kultūros, sukuriant papildomus (naujus) lankytojų srautus.</a:t>
            </a:r>
            <a:r>
              <a:rPr lang="lt-LT" sz="1200" dirty="0">
                <a:solidFill>
                  <a:srgbClr val="002060"/>
                </a:solidFill>
                <a:latin typeface="DM Sans" pitchFamily="2" charset="-70"/>
              </a:rPr>
              <a:t> </a:t>
            </a:r>
            <a:endParaRPr lang="en-US" sz="1200" dirty="0">
              <a:solidFill>
                <a:srgbClr val="002060"/>
              </a:solidFill>
              <a:latin typeface="DM Sans" pitchFamily="2" charset="-7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2060"/>
              </a:solidFill>
              <a:latin typeface="DM Sans" pitchFamily="2" charset="-7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t-LT" sz="1800" b="1" dirty="0">
                <a:solidFill>
                  <a:srgbClr val="000000"/>
                </a:solidFill>
                <a:effectLst/>
                <a:latin typeface="Times New Roman" panose="02020603050405020304" pitchFamily="18" charset="0"/>
                <a:ea typeface="Times New Roman" panose="02020603050405020304" pitchFamily="18" charset="0"/>
              </a:rPr>
              <a:t>[Aprašo 2.24 p.]: Pareiškėjas (projekto vykdytojas) turi užtikrinti, kad Objekto, kuriame bus įgyvendinamas projektas, naudojimo paskirtis (kultūros paskirtis</a:t>
            </a:r>
            <a:r>
              <a:rPr lang="lt-LT" sz="1800" b="1" dirty="0">
                <a:solidFill>
                  <a:srgbClr val="0070C0"/>
                </a:solidFill>
                <a:effectLst/>
                <a:latin typeface="Times New Roman" panose="02020603050405020304" pitchFamily="18" charset="0"/>
                <a:ea typeface="Times New Roman" panose="02020603050405020304" pitchFamily="18" charset="0"/>
              </a:rPr>
              <a:t>) </a:t>
            </a:r>
            <a:r>
              <a:rPr lang="lt-LT" sz="1800" b="1" u="sng" dirty="0">
                <a:solidFill>
                  <a:srgbClr val="0070C0"/>
                </a:solidFill>
                <a:effectLst/>
                <a:highlight>
                  <a:srgbClr val="FFFF00"/>
                </a:highlight>
                <a:latin typeface="Times New Roman" panose="02020603050405020304" pitchFamily="18" charset="0"/>
                <a:ea typeface="Times New Roman" panose="02020603050405020304" pitchFamily="18" charset="0"/>
              </a:rPr>
              <a:t>ne mažiau kaip 5 metus po projekto įgyvendinimo užbaigimo</a:t>
            </a:r>
            <a:r>
              <a:rPr lang="lt-LT" sz="1800" b="1" dirty="0">
                <a:solidFill>
                  <a:srgbClr val="000000"/>
                </a:solidFill>
                <a:effectLst/>
                <a:highlight>
                  <a:srgbClr val="FFFF00"/>
                </a:highlight>
                <a:latin typeface="Times New Roman" panose="02020603050405020304" pitchFamily="18" charset="0"/>
                <a:ea typeface="Times New Roman" panose="02020603050405020304" pitchFamily="18" charset="0"/>
              </a:rPr>
              <a:t>, </a:t>
            </a:r>
            <a:r>
              <a:rPr lang="lt-LT" sz="1800" b="1" dirty="0">
                <a:solidFill>
                  <a:srgbClr val="000000"/>
                </a:solidFill>
                <a:effectLst/>
                <a:latin typeface="Times New Roman" panose="02020603050405020304" pitchFamily="18" charset="0"/>
                <a:ea typeface="Times New Roman" panose="02020603050405020304" pitchFamily="18" charset="0"/>
              </a:rPr>
              <a:t>atitiks pagal projektą įgyvendinamą veiklą (-</a:t>
            </a:r>
            <a:r>
              <a:rPr lang="lt-LT" sz="1800" b="1" dirty="0" err="1">
                <a:solidFill>
                  <a:srgbClr val="000000"/>
                </a:solidFill>
                <a:effectLst/>
                <a:latin typeface="Times New Roman" panose="02020603050405020304" pitchFamily="18" charset="0"/>
                <a:ea typeface="Times New Roman" panose="02020603050405020304" pitchFamily="18" charset="0"/>
              </a:rPr>
              <a:t>as</a:t>
            </a:r>
            <a:r>
              <a:rPr lang="lt-LT" sz="1800" b="1" dirty="0">
                <a:solidFill>
                  <a:srgbClr val="000000"/>
                </a:solidFill>
                <a:effectLst/>
                <a:latin typeface="Times New Roman" panose="02020603050405020304" pitchFamily="18" charset="0"/>
                <a:ea typeface="Times New Roman" panose="02020603050405020304" pitchFamily="18" charset="0"/>
              </a:rPr>
              <a:t>).</a:t>
            </a:r>
            <a:endParaRPr lang="lt-LT" sz="1800" b="1"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lt-LT" sz="1200" b="1" dirty="0">
              <a:solidFill>
                <a:srgbClr val="002060"/>
              </a:solidFill>
              <a:latin typeface="DM Sans" pitchFamily="2" charset="-70"/>
            </a:endParaRPr>
          </a:p>
          <a:p>
            <a:endParaRPr lang="lt-LT" dirty="0"/>
          </a:p>
        </p:txBody>
      </p:sp>
      <p:sp>
        <p:nvSpPr>
          <p:cNvPr id="4" name="Slide Number Placeholder 3"/>
          <p:cNvSpPr>
            <a:spLocks noGrp="1"/>
          </p:cNvSpPr>
          <p:nvPr>
            <p:ph type="sldNum" sz="quarter" idx="5"/>
          </p:nvPr>
        </p:nvSpPr>
        <p:spPr/>
        <p:txBody>
          <a:bodyPr/>
          <a:lstStyle/>
          <a:p>
            <a:fld id="{3E9D3BCF-75C2-4A69-B9AB-E90655DDB40B}" type="slidenum">
              <a:rPr lang="et-EE" smtClean="0"/>
              <a:t>6</a:t>
            </a:fld>
            <a:endParaRPr lang="et-EE"/>
          </a:p>
        </p:txBody>
      </p:sp>
    </p:spTree>
    <p:extLst>
      <p:ext uri="{BB962C8B-B14F-4D97-AF65-F5344CB8AC3E}">
        <p14:creationId xmlns:p14="http://schemas.microsoft.com/office/powerpoint/2010/main" val="28060652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Atsi</a:t>
            </a:r>
            <a:r>
              <a:rPr lang="lt-LT" dirty="0"/>
              <a:t>žvelgiant į </a:t>
            </a:r>
            <a:r>
              <a:rPr lang="en-US" dirty="0"/>
              <a:t>K</a:t>
            </a:r>
            <a:r>
              <a:rPr lang="lt-LT" dirty="0" err="1"/>
              <a:t>vietimo</a:t>
            </a:r>
            <a:r>
              <a:rPr lang="lt-LT" dirty="0"/>
              <a:t> Nr. 06-007-K aprašą ir plėtros programą, NPP </a:t>
            </a:r>
            <a:r>
              <a:rPr lang="lt-LT" u="sng" dirty="0"/>
              <a:t>uždavinys yra 4.1, </a:t>
            </a:r>
            <a:r>
              <a:rPr lang="lt-LT" dirty="0"/>
              <a:t>o </a:t>
            </a:r>
            <a:r>
              <a:rPr lang="lt-LT" b="1" u="sng" dirty="0"/>
              <a:t>problema</a:t>
            </a:r>
            <a:r>
              <a:rPr lang="lt-LT" dirty="0"/>
              <a:t>, kurią turi spręsti projektas </a:t>
            </a:r>
            <a:r>
              <a:rPr lang="lt-LT" u="sng" dirty="0"/>
              <a:t>yra "Neaktyvus gyventojų dalyvavimas kultūroje ir netolygus jos vartojimas nesutelkia kultūros potencialo sąmoningai visuomenei ugdyti.„</a:t>
            </a:r>
          </a:p>
          <a:p>
            <a:endParaRPr lang="lt-LT" u="sng" dirty="0"/>
          </a:p>
          <a:p>
            <a:r>
              <a:rPr lang="lt-LT" u="sng" dirty="0"/>
              <a:t>Įtaka ir atitiktis horizontaliesiems principams:  Šioje dalyje aprašoma, kad projekto įgyvendinimo metu nebus pažeidžiami horizontalieji principai ir Chartijos nuostatai. Taip pat aprašomos konkrečios  horizontaliųjų principų priemonės (Aprašo 5 p.).  </a:t>
            </a:r>
          </a:p>
          <a:p>
            <a:endParaRPr lang="lt-LT" u="sng" dirty="0"/>
          </a:p>
          <a:p>
            <a:r>
              <a:rPr lang="lt-LT" u="sng" dirty="0"/>
              <a:t>Galimi teisiniai apribojimai – </a:t>
            </a:r>
            <a:r>
              <a:rPr lang="lt-LT" u="none" dirty="0"/>
              <a:t>šioje dalyje nurodomi tik tie specifiniai teisiniai apribojimai, kurie aktualūs konkrečiam projekto vykdytojui bei planuojamai vykdyti veiklai, pvz. reikalingi gauti leidimai, poveikio aplinkai vertinimai, atlikti įregistravimai ir pan.</a:t>
            </a:r>
          </a:p>
        </p:txBody>
      </p:sp>
      <p:sp>
        <p:nvSpPr>
          <p:cNvPr id="4" name="Slide Number Placeholder 3"/>
          <p:cNvSpPr>
            <a:spLocks noGrp="1"/>
          </p:cNvSpPr>
          <p:nvPr>
            <p:ph type="sldNum" sz="quarter" idx="5"/>
          </p:nvPr>
        </p:nvSpPr>
        <p:spPr/>
        <p:txBody>
          <a:bodyPr/>
          <a:lstStyle/>
          <a:p>
            <a:fld id="{3E9D3BCF-75C2-4A69-B9AB-E90655DDB40B}" type="slidenum">
              <a:rPr lang="et-EE" smtClean="0"/>
              <a:t>35</a:t>
            </a:fld>
            <a:endParaRPr lang="et-EE"/>
          </a:p>
        </p:txBody>
      </p:sp>
    </p:spTree>
    <p:extLst>
      <p:ext uri="{BB962C8B-B14F-4D97-AF65-F5344CB8AC3E}">
        <p14:creationId xmlns:p14="http://schemas.microsoft.com/office/powerpoint/2010/main" val="7102625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a:t>Svarbu – kai priedus kels į DMS, kad pavadinimai būtų aiškūs , bet neilgi, kad sistema leistų prisegti rinkmenas.</a:t>
            </a:r>
          </a:p>
          <a:p>
            <a:endParaRPr lang="lt-LT" dirty="0"/>
          </a:p>
          <a:p>
            <a:pPr marL="0" marR="0" lvl="0" indent="0" algn="l" defTabSz="914400" rtl="0" eaLnBrk="1" fontAlgn="auto" latinLnBrk="0" hangingPunct="1">
              <a:lnSpc>
                <a:spcPct val="100000"/>
              </a:lnSpc>
              <a:spcBef>
                <a:spcPts val="0"/>
              </a:spcBef>
              <a:spcAft>
                <a:spcPts val="0"/>
              </a:spcAft>
              <a:buClrTx/>
              <a:buSzTx/>
              <a:buFontTx/>
              <a:buNone/>
              <a:tabLst/>
              <a:defRPr/>
            </a:pPr>
            <a:r>
              <a:rPr lang="lt-LT" sz="1800" dirty="0">
                <a:solidFill>
                  <a:srgbClr val="000000"/>
                </a:solidFill>
                <a:effectLst/>
                <a:latin typeface="Times New Roman" panose="02020603050405020304" pitchFamily="18" charset="0"/>
                <a:ea typeface="Times New Roman" panose="02020603050405020304" pitchFamily="18" charset="0"/>
              </a:rPr>
              <a:t>[Aprašo 2.28]	Dokumentų, teikiamų kartu su PĮP, data turi būti ne vėlesnė negu kvietimo teikti PĮP termino pabaigos data. Jeigu dokumentų, nurodytų 2.26.12 ir 2.26.13 papunkčiuose, išdavimo data yra vėlesnė negu kvietimo teikti PĮP termino pabaigos data, PĮP yra atmetamas.</a:t>
            </a:r>
            <a:endParaRPr lang="lt-LT" sz="1800" dirty="0">
              <a:effectLst/>
              <a:latin typeface="Times New Roman" panose="02020603050405020304" pitchFamily="18" charset="0"/>
              <a:ea typeface="Times New Roman" panose="02020603050405020304" pitchFamily="18" charset="0"/>
            </a:endParaRPr>
          </a:p>
          <a:p>
            <a:endParaRPr lang="lt-LT" dirty="0"/>
          </a:p>
        </p:txBody>
      </p:sp>
      <p:sp>
        <p:nvSpPr>
          <p:cNvPr id="4" name="Slide Number Placeholder 3"/>
          <p:cNvSpPr>
            <a:spLocks noGrp="1"/>
          </p:cNvSpPr>
          <p:nvPr>
            <p:ph type="sldNum" sz="quarter" idx="5"/>
          </p:nvPr>
        </p:nvSpPr>
        <p:spPr/>
        <p:txBody>
          <a:bodyPr/>
          <a:lstStyle/>
          <a:p>
            <a:fld id="{3E9D3BCF-75C2-4A69-B9AB-E90655DDB40B}" type="slidenum">
              <a:rPr lang="et-EE" smtClean="0"/>
              <a:t>36</a:t>
            </a:fld>
            <a:endParaRPr lang="et-EE"/>
          </a:p>
        </p:txBody>
      </p:sp>
    </p:spTree>
    <p:extLst>
      <p:ext uri="{BB962C8B-B14F-4D97-AF65-F5344CB8AC3E}">
        <p14:creationId xmlns:p14="http://schemas.microsoft.com/office/powerpoint/2010/main" val="1323149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32485" marR="179705" algn="just">
              <a:spcAft>
                <a:spcPts val="0"/>
              </a:spcAft>
              <a:tabLst>
                <a:tab pos="832485" algn="l"/>
              </a:tabLst>
            </a:pPr>
            <a:r>
              <a:rPr lang="lt-LT" dirty="0"/>
              <a:t>[Aprašas]: </a:t>
            </a:r>
            <a:r>
              <a:rPr lang="lt-LT" sz="1800" dirty="0">
                <a:solidFill>
                  <a:srgbClr val="000000"/>
                </a:solidFill>
                <a:effectLst/>
                <a:latin typeface="Times New Roman" panose="02020603050405020304" pitchFamily="18" charset="0"/>
                <a:ea typeface="Times New Roman" panose="02020603050405020304" pitchFamily="18" charset="0"/>
              </a:rPr>
              <a:t>2.26.1.	kai projekto vertė (t. y. visos projekto rezultatams pasiekti būtinos išlaidos</a:t>
            </a:r>
            <a:r>
              <a:rPr lang="lt-LT" sz="1800" dirty="0">
                <a:effectLst/>
                <a:latin typeface="Times New Roman" panose="02020603050405020304" pitchFamily="18" charset="0"/>
                <a:ea typeface="Times New Roman" panose="02020603050405020304" pitchFamily="18" charset="0"/>
              </a:rPr>
              <a:t> </a:t>
            </a:r>
            <a:r>
              <a:rPr lang="lt-LT" sz="1800" dirty="0">
                <a:solidFill>
                  <a:srgbClr val="000000"/>
                </a:solidFill>
                <a:effectLst/>
                <a:latin typeface="Times New Roman" panose="02020603050405020304" pitchFamily="18" charset="0"/>
                <a:ea typeface="Times New Roman" panose="02020603050405020304" pitchFamily="18" charset="0"/>
              </a:rPr>
              <a:t>išskyrus (atėmus) jai tenkantį pirkimo ir (arba) importo pridėtinės vertės mokestį) viršija 1 000 000 Eur (vieną milijoną eurų) – projekto investicijų projektą su investicijų skaičiuokle, parengtus pagal Investicijų projektų, rengimo metodiką, patvirtintą Viešosios įstaigos Centrinės projektų valdymo agentūros direktoriaus 2014 m. gruodžio 31 d. įsakymu Nr. 2014/8-337 „Dėl viešojo ir privataus sektorių partnerystės projektų rengimo ir įgyvendinimo metodinių rekomendacijų patvirtinimo“ </a:t>
            </a:r>
            <a:r>
              <a:rPr lang="lt-LT" sz="1800" dirty="0">
                <a:effectLst/>
                <a:latin typeface="Times New Roman" panose="02020603050405020304" pitchFamily="18" charset="0"/>
                <a:ea typeface="Times New Roman" panose="02020603050405020304" pitchFamily="18" charset="0"/>
              </a:rPr>
              <a:t>su visais pakeitimais ir papildymais</a:t>
            </a:r>
            <a:r>
              <a:rPr lang="lt-LT" sz="1800" dirty="0">
                <a:solidFill>
                  <a:srgbClr val="000000"/>
                </a:solidFill>
                <a:effectLst/>
                <a:latin typeface="Times New Roman" panose="02020603050405020304" pitchFamily="18" charset="0"/>
                <a:ea typeface="Times New Roman" panose="02020603050405020304" pitchFamily="18" charset="0"/>
              </a:rPr>
              <a:t>. Investicijų efektyvumo vertinimui taikomas sąnaudų ir naudos analizės metodas; </a:t>
            </a:r>
            <a:endParaRPr lang="lt-LT" sz="1800" dirty="0">
              <a:effectLst/>
              <a:latin typeface="Times New Roman" panose="02020603050405020304" pitchFamily="18" charset="0"/>
              <a:ea typeface="Times New Roman" panose="02020603050405020304" pitchFamily="18" charset="0"/>
            </a:endParaRPr>
          </a:p>
          <a:p>
            <a:pPr marL="832485" marR="179705" algn="just">
              <a:spcAft>
                <a:spcPts val="0"/>
              </a:spcAft>
              <a:tabLst>
                <a:tab pos="832485" algn="l"/>
              </a:tabLst>
            </a:pPr>
            <a:r>
              <a:rPr lang="lt-LT" sz="1800" dirty="0">
                <a:solidFill>
                  <a:srgbClr val="000000"/>
                </a:solidFill>
                <a:effectLst/>
                <a:latin typeface="Times New Roman" panose="02020603050405020304" pitchFamily="18" charset="0"/>
                <a:ea typeface="Times New Roman" panose="02020603050405020304" pitchFamily="18" charset="0"/>
              </a:rPr>
              <a:t>2.26.2.	kai projekto vertė (t. y. visos projekto rezultatams pasiekti būtinos išlaidos išskyrus (atėmus) jai tenkantį pirkimo ir (arba) importo pridėtinės vertės mokestį) lygi arba mažesnė kaip 1 000 000 Eur (vienas milijonas eurų) – 1 (vienos) gyvybingos alternatyvos sąnaudų ir naudos analizės skaičiuoklę su prielaidų pagrindimu;.</a:t>
            </a:r>
          </a:p>
          <a:p>
            <a:pPr marL="832485" marR="179705" algn="just">
              <a:spcAft>
                <a:spcPts val="0"/>
              </a:spcAft>
              <a:tabLst>
                <a:tab pos="832485" algn="l"/>
              </a:tabLst>
            </a:pPr>
            <a:endParaRPr lang="lt-LT" sz="1800" dirty="0">
              <a:solidFill>
                <a:srgbClr val="000000"/>
              </a:solidFill>
              <a:effectLst/>
              <a:latin typeface="Times New Roman" panose="02020603050405020304" pitchFamily="18" charset="0"/>
            </a:endParaRPr>
          </a:p>
          <a:p>
            <a:pPr marL="832485" marR="179705" lvl="0" indent="0" algn="just" defTabSz="914400" rtl="0" eaLnBrk="1" fontAlgn="auto" latinLnBrk="0" hangingPunct="1">
              <a:lnSpc>
                <a:spcPct val="100000"/>
              </a:lnSpc>
              <a:spcBef>
                <a:spcPts val="0"/>
              </a:spcBef>
              <a:spcAft>
                <a:spcPts val="0"/>
              </a:spcAft>
              <a:buClrTx/>
              <a:buSzTx/>
              <a:buFontTx/>
              <a:buNone/>
              <a:tabLst>
                <a:tab pos="832485" algn="l"/>
              </a:tabLst>
              <a:defRPr/>
            </a:pPr>
            <a:r>
              <a:rPr lang="lt-LT" sz="1200" b="1" dirty="0">
                <a:solidFill>
                  <a:srgbClr val="002060"/>
                </a:solidFill>
                <a:effectLst/>
                <a:latin typeface="DM Sans" pitchFamily="2" charset="-70"/>
                <a:cs typeface="Poppins" panose="00000500000000000000" pitchFamily="2" charset="-70"/>
              </a:rPr>
              <a:t>PĮP (su </a:t>
            </a:r>
            <a:r>
              <a:rPr lang="lt-LT" b="1" dirty="0">
                <a:solidFill>
                  <a:srgbClr val="002060"/>
                </a:solidFill>
                <a:latin typeface="DM Sans" pitchFamily="2" charset="-70"/>
                <a:cs typeface="Poppins" panose="00000500000000000000" pitchFamily="2" charset="-70"/>
              </a:rPr>
              <a:t>p</a:t>
            </a:r>
            <a:r>
              <a:rPr lang="lt-LT" sz="1200" b="1" dirty="0">
                <a:solidFill>
                  <a:srgbClr val="002060"/>
                </a:solidFill>
                <a:effectLst/>
                <a:latin typeface="DM Sans" pitchFamily="2" charset="-70"/>
                <a:cs typeface="Poppins" panose="00000500000000000000" pitchFamily="2" charset="-70"/>
              </a:rPr>
              <a:t>rivalomais priedais) </a:t>
            </a:r>
            <a:r>
              <a:rPr lang="en-US" sz="1200" b="1" dirty="0" err="1">
                <a:solidFill>
                  <a:srgbClr val="002060"/>
                </a:solidFill>
                <a:effectLst/>
                <a:latin typeface="DM Sans" pitchFamily="2" charset="-70"/>
                <a:cs typeface="Poppins" panose="00000500000000000000" pitchFamily="2" charset="-70"/>
              </a:rPr>
              <a:t>rengiamas</a:t>
            </a:r>
            <a:r>
              <a:rPr lang="en-US" sz="1200" b="1" dirty="0">
                <a:solidFill>
                  <a:srgbClr val="002060"/>
                </a:solidFill>
                <a:effectLst/>
                <a:latin typeface="DM Sans" pitchFamily="2" charset="-70"/>
                <a:cs typeface="Poppins" panose="00000500000000000000" pitchFamily="2" charset="-70"/>
              </a:rPr>
              <a:t> </a:t>
            </a:r>
            <a:r>
              <a:rPr lang="en-US" sz="1200" b="1" dirty="0" err="1">
                <a:solidFill>
                  <a:srgbClr val="002060"/>
                </a:solidFill>
                <a:effectLst/>
                <a:latin typeface="DM Sans" pitchFamily="2" charset="-70"/>
                <a:cs typeface="Poppins" panose="00000500000000000000" pitchFamily="2" charset="-70"/>
              </a:rPr>
              <a:t>ir</a:t>
            </a:r>
            <a:r>
              <a:rPr lang="en-US" sz="1200" b="1" dirty="0">
                <a:solidFill>
                  <a:srgbClr val="002060"/>
                </a:solidFill>
                <a:effectLst/>
                <a:latin typeface="DM Sans" pitchFamily="2" charset="-70"/>
                <a:cs typeface="Poppins" panose="00000500000000000000" pitchFamily="2" charset="-70"/>
              </a:rPr>
              <a:t> </a:t>
            </a:r>
            <a:r>
              <a:rPr lang="lt-LT" sz="1200" b="1" dirty="0">
                <a:solidFill>
                  <a:srgbClr val="002060"/>
                </a:solidFill>
                <a:effectLst/>
                <a:latin typeface="DM Sans" pitchFamily="2" charset="-70"/>
                <a:cs typeface="Poppins" panose="00000500000000000000" pitchFamily="2" charset="-70"/>
              </a:rPr>
              <a:t>teikiamas per 2021-2027 m. Duomenų mainų svetainę (DMS) adresu </a:t>
            </a:r>
            <a:r>
              <a:rPr lang="lt-LT" sz="1200" b="1" dirty="0">
                <a:solidFill>
                  <a:srgbClr val="002060"/>
                </a:solidFill>
                <a:effectLst/>
                <a:latin typeface="DM Sans" pitchFamily="2" charset="-70"/>
                <a:cs typeface="Poppins" panose="00000500000000000000" pitchFamily="2" charset="-70"/>
                <a:hlinkClick r:id="rId3" tooltip="https://dms.investis.lt/">
                  <a:extLst>
                    <a:ext uri="{A12FA001-AC4F-418D-AE19-62706E023703}">
                      <ahyp:hlinkClr xmlns:ahyp="http://schemas.microsoft.com/office/drawing/2018/hyperlinkcolor" val="tx"/>
                    </a:ext>
                  </a:extLst>
                </a:hlinkClick>
              </a:rPr>
              <a:t>https://dms.investis.lt</a:t>
            </a:r>
            <a:r>
              <a:rPr lang="lt-LT" sz="1200" b="1" dirty="0">
                <a:solidFill>
                  <a:srgbClr val="002060"/>
                </a:solidFill>
                <a:effectLst/>
                <a:latin typeface="DM Sans" pitchFamily="2" charset="-70"/>
                <a:cs typeface="Poppins" panose="00000500000000000000" pitchFamily="2" charset="-70"/>
              </a:rPr>
              <a:t> (</a:t>
            </a:r>
            <a:r>
              <a:rPr lang="lt-LT" sz="1200" b="1" dirty="0">
                <a:solidFill>
                  <a:srgbClr val="FF0000"/>
                </a:solidFill>
                <a:effectLst/>
                <a:latin typeface="DM Sans" pitchFamily="2" charset="-70"/>
                <a:cs typeface="Poppins" panose="00000500000000000000" pitchFamily="2" charset="-70"/>
              </a:rPr>
              <a:t>išskyrus  PĮP priedą – Investicijų skaičiuoklę</a:t>
            </a:r>
            <a:r>
              <a:rPr lang="lt-LT" sz="1200" b="1" dirty="0">
                <a:solidFill>
                  <a:srgbClr val="002060"/>
                </a:solidFill>
                <a:effectLst/>
                <a:latin typeface="DM Sans" pitchFamily="2" charset="-70"/>
                <a:cs typeface="Poppins" panose="00000500000000000000" pitchFamily="2" charset="-70"/>
              </a:rPr>
              <a:t>. </a:t>
            </a:r>
            <a:r>
              <a:rPr lang="lt-LT" sz="1200" b="1" dirty="0">
                <a:solidFill>
                  <a:srgbClr val="FF0000"/>
                </a:solidFill>
                <a:effectLst/>
                <a:latin typeface="DM Sans" pitchFamily="2" charset="-70"/>
                <a:cs typeface="Poppins" panose="00000500000000000000" pitchFamily="2" charset="-70"/>
              </a:rPr>
              <a:t>IP skaičiuoklė turi būti teikiama el. paštu </a:t>
            </a:r>
            <a:r>
              <a:rPr lang="lt-LT" b="1" dirty="0" err="1">
                <a:solidFill>
                  <a:srgbClr val="002060"/>
                </a:solidFill>
                <a:latin typeface="DM Sans" pitchFamily="2" charset="-70"/>
                <a:cs typeface="Poppins" panose="00000500000000000000" pitchFamily="2" charset="-70"/>
              </a:rPr>
              <a:t>i</a:t>
            </a:r>
            <a:r>
              <a:rPr lang="lt-LT" b="1" dirty="0" err="1">
                <a:solidFill>
                  <a:srgbClr val="002060"/>
                </a:solidFill>
                <a:latin typeface="DM Sans" pitchFamily="2" charset="-70"/>
                <a:cs typeface="Poppins" panose="00000500000000000000" pitchFamily="2" charset="-70"/>
                <a:hlinkClick r:id="rId4">
                  <a:extLst>
                    <a:ext uri="{A12FA001-AC4F-418D-AE19-62706E023703}">
                      <ahyp:hlinkClr xmlns:ahyp="http://schemas.microsoft.com/office/drawing/2018/hyperlinkcolor" val="tx"/>
                    </a:ext>
                  </a:extLst>
                </a:hlinkClick>
              </a:rPr>
              <a:t>nfo@cpva.lt</a:t>
            </a:r>
            <a:r>
              <a:rPr lang="lt-LT" b="1" dirty="0">
                <a:solidFill>
                  <a:srgbClr val="002060"/>
                </a:solidFill>
                <a:latin typeface="DM Sans" pitchFamily="2" charset="-70"/>
                <a:cs typeface="Poppins" panose="00000500000000000000" pitchFamily="2" charset="-70"/>
              </a:rPr>
              <a:t> per 3 d. d. nuo PĮP pateikimo per DMS, pridedant kopiją (cc) </a:t>
            </a:r>
            <a:r>
              <a:rPr lang="lt-LT" b="1" dirty="0" err="1">
                <a:solidFill>
                  <a:srgbClr val="002060"/>
                </a:solidFill>
                <a:latin typeface="DM Sans" pitchFamily="2" charset="-70"/>
                <a:cs typeface="Poppins" panose="00000500000000000000" pitchFamily="2" charset="-70"/>
                <a:hlinkClick r:id="rId5">
                  <a:extLst>
                    <a:ext uri="{A12FA001-AC4F-418D-AE19-62706E023703}">
                      <ahyp:hlinkClr xmlns:ahyp="http://schemas.microsoft.com/office/drawing/2018/hyperlinkcolor" val="tx"/>
                    </a:ext>
                  </a:extLst>
                </a:hlinkClick>
              </a:rPr>
              <a:t>r.cukuraite@cpva.lt</a:t>
            </a:r>
            <a:r>
              <a:rPr lang="lt-LT" b="1" dirty="0">
                <a:solidFill>
                  <a:srgbClr val="002060"/>
                </a:solidFill>
                <a:latin typeface="DM Sans" pitchFamily="2" charset="-70"/>
                <a:cs typeface="Poppins" panose="00000500000000000000" pitchFamily="2" charset="-70"/>
              </a:rPr>
              <a:t>. El. laiške privaloma nurodyti kvietimo numerį).  </a:t>
            </a:r>
            <a:endParaRPr lang="en-US" b="1" dirty="0">
              <a:solidFill>
                <a:srgbClr val="002060"/>
              </a:solidFill>
              <a:latin typeface="DM Sans" pitchFamily="2" charset="-70"/>
              <a:cs typeface="Poppins" panose="00000500000000000000" pitchFamily="2" charset="-70"/>
            </a:endParaRPr>
          </a:p>
          <a:p>
            <a:pPr marL="832485" marR="179705" algn="just">
              <a:spcAft>
                <a:spcPts val="0"/>
              </a:spcAft>
              <a:tabLst>
                <a:tab pos="832485" algn="l"/>
              </a:tabLst>
            </a:pPr>
            <a:endParaRPr lang="lt-LT" dirty="0"/>
          </a:p>
        </p:txBody>
      </p:sp>
      <p:sp>
        <p:nvSpPr>
          <p:cNvPr id="4" name="Slide Number Placeholder 3"/>
          <p:cNvSpPr>
            <a:spLocks noGrp="1"/>
          </p:cNvSpPr>
          <p:nvPr>
            <p:ph type="sldNum" sz="quarter" idx="5"/>
          </p:nvPr>
        </p:nvSpPr>
        <p:spPr/>
        <p:txBody>
          <a:bodyPr/>
          <a:lstStyle/>
          <a:p>
            <a:fld id="{3E9D3BCF-75C2-4A69-B9AB-E90655DDB40B}" type="slidenum">
              <a:rPr lang="et-EE" smtClean="0"/>
              <a:t>37</a:t>
            </a:fld>
            <a:endParaRPr lang="et-EE"/>
          </a:p>
        </p:txBody>
      </p:sp>
    </p:spTree>
    <p:extLst>
      <p:ext uri="{BB962C8B-B14F-4D97-AF65-F5344CB8AC3E}">
        <p14:creationId xmlns:p14="http://schemas.microsoft.com/office/powerpoint/2010/main" val="14269292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u="none" dirty="0"/>
          </a:p>
        </p:txBody>
      </p:sp>
      <p:sp>
        <p:nvSpPr>
          <p:cNvPr id="4" name="Slide Number Placeholder 3"/>
          <p:cNvSpPr>
            <a:spLocks noGrp="1"/>
          </p:cNvSpPr>
          <p:nvPr>
            <p:ph type="sldNum" sz="quarter" idx="5"/>
          </p:nvPr>
        </p:nvSpPr>
        <p:spPr/>
        <p:txBody>
          <a:bodyPr/>
          <a:lstStyle/>
          <a:p>
            <a:fld id="{3E9D3BCF-75C2-4A69-B9AB-E90655DDB40B}" type="slidenum">
              <a:rPr lang="et-EE" smtClean="0"/>
              <a:t>38</a:t>
            </a:fld>
            <a:endParaRPr lang="et-EE"/>
          </a:p>
        </p:txBody>
      </p:sp>
    </p:spTree>
    <p:extLst>
      <p:ext uri="{BB962C8B-B14F-4D97-AF65-F5344CB8AC3E}">
        <p14:creationId xmlns:p14="http://schemas.microsoft.com/office/powerpoint/2010/main" val="3553410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3E9D3BCF-75C2-4A69-B9AB-E90655DDB40B}" type="slidenum">
              <a:rPr lang="et-EE" smtClean="0"/>
              <a:t>7</a:t>
            </a:fld>
            <a:endParaRPr lang="et-EE"/>
          </a:p>
        </p:txBody>
      </p:sp>
    </p:spTree>
    <p:extLst>
      <p:ext uri="{BB962C8B-B14F-4D97-AF65-F5344CB8AC3E}">
        <p14:creationId xmlns:p14="http://schemas.microsoft.com/office/powerpoint/2010/main" val="13510575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3E9D3BCF-75C2-4A69-B9AB-E90655DDB40B}" type="slidenum">
              <a:rPr lang="et-EE" smtClean="0"/>
              <a:t>8</a:t>
            </a:fld>
            <a:endParaRPr lang="et-EE"/>
          </a:p>
        </p:txBody>
      </p:sp>
    </p:spTree>
    <p:extLst>
      <p:ext uri="{BB962C8B-B14F-4D97-AF65-F5344CB8AC3E}">
        <p14:creationId xmlns:p14="http://schemas.microsoft.com/office/powerpoint/2010/main" val="1014698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dirty="0"/>
              <a:t>KVR registre – ieškokite objektų pagal pavadinimą, kodą, adresą, tipą ir pan.</a:t>
            </a:r>
          </a:p>
          <a:p>
            <a:endParaRPr lang="lt-LT" dirty="0"/>
          </a:p>
        </p:txBody>
      </p:sp>
      <p:sp>
        <p:nvSpPr>
          <p:cNvPr id="4" name="Slide Number Placeholder 3"/>
          <p:cNvSpPr>
            <a:spLocks noGrp="1"/>
          </p:cNvSpPr>
          <p:nvPr>
            <p:ph type="sldNum" sz="quarter" idx="5"/>
          </p:nvPr>
        </p:nvSpPr>
        <p:spPr/>
        <p:txBody>
          <a:bodyPr/>
          <a:lstStyle/>
          <a:p>
            <a:fld id="{3E9D3BCF-75C2-4A69-B9AB-E90655DDB40B}" type="slidenum">
              <a:rPr lang="et-EE" smtClean="0"/>
              <a:t>9</a:t>
            </a:fld>
            <a:endParaRPr lang="et-EE"/>
          </a:p>
        </p:txBody>
      </p:sp>
    </p:spTree>
    <p:extLst>
      <p:ext uri="{BB962C8B-B14F-4D97-AF65-F5344CB8AC3E}">
        <p14:creationId xmlns:p14="http://schemas.microsoft.com/office/powerpoint/2010/main" val="3550007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a:t>Ne „kultūros“ paskirties </a:t>
            </a:r>
            <a:r>
              <a:rPr lang="en-US" dirty="0"/>
              <a:t>= </a:t>
            </a:r>
            <a:r>
              <a:rPr lang="lt-LT" dirty="0"/>
              <a:t>n</a:t>
            </a:r>
            <a:r>
              <a:rPr lang="en-US" dirty="0" err="1"/>
              <a:t>etinkama</a:t>
            </a:r>
            <a:r>
              <a:rPr lang="en-US" dirty="0"/>
              <a:t>: </a:t>
            </a:r>
            <a:r>
              <a:rPr lang="en-US" dirty="0" err="1"/>
              <a:t>pvz</a:t>
            </a:r>
            <a:r>
              <a:rPr lang="en-US" dirty="0"/>
              <a:t>., </a:t>
            </a:r>
            <a:r>
              <a:rPr lang="en-US" dirty="0" err="1"/>
              <a:t>administracin</a:t>
            </a:r>
            <a:r>
              <a:rPr lang="lt-LT" dirty="0"/>
              <a:t>ė</a:t>
            </a:r>
            <a:r>
              <a:rPr lang="en-US" dirty="0"/>
              <a:t>s, </a:t>
            </a:r>
            <a:r>
              <a:rPr lang="lt-LT" dirty="0"/>
              <a:t>prekybos; sandėliavimo, pagalbinio ūkio, kita ir pan. paskirties objektai – netinkami finansuoti.</a:t>
            </a:r>
          </a:p>
        </p:txBody>
      </p:sp>
      <p:sp>
        <p:nvSpPr>
          <p:cNvPr id="4" name="Slide Number Placeholder 3"/>
          <p:cNvSpPr>
            <a:spLocks noGrp="1"/>
          </p:cNvSpPr>
          <p:nvPr>
            <p:ph type="sldNum" sz="quarter" idx="5"/>
          </p:nvPr>
        </p:nvSpPr>
        <p:spPr/>
        <p:txBody>
          <a:bodyPr/>
          <a:lstStyle/>
          <a:p>
            <a:fld id="{3E9D3BCF-75C2-4A69-B9AB-E90655DDB40B}" type="slidenum">
              <a:rPr lang="et-EE" smtClean="0"/>
              <a:t>10</a:t>
            </a:fld>
            <a:endParaRPr lang="et-EE"/>
          </a:p>
        </p:txBody>
      </p:sp>
    </p:spTree>
    <p:extLst>
      <p:ext uri="{BB962C8B-B14F-4D97-AF65-F5344CB8AC3E}">
        <p14:creationId xmlns:p14="http://schemas.microsoft.com/office/powerpoint/2010/main" val="2039557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1200" dirty="0">
                <a:solidFill>
                  <a:srgbClr val="000000"/>
                </a:solidFill>
                <a:effectLst/>
                <a:latin typeface="Times New Roman" panose="02020603050405020304" pitchFamily="18" charset="0"/>
                <a:ea typeface="Times New Roman" panose="02020603050405020304" pitchFamily="18" charset="0"/>
              </a:rPr>
              <a:t>Aprašo 2.1 p.: </a:t>
            </a:r>
            <a:r>
              <a:rPr lang="lt-LT" sz="1200" u="sng" dirty="0">
                <a:solidFill>
                  <a:srgbClr val="000000"/>
                </a:solidFill>
                <a:effectLst/>
                <a:latin typeface="Times New Roman" panose="02020603050405020304" pitchFamily="18" charset="0"/>
                <a:ea typeface="Times New Roman" panose="02020603050405020304" pitchFamily="18" charset="0"/>
              </a:rPr>
              <a:t>Pagal Aprašą finansuojamų projektų veiklos – kultūros infrastruktūros objekto atnaujinimas esamos kultūros infrastruktūros pagrindu, siekiant gerinti kultūros infrastruktūrą taip, kad būtų sudarytos sąlygos plėsti teikiamas kultūros paslaugas bei įtraukti naujas kultūros paslaugas, didinti jų kokybę, įvairovę, pagal galimybes skatinti interaktyvumą bei prieinamumą, tenkinant šiuolaikinės visuomenės poreikius bei stiprinant socialiai pažeidžiamų visuomenės grupių įsitraukimą į dalyvavimą kultūroje, bei aktualizuojant ir </a:t>
            </a:r>
            <a:r>
              <a:rPr lang="lt-LT" sz="1200" u="sng" dirty="0" err="1">
                <a:solidFill>
                  <a:srgbClr val="000000"/>
                </a:solidFill>
                <a:effectLst/>
                <a:latin typeface="Times New Roman" panose="02020603050405020304" pitchFamily="18" charset="0"/>
                <a:ea typeface="Times New Roman" panose="02020603050405020304" pitchFamily="18" charset="0"/>
              </a:rPr>
              <a:t>įveiklinant</a:t>
            </a:r>
            <a:r>
              <a:rPr lang="lt-LT" sz="1200" u="sng" dirty="0">
                <a:solidFill>
                  <a:srgbClr val="000000"/>
                </a:solidFill>
                <a:effectLst/>
                <a:latin typeface="Times New Roman" panose="02020603050405020304" pitchFamily="18" charset="0"/>
                <a:ea typeface="Times New Roman" panose="02020603050405020304" pitchFamily="18" charset="0"/>
              </a:rPr>
              <a:t> kultūros infrastruktūros objektą (toliau – Objektas) ar jo dalį</a:t>
            </a:r>
            <a:r>
              <a:rPr lang="lt-LT" sz="1200" dirty="0">
                <a:solidFill>
                  <a:srgbClr val="000000"/>
                </a:solidFill>
                <a:effectLst/>
                <a:latin typeface="Times New Roman" panose="02020603050405020304" pitchFamily="18" charset="0"/>
                <a:ea typeface="Times New Roman" panose="02020603050405020304" pitchFamily="18" charset="0"/>
              </a:rPr>
              <a:t>. </a:t>
            </a:r>
            <a:r>
              <a:rPr lang="lt-LT" sz="1200" u="none" dirty="0">
                <a:solidFill>
                  <a:srgbClr val="000000"/>
                </a:solidFill>
                <a:effectLst/>
                <a:latin typeface="Times New Roman" panose="02020603050405020304" pitchFamily="18" charset="0"/>
                <a:ea typeface="Times New Roman" panose="02020603050405020304" pitchFamily="18" charset="0"/>
              </a:rPr>
              <a:t>Projekto metu turi būti padidintas Objekto ar jo dalies patrauklumas, ekonominis gyvybingumas ir konkurencingumas, prisidedama prie kultūros išteklių prieinamumo ir naudojimosi jais gerinimo, kultūros, sukuriant papildomus (naujus) lankytojų srautus.</a:t>
            </a:r>
          </a:p>
          <a:p>
            <a:pPr marL="0" marR="0" lvl="0" indent="0" algn="l" defTabSz="914400" rtl="0" eaLnBrk="1" fontAlgn="auto" latinLnBrk="0" hangingPunct="1">
              <a:lnSpc>
                <a:spcPct val="100000"/>
              </a:lnSpc>
              <a:spcBef>
                <a:spcPts val="0"/>
              </a:spcBef>
              <a:spcAft>
                <a:spcPts val="0"/>
              </a:spcAft>
              <a:buClrTx/>
              <a:buSzTx/>
              <a:buFontTx/>
              <a:buNone/>
              <a:tabLst/>
              <a:defRPr/>
            </a:pPr>
            <a:r>
              <a:rPr lang="lt-LT" sz="1200" dirty="0">
                <a:solidFill>
                  <a:srgbClr val="000000"/>
                </a:solidFill>
                <a:effectLst/>
                <a:latin typeface="Times New Roman" panose="02020603050405020304" pitchFamily="18" charset="0"/>
              </a:rPr>
              <a:t>Aprašo 2.2 p.: </a:t>
            </a:r>
            <a:r>
              <a:rPr lang="lt-LT" sz="1800" dirty="0">
                <a:solidFill>
                  <a:srgbClr val="000000"/>
                </a:solidFill>
                <a:effectLst/>
                <a:latin typeface="Times New Roman" panose="02020603050405020304" pitchFamily="18" charset="0"/>
                <a:ea typeface="Times New Roman" panose="02020603050405020304" pitchFamily="18" charset="0"/>
              </a:rPr>
              <a:t>Objekte ar jo dalyje, kuriame (kurioje) bus įgyvendintas projektas, finansuojamas pagal Aprašą, kultūros paslaugos po projekto įgyvendinimo turės sudaryti ne mažiau kaip 80 procentų arba laiko arba vietos pajėgumo per metus. </a:t>
            </a:r>
            <a:endParaRPr lang="x-none" sz="1050" dirty="0">
              <a:solidFill>
                <a:srgbClr val="002060"/>
              </a:solidFill>
              <a:latin typeface="DM Sans" pitchFamily="2" charset="-70"/>
            </a:endParaRPr>
          </a:p>
          <a:p>
            <a:endParaRPr lang="lt-LT" dirty="0"/>
          </a:p>
        </p:txBody>
      </p:sp>
      <p:sp>
        <p:nvSpPr>
          <p:cNvPr id="4" name="Slide Number Placeholder 3"/>
          <p:cNvSpPr>
            <a:spLocks noGrp="1"/>
          </p:cNvSpPr>
          <p:nvPr>
            <p:ph type="sldNum" sz="quarter" idx="5"/>
          </p:nvPr>
        </p:nvSpPr>
        <p:spPr/>
        <p:txBody>
          <a:bodyPr/>
          <a:lstStyle/>
          <a:p>
            <a:fld id="{3E9D3BCF-75C2-4A69-B9AB-E90655DDB40B}" type="slidenum">
              <a:rPr lang="et-EE" smtClean="0"/>
              <a:t>11</a:t>
            </a:fld>
            <a:endParaRPr lang="et-EE"/>
          </a:p>
        </p:txBody>
      </p:sp>
    </p:spTree>
    <p:extLst>
      <p:ext uri="{BB962C8B-B14F-4D97-AF65-F5344CB8AC3E}">
        <p14:creationId xmlns:p14="http://schemas.microsoft.com/office/powerpoint/2010/main" val="25107937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sz="1800" dirty="0">
                <a:solidFill>
                  <a:srgbClr val="000000"/>
                </a:solidFill>
                <a:effectLst/>
                <a:latin typeface="Times New Roman" panose="02020603050405020304" pitchFamily="18" charset="0"/>
                <a:ea typeface="Times New Roman" panose="02020603050405020304" pitchFamily="18" charset="0"/>
              </a:rPr>
              <a:t>Partnerystės sutartyje turi būti aiškiai išdėstyti šalių įsipareigojimai ir teisės projekto atžvilgiu (nurodytas kiekvienos šalies finansinis ir (arba) dalykinis indėlis į projektą, kiekvienos šalies numatytos vykdyti veiklos, teisės į bendrai sukurtą ar įgytą turtą laikantis finansinės apskaitos principų, projekto rezultatai ir kita), ir šalių atsakomybė, taip pat įsipareigojimai laikytis pagrindinių geros partnerystės praktikos taisyklių.</a:t>
            </a:r>
          </a:p>
          <a:p>
            <a:endParaRPr lang="lt-LT" sz="1800" dirty="0">
              <a:solidFill>
                <a:srgbClr val="000000"/>
              </a:solidFill>
              <a:effectLst/>
              <a:latin typeface="Times New Roman" panose="02020603050405020304" pitchFamily="18" charset="0"/>
            </a:endParaRPr>
          </a:p>
          <a:p>
            <a:r>
              <a:rPr lang="lt-LT" sz="1800" u="sng" dirty="0">
                <a:solidFill>
                  <a:srgbClr val="000000"/>
                </a:solidFill>
                <a:effectLst/>
                <a:latin typeface="Times New Roman" panose="02020603050405020304" pitchFamily="18" charset="0"/>
                <a:ea typeface="Times New Roman" panose="02020603050405020304" pitchFamily="18" charset="0"/>
              </a:rPr>
              <a:t>Pareiškėjai (partneriai) turi būti įsteigti ir registruoti teisės aktų nustatyta tvarka iki PĮP pateikimo dienos, </a:t>
            </a:r>
            <a:r>
              <a:rPr lang="lt-LT" sz="1800" dirty="0">
                <a:solidFill>
                  <a:srgbClr val="000000"/>
                </a:solidFill>
                <a:effectLst/>
                <a:latin typeface="Times New Roman" panose="02020603050405020304" pitchFamily="18" charset="0"/>
                <a:ea typeface="Times New Roman" panose="02020603050405020304" pitchFamily="18" charset="0"/>
              </a:rPr>
              <a:t>kad galėtų pateikti Aprašo 2.26.16 papunktyje nurodytus dokumentus.</a:t>
            </a:r>
          </a:p>
          <a:p>
            <a:endParaRPr lang="lt-LT" sz="1800" dirty="0">
              <a:solidFill>
                <a:srgbClr val="000000"/>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t-LT" sz="1800" dirty="0">
                <a:solidFill>
                  <a:srgbClr val="000000"/>
                </a:solidFill>
                <a:effectLst/>
                <a:latin typeface="Times New Roman" panose="02020603050405020304" pitchFamily="18" charset="0"/>
              </a:rPr>
              <a:t>[Aprašo 2.25]: </a:t>
            </a:r>
            <a:r>
              <a:rPr lang="lt-LT" sz="1800" dirty="0">
                <a:solidFill>
                  <a:srgbClr val="000000"/>
                </a:solidFill>
                <a:effectLst/>
                <a:latin typeface="Times New Roman" panose="02020603050405020304" pitchFamily="18" charset="0"/>
                <a:ea typeface="Times New Roman" panose="02020603050405020304" pitchFamily="18" charset="0"/>
              </a:rPr>
              <a:t>Jeigu </a:t>
            </a:r>
            <a:r>
              <a:rPr lang="lt-LT" sz="1800" u="sng" dirty="0">
                <a:solidFill>
                  <a:srgbClr val="000000"/>
                </a:solidFill>
                <a:effectLst/>
                <a:latin typeface="Times New Roman" panose="02020603050405020304" pitchFamily="18" charset="0"/>
                <a:ea typeface="Times New Roman" panose="02020603050405020304" pitchFamily="18" charset="0"/>
              </a:rPr>
              <a:t>valstybei ar savivaldybei nuosavybės teise priklausantis Objektas ar jo dalis pareiškėjui perduotas ilgalaikio materialiojo turto nuomos sutartie</a:t>
            </a:r>
            <a:r>
              <a:rPr lang="lt-LT" sz="1800" dirty="0">
                <a:solidFill>
                  <a:srgbClr val="000000"/>
                </a:solidFill>
                <a:effectLst/>
                <a:latin typeface="Times New Roman" panose="02020603050405020304" pitchFamily="18" charset="0"/>
                <a:ea typeface="Times New Roman" panose="02020603050405020304" pitchFamily="18" charset="0"/>
              </a:rPr>
              <a:t>s (toliau – Turto nuomos sutartis) </a:t>
            </a:r>
            <a:r>
              <a:rPr lang="lt-LT" sz="1800" u="sng" dirty="0">
                <a:solidFill>
                  <a:srgbClr val="000000"/>
                </a:solidFill>
                <a:effectLst/>
                <a:latin typeface="Times New Roman" panose="02020603050405020304" pitchFamily="18" charset="0"/>
                <a:ea typeface="Times New Roman" panose="02020603050405020304" pitchFamily="18" charset="0"/>
              </a:rPr>
              <a:t>pagrindu,</a:t>
            </a:r>
            <a:r>
              <a:rPr lang="lt-LT" sz="1800" dirty="0">
                <a:solidFill>
                  <a:srgbClr val="000000"/>
                </a:solidFill>
                <a:effectLst/>
                <a:latin typeface="Times New Roman" panose="02020603050405020304" pitchFamily="18" charset="0"/>
                <a:ea typeface="Times New Roman" panose="02020603050405020304" pitchFamily="18" charset="0"/>
              </a:rPr>
              <a:t> Europos Sąjungos struktūrinių fondų </a:t>
            </a:r>
            <a:r>
              <a:rPr lang="lt-LT" sz="1800" u="sng" dirty="0">
                <a:solidFill>
                  <a:srgbClr val="000000"/>
                </a:solidFill>
                <a:effectLst/>
                <a:latin typeface="Times New Roman" panose="02020603050405020304" pitchFamily="18" charset="0"/>
                <a:ea typeface="Times New Roman" panose="02020603050405020304" pitchFamily="18" charset="0"/>
              </a:rPr>
              <a:t>investicijos į šį turtą yra tinkamos tik tuo atveju, kai Objektas ar jo dalis išnuomotas nepažeidžiant Lietuvos Respublikos konkurencijos įstatymo 4 straipsnio nuostatų </a:t>
            </a:r>
            <a:r>
              <a:rPr lang="lt-LT" sz="1800" dirty="0">
                <a:solidFill>
                  <a:srgbClr val="000000"/>
                </a:solidFill>
                <a:effectLst/>
                <a:latin typeface="Times New Roman" panose="02020603050405020304" pitchFamily="18" charset="0"/>
                <a:ea typeface="Times New Roman" panose="02020603050405020304" pitchFamily="18" charset="0"/>
              </a:rPr>
              <a:t>ir projekto įgyvendinimas nepažeis su valstybe ar savivaldybe sudarytos Turto nuomos sutarties sąlygų bei Lietuvos Respublikos valstybės ir savivaldybių turto valdymo, naudojimo ir disponavimo juo įstatymo nuostatų.</a:t>
            </a:r>
            <a:endParaRPr lang="lt-LT" sz="1800" dirty="0">
              <a:effectLst/>
              <a:latin typeface="Times New Roman" panose="02020603050405020304" pitchFamily="18" charset="0"/>
              <a:ea typeface="Times New Roman" panose="02020603050405020304" pitchFamily="18" charset="0"/>
            </a:endParaRPr>
          </a:p>
          <a:p>
            <a:endParaRPr lang="lt-LT" dirty="0"/>
          </a:p>
        </p:txBody>
      </p:sp>
      <p:sp>
        <p:nvSpPr>
          <p:cNvPr id="4" name="Slide Number Placeholder 3"/>
          <p:cNvSpPr>
            <a:spLocks noGrp="1"/>
          </p:cNvSpPr>
          <p:nvPr>
            <p:ph type="sldNum" sz="quarter" idx="5"/>
          </p:nvPr>
        </p:nvSpPr>
        <p:spPr/>
        <p:txBody>
          <a:bodyPr/>
          <a:lstStyle/>
          <a:p>
            <a:fld id="{3E9D3BCF-75C2-4A69-B9AB-E90655DDB40B}" type="slidenum">
              <a:rPr lang="et-EE" smtClean="0"/>
              <a:t>12</a:t>
            </a:fld>
            <a:endParaRPr lang="et-EE"/>
          </a:p>
        </p:txBody>
      </p:sp>
    </p:spTree>
    <p:extLst>
      <p:ext uri="{BB962C8B-B14F-4D97-AF65-F5344CB8AC3E}">
        <p14:creationId xmlns:p14="http://schemas.microsoft.com/office/powerpoint/2010/main" val="10303921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Slide Number Placeholder 7">
            <a:extLst>
              <a:ext uri="{FF2B5EF4-FFF2-40B4-BE49-F238E27FC236}">
                <a16:creationId xmlns:a16="http://schemas.microsoft.com/office/drawing/2014/main" id="{688089EB-D21F-1AB2-0257-CAA675868E3F}"/>
              </a:ext>
            </a:extLst>
          </p:cNvPr>
          <p:cNvSpPr>
            <a:spLocks noGrp="1"/>
          </p:cNvSpPr>
          <p:nvPr>
            <p:ph type="sldNum" sz="quarter" idx="4"/>
          </p:nvPr>
        </p:nvSpPr>
        <p:spPr>
          <a:xfrm>
            <a:off x="412962" y="6281733"/>
            <a:ext cx="2928619" cy="365129"/>
          </a:xfrm>
          <a:prstGeom prst="rect">
            <a:avLst/>
          </a:prstGeom>
        </p:spPr>
        <p:txBody>
          <a:bodyPr/>
          <a:lstStyle>
            <a:lvl1pPr algn="l">
              <a:defRPr sz="800" spc="30" baseline="0">
                <a:solidFill>
                  <a:srgbClr val="092E68"/>
                </a:solidFill>
                <a:latin typeface="DM Sans" pitchFamily="2" charset="77"/>
              </a:defRPr>
            </a:lvl1pPr>
          </a:lstStyle>
          <a:p>
            <a:fld id="{2C9A1DEF-F8CC-264F-9A7B-89BAB9CBC5C2}" type="slidenum">
              <a:rPr lang="en-US" smtClean="0"/>
              <a:pPr/>
              <a:t>‹#›</a:t>
            </a:fld>
            <a:r>
              <a:rPr lang="en-US" dirty="0"/>
              <a:t> | </a:t>
            </a:r>
            <a:r>
              <a:rPr lang="en-US" dirty="0" err="1"/>
              <a:t>Centrinė</a:t>
            </a:r>
            <a:r>
              <a:rPr lang="en-US" dirty="0"/>
              <a:t> </a:t>
            </a:r>
            <a:r>
              <a:rPr lang="en-US" dirty="0" err="1"/>
              <a:t>projektų</a:t>
            </a:r>
            <a:r>
              <a:rPr lang="en-US" dirty="0"/>
              <a:t> </a:t>
            </a:r>
            <a:r>
              <a:rPr lang="en-US" dirty="0" err="1"/>
              <a:t>valdymo</a:t>
            </a:r>
            <a:r>
              <a:rPr lang="en-US" dirty="0"/>
              <a:t> </a:t>
            </a:r>
            <a:r>
              <a:rPr lang="en-US" dirty="0" err="1"/>
              <a:t>agentūra</a:t>
            </a:r>
            <a:endParaRPr lang="x-none" dirty="0"/>
          </a:p>
        </p:txBody>
      </p:sp>
      <p:pic>
        <p:nvPicPr>
          <p:cNvPr id="6" name="Picture 5" descr="Icon&#10;&#10;Description automatically generated with medium confidence">
            <a:extLst>
              <a:ext uri="{FF2B5EF4-FFF2-40B4-BE49-F238E27FC236}">
                <a16:creationId xmlns:a16="http://schemas.microsoft.com/office/drawing/2014/main" id="{96322BF3-EB03-2EDA-1B79-8D7B09EB3C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425" y="476250"/>
            <a:ext cx="709691" cy="700155"/>
          </a:xfrm>
          <a:prstGeom prst="rect">
            <a:avLst/>
          </a:prstGeom>
        </p:spPr>
      </p:pic>
    </p:spTree>
    <p:extLst>
      <p:ext uri="{BB962C8B-B14F-4D97-AF65-F5344CB8AC3E}">
        <p14:creationId xmlns:p14="http://schemas.microsoft.com/office/powerpoint/2010/main" val="38097187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agrama">
    <p:bg>
      <p:bgPr>
        <a:solidFill>
          <a:srgbClr val="DCDCDC"/>
        </a:solidFill>
        <a:effectLst/>
      </p:bgPr>
    </p:bg>
    <p:spTree>
      <p:nvGrpSpPr>
        <p:cNvPr id="1" name=""/>
        <p:cNvGrpSpPr/>
        <p:nvPr/>
      </p:nvGrpSpPr>
      <p:grpSpPr>
        <a:xfrm>
          <a:off x="0" y="0"/>
          <a:ext cx="0" cy="0"/>
          <a:chOff x="0" y="0"/>
          <a:chExt cx="0" cy="0"/>
        </a:xfrm>
      </p:grpSpPr>
      <p:sp>
        <p:nvSpPr>
          <p:cNvPr id="22" name="Text Placeholder 4">
            <a:extLst>
              <a:ext uri="{FF2B5EF4-FFF2-40B4-BE49-F238E27FC236}">
                <a16:creationId xmlns:a16="http://schemas.microsoft.com/office/drawing/2014/main" id="{FCB066B1-0A5A-3F18-8037-5E04C3FC7A5A}"/>
              </a:ext>
            </a:extLst>
          </p:cNvPr>
          <p:cNvSpPr>
            <a:spLocks noGrp="1"/>
          </p:cNvSpPr>
          <p:nvPr>
            <p:ph type="body" sz="quarter" idx="10" hasCustomPrompt="1"/>
          </p:nvPr>
        </p:nvSpPr>
        <p:spPr>
          <a:xfrm>
            <a:off x="412962" y="3600689"/>
            <a:ext cx="3524038" cy="2570389"/>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400" spc="40" baseline="0">
                <a:solidFill>
                  <a:srgbClr val="092E68"/>
                </a:solidFill>
                <a:latin typeface="DM Sans" pitchFamily="2" charset="77"/>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dignissim</a:t>
            </a:r>
            <a:r>
              <a:rPr lang="en-US" dirty="0"/>
              <a:t> </a:t>
            </a:r>
            <a:r>
              <a:rPr lang="en-US" dirty="0" err="1"/>
              <a:t>augue</a:t>
            </a:r>
            <a:r>
              <a:rPr lang="en-US" dirty="0"/>
              <a:t> </a:t>
            </a:r>
            <a:r>
              <a:rPr lang="en-US" dirty="0" err="1"/>
              <a:t>interdum</a:t>
            </a:r>
            <a:r>
              <a:rPr lang="en-US" dirty="0"/>
              <a:t> </a:t>
            </a:r>
            <a:r>
              <a:rPr lang="en-US" dirty="0" err="1"/>
              <a:t>feugiat</a:t>
            </a:r>
            <a:r>
              <a:rPr lang="en-US" dirty="0"/>
              <a:t> </a:t>
            </a:r>
            <a:r>
              <a:rPr lang="en-US" dirty="0" err="1"/>
              <a:t>rutrum</a:t>
            </a:r>
            <a:r>
              <a:rPr lang="en-US" dirty="0"/>
              <a:t>. </a:t>
            </a:r>
            <a:r>
              <a:rPr lang="en-US" dirty="0" err="1"/>
              <a:t>Aliquam</a:t>
            </a:r>
            <a:r>
              <a:rPr lang="en-US" dirty="0"/>
              <a:t> </a:t>
            </a:r>
            <a:r>
              <a:rPr lang="en-US" dirty="0" err="1"/>
              <a:t>erat</a:t>
            </a:r>
            <a:r>
              <a:rPr lang="en-US" dirty="0"/>
              <a:t> </a:t>
            </a:r>
            <a:r>
              <a:rPr lang="en-US" dirty="0" err="1"/>
              <a:t>volutpat</a:t>
            </a:r>
            <a:r>
              <a:rPr lang="en-US" dirty="0"/>
              <a:t>. </a:t>
            </a:r>
            <a:r>
              <a:rPr lang="en-US" dirty="0" err="1"/>
              <a:t>Mauris</a:t>
            </a:r>
            <a:r>
              <a:rPr lang="en-US" dirty="0"/>
              <a:t> mi </a:t>
            </a:r>
            <a:r>
              <a:rPr lang="en-US" dirty="0" err="1"/>
              <a:t>urna</a:t>
            </a:r>
            <a:r>
              <a:rPr lang="en-US" dirty="0"/>
              <a:t>, </a:t>
            </a:r>
            <a:r>
              <a:rPr lang="en-US" dirty="0" err="1"/>
              <a:t>volutpat</a:t>
            </a:r>
            <a:r>
              <a:rPr lang="en-US" dirty="0"/>
              <a:t> non </a:t>
            </a:r>
            <a:r>
              <a:rPr lang="en-US" dirty="0" err="1"/>
              <a:t>nibh</a:t>
            </a:r>
            <a:r>
              <a:rPr lang="en-US" dirty="0"/>
              <a:t> vitae, </a:t>
            </a:r>
            <a:r>
              <a:rPr lang="en-US" dirty="0" err="1"/>
              <a:t>sagittis</a:t>
            </a:r>
            <a:r>
              <a:rPr lang="en-US" dirty="0"/>
              <a:t> </a:t>
            </a:r>
            <a:r>
              <a:rPr lang="en-US" dirty="0" err="1"/>
              <a:t>efficitur</a:t>
            </a:r>
            <a:r>
              <a:rPr lang="en-US" dirty="0"/>
              <a:t> </a:t>
            </a:r>
            <a:r>
              <a:rPr lang="en-US" dirty="0" err="1"/>
              <a:t>nisl</a:t>
            </a:r>
            <a:r>
              <a:rPr lang="en-US" dirty="0"/>
              <a:t>. Nam </a:t>
            </a:r>
            <a:r>
              <a:rPr lang="en-US" dirty="0" err="1"/>
              <a:t>dignissim</a:t>
            </a:r>
            <a:r>
              <a:rPr lang="en-US" dirty="0"/>
              <a:t> </a:t>
            </a:r>
            <a:r>
              <a:rPr lang="en-US" dirty="0" err="1"/>
              <a:t>augue</a:t>
            </a:r>
            <a:r>
              <a:rPr lang="en-US" dirty="0"/>
              <a:t> </a:t>
            </a:r>
            <a:r>
              <a:rPr lang="en-US" dirty="0" err="1"/>
              <a:t>interdum</a:t>
            </a:r>
            <a:r>
              <a:rPr lang="en-US" dirty="0"/>
              <a:t> </a:t>
            </a:r>
            <a:r>
              <a:rPr lang="en-US" dirty="0" err="1"/>
              <a:t>feugiat</a:t>
            </a:r>
            <a:r>
              <a:rPr lang="en-US" dirty="0"/>
              <a:t> </a:t>
            </a:r>
            <a:r>
              <a:rPr lang="en-US" dirty="0" err="1"/>
              <a:t>rutrum</a:t>
            </a:r>
            <a:r>
              <a:rPr lang="en-US" dirty="0"/>
              <a:t>. </a:t>
            </a:r>
          </a:p>
        </p:txBody>
      </p:sp>
      <p:sp>
        <p:nvSpPr>
          <p:cNvPr id="2" name="Text Placeholder 4">
            <a:extLst>
              <a:ext uri="{FF2B5EF4-FFF2-40B4-BE49-F238E27FC236}">
                <a16:creationId xmlns:a16="http://schemas.microsoft.com/office/drawing/2014/main" id="{FF731FDF-D2B6-2C67-542A-04166659695E}"/>
              </a:ext>
            </a:extLst>
          </p:cNvPr>
          <p:cNvSpPr>
            <a:spLocks noGrp="1"/>
          </p:cNvSpPr>
          <p:nvPr>
            <p:ph type="body" sz="quarter" idx="13" hasCustomPrompt="1"/>
          </p:nvPr>
        </p:nvSpPr>
        <p:spPr>
          <a:xfrm>
            <a:off x="394108" y="1916113"/>
            <a:ext cx="4194175" cy="1951892"/>
          </a:xfrm>
          <a:prstGeom prst="rect">
            <a:avLst/>
          </a:prstGeom>
        </p:spPr>
        <p:txBody>
          <a:bodyPr>
            <a:noAutofit/>
          </a:bodyPr>
          <a:lstStyle>
            <a:lvl1pPr marL="0" marR="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400" spc="40" baseline="0">
                <a:solidFill>
                  <a:srgbClr val="092E68"/>
                </a:solidFill>
                <a:latin typeface="DM Serif Display" pitchFamily="2" charset="0"/>
              </a:defRPr>
            </a:lvl1pPr>
          </a:lstStyle>
          <a:p>
            <a:pPr lvl="0"/>
            <a:r>
              <a:rPr lang="en-US" dirty="0"/>
              <a:t>Grafikas </a:t>
            </a:r>
            <a:r>
              <a:rPr lang="en-US" dirty="0" err="1"/>
              <a:t>diagrama</a:t>
            </a:r>
            <a:endParaRPr lang="en-US" dirty="0"/>
          </a:p>
        </p:txBody>
      </p:sp>
      <p:pic>
        <p:nvPicPr>
          <p:cNvPr id="3" name="Picture 2" descr="Icon&#10;&#10;Description automatically generated with medium confidence">
            <a:extLst>
              <a:ext uri="{FF2B5EF4-FFF2-40B4-BE49-F238E27FC236}">
                <a16:creationId xmlns:a16="http://schemas.microsoft.com/office/drawing/2014/main" id="{D550F834-AC78-9FE1-1570-6BE38C659C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425" y="476250"/>
            <a:ext cx="709691" cy="700155"/>
          </a:xfrm>
          <a:prstGeom prst="rect">
            <a:avLst/>
          </a:prstGeom>
        </p:spPr>
      </p:pic>
      <p:sp>
        <p:nvSpPr>
          <p:cNvPr id="4" name="Slide Number Placeholder 7">
            <a:extLst>
              <a:ext uri="{FF2B5EF4-FFF2-40B4-BE49-F238E27FC236}">
                <a16:creationId xmlns:a16="http://schemas.microsoft.com/office/drawing/2014/main" id="{CA89EB26-D916-6986-681D-D6CA183D57CE}"/>
              </a:ext>
            </a:extLst>
          </p:cNvPr>
          <p:cNvSpPr>
            <a:spLocks noGrp="1"/>
          </p:cNvSpPr>
          <p:nvPr>
            <p:ph type="sldNum" sz="quarter" idx="4"/>
          </p:nvPr>
        </p:nvSpPr>
        <p:spPr>
          <a:xfrm>
            <a:off x="412962" y="6281733"/>
            <a:ext cx="2928619" cy="365129"/>
          </a:xfrm>
          <a:prstGeom prst="rect">
            <a:avLst/>
          </a:prstGeom>
        </p:spPr>
        <p:txBody>
          <a:bodyPr/>
          <a:lstStyle>
            <a:lvl1pPr algn="l">
              <a:defRPr sz="800" spc="30" baseline="0">
                <a:solidFill>
                  <a:srgbClr val="092E68"/>
                </a:solidFill>
                <a:latin typeface="DM Sans" pitchFamily="2" charset="77"/>
              </a:defRPr>
            </a:lvl1pPr>
          </a:lstStyle>
          <a:p>
            <a:fld id="{2C9A1DEF-F8CC-264F-9A7B-89BAB9CBC5C2}" type="slidenum">
              <a:rPr lang="en-US" smtClean="0"/>
              <a:pPr/>
              <a:t>‹#›</a:t>
            </a:fld>
            <a:r>
              <a:rPr lang="en-US" dirty="0"/>
              <a:t>   |   </a:t>
            </a:r>
            <a:r>
              <a:rPr lang="en-US" dirty="0" err="1"/>
              <a:t>Centrinė</a:t>
            </a:r>
            <a:r>
              <a:rPr lang="en-US" dirty="0"/>
              <a:t> </a:t>
            </a:r>
            <a:r>
              <a:rPr lang="en-US" dirty="0" err="1"/>
              <a:t>projektų</a:t>
            </a:r>
            <a:r>
              <a:rPr lang="en-US" dirty="0"/>
              <a:t> </a:t>
            </a:r>
            <a:r>
              <a:rPr lang="en-US" dirty="0" err="1"/>
              <a:t>valdymo</a:t>
            </a:r>
            <a:r>
              <a:rPr lang="en-US" dirty="0"/>
              <a:t> </a:t>
            </a:r>
            <a:r>
              <a:rPr lang="en-US" dirty="0" err="1"/>
              <a:t>agentūra</a:t>
            </a:r>
            <a:endParaRPr lang="x-none" dirty="0"/>
          </a:p>
        </p:txBody>
      </p:sp>
    </p:spTree>
    <p:extLst>
      <p:ext uri="{BB962C8B-B14F-4D97-AF65-F5344CB8AC3E}">
        <p14:creationId xmlns:p14="http://schemas.microsoft.com/office/powerpoint/2010/main" val="2149065022"/>
      </p:ext>
    </p:extLst>
  </p:cSld>
  <p:clrMapOvr>
    <a:masterClrMapping/>
  </p:clrMapOvr>
  <p:extLst>
    <p:ext uri="{DCECCB84-F9BA-43D5-87BE-67443E8EF086}">
      <p15:sldGuideLst xmlns:p15="http://schemas.microsoft.com/office/powerpoint/2012/main">
        <p15:guide id="3" orient="horz" pos="3680">
          <p15:clr>
            <a:srgbClr val="FBAE40"/>
          </p15:clr>
        </p15:guide>
        <p15:guide id="4" orient="horz" pos="1207">
          <p15:clr>
            <a:srgbClr val="FBAE40"/>
          </p15:clr>
        </p15:guide>
        <p15:guide id="5" pos="737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agrama 2">
    <p:bg>
      <p:bgPr>
        <a:solidFill>
          <a:srgbClr val="DCDCDC"/>
        </a:solidFill>
        <a:effectLst/>
      </p:bgPr>
    </p:bg>
    <p:spTree>
      <p:nvGrpSpPr>
        <p:cNvPr id="1" name=""/>
        <p:cNvGrpSpPr/>
        <p:nvPr/>
      </p:nvGrpSpPr>
      <p:grpSpPr>
        <a:xfrm>
          <a:off x="0" y="0"/>
          <a:ext cx="0" cy="0"/>
          <a:chOff x="0" y="0"/>
          <a:chExt cx="0" cy="0"/>
        </a:xfrm>
      </p:grpSpPr>
      <p:sp>
        <p:nvSpPr>
          <p:cNvPr id="22" name="Text Placeholder 4">
            <a:extLst>
              <a:ext uri="{FF2B5EF4-FFF2-40B4-BE49-F238E27FC236}">
                <a16:creationId xmlns:a16="http://schemas.microsoft.com/office/drawing/2014/main" id="{FCB066B1-0A5A-3F18-8037-5E04C3FC7A5A}"/>
              </a:ext>
            </a:extLst>
          </p:cNvPr>
          <p:cNvSpPr>
            <a:spLocks noGrp="1"/>
          </p:cNvSpPr>
          <p:nvPr>
            <p:ph type="body" sz="quarter" idx="10" hasCustomPrompt="1"/>
          </p:nvPr>
        </p:nvSpPr>
        <p:spPr>
          <a:xfrm>
            <a:off x="412962" y="3600689"/>
            <a:ext cx="3524038" cy="2570389"/>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400" spc="40" baseline="0">
                <a:solidFill>
                  <a:srgbClr val="092E68"/>
                </a:solidFill>
                <a:latin typeface="DM Sans" pitchFamily="2" charset="77"/>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dignissim</a:t>
            </a:r>
            <a:r>
              <a:rPr lang="en-US" dirty="0"/>
              <a:t> </a:t>
            </a:r>
            <a:r>
              <a:rPr lang="en-US" dirty="0" err="1"/>
              <a:t>augue</a:t>
            </a:r>
            <a:r>
              <a:rPr lang="en-US" dirty="0"/>
              <a:t> </a:t>
            </a:r>
            <a:r>
              <a:rPr lang="en-US" dirty="0" err="1"/>
              <a:t>interdum</a:t>
            </a:r>
            <a:r>
              <a:rPr lang="en-US" dirty="0"/>
              <a:t> </a:t>
            </a:r>
            <a:r>
              <a:rPr lang="en-US" dirty="0" err="1"/>
              <a:t>feugiat</a:t>
            </a:r>
            <a:r>
              <a:rPr lang="en-US" dirty="0"/>
              <a:t> </a:t>
            </a:r>
            <a:r>
              <a:rPr lang="en-US" dirty="0" err="1"/>
              <a:t>rutrum</a:t>
            </a:r>
            <a:r>
              <a:rPr lang="en-US" dirty="0"/>
              <a:t>. </a:t>
            </a:r>
            <a:r>
              <a:rPr lang="en-US" dirty="0" err="1"/>
              <a:t>Aliquam</a:t>
            </a:r>
            <a:r>
              <a:rPr lang="en-US" dirty="0"/>
              <a:t> </a:t>
            </a:r>
            <a:r>
              <a:rPr lang="en-US" dirty="0" err="1"/>
              <a:t>erat</a:t>
            </a:r>
            <a:r>
              <a:rPr lang="en-US" dirty="0"/>
              <a:t> </a:t>
            </a:r>
            <a:r>
              <a:rPr lang="en-US" dirty="0" err="1"/>
              <a:t>volutpat</a:t>
            </a:r>
            <a:r>
              <a:rPr lang="en-US" dirty="0"/>
              <a:t>. </a:t>
            </a:r>
            <a:r>
              <a:rPr lang="en-US" dirty="0" err="1"/>
              <a:t>Mauris</a:t>
            </a:r>
            <a:r>
              <a:rPr lang="en-US" dirty="0"/>
              <a:t> mi </a:t>
            </a:r>
            <a:r>
              <a:rPr lang="en-US" dirty="0" err="1"/>
              <a:t>urna</a:t>
            </a:r>
            <a:r>
              <a:rPr lang="en-US" dirty="0"/>
              <a:t>, </a:t>
            </a:r>
            <a:r>
              <a:rPr lang="en-US" dirty="0" err="1"/>
              <a:t>volutpat</a:t>
            </a:r>
            <a:r>
              <a:rPr lang="en-US" dirty="0"/>
              <a:t> non </a:t>
            </a:r>
            <a:r>
              <a:rPr lang="en-US" dirty="0" err="1"/>
              <a:t>nibh</a:t>
            </a:r>
            <a:r>
              <a:rPr lang="en-US" dirty="0"/>
              <a:t> vitae, </a:t>
            </a:r>
            <a:r>
              <a:rPr lang="en-US" dirty="0" err="1"/>
              <a:t>sagittis</a:t>
            </a:r>
            <a:r>
              <a:rPr lang="en-US" dirty="0"/>
              <a:t> </a:t>
            </a:r>
            <a:r>
              <a:rPr lang="en-US" dirty="0" err="1"/>
              <a:t>efficitur</a:t>
            </a:r>
            <a:r>
              <a:rPr lang="en-US" dirty="0"/>
              <a:t> </a:t>
            </a:r>
            <a:r>
              <a:rPr lang="en-US" dirty="0" err="1"/>
              <a:t>nisl</a:t>
            </a:r>
            <a:r>
              <a:rPr lang="en-US" dirty="0"/>
              <a:t>. Nam </a:t>
            </a:r>
            <a:r>
              <a:rPr lang="en-US" dirty="0" err="1"/>
              <a:t>dignissim</a:t>
            </a:r>
            <a:r>
              <a:rPr lang="en-US" dirty="0"/>
              <a:t> </a:t>
            </a:r>
            <a:r>
              <a:rPr lang="en-US" dirty="0" err="1"/>
              <a:t>augue</a:t>
            </a:r>
            <a:r>
              <a:rPr lang="en-US" dirty="0"/>
              <a:t> </a:t>
            </a:r>
            <a:r>
              <a:rPr lang="en-US" dirty="0" err="1"/>
              <a:t>interdum</a:t>
            </a:r>
            <a:r>
              <a:rPr lang="en-US" dirty="0"/>
              <a:t> </a:t>
            </a:r>
            <a:r>
              <a:rPr lang="en-US" dirty="0" err="1"/>
              <a:t>feugiat</a:t>
            </a:r>
            <a:r>
              <a:rPr lang="en-US" dirty="0"/>
              <a:t> </a:t>
            </a:r>
            <a:r>
              <a:rPr lang="en-US" dirty="0" err="1"/>
              <a:t>rutrum</a:t>
            </a:r>
            <a:r>
              <a:rPr lang="en-US" dirty="0"/>
              <a:t>. </a:t>
            </a:r>
          </a:p>
        </p:txBody>
      </p:sp>
      <p:sp>
        <p:nvSpPr>
          <p:cNvPr id="2" name="Text Placeholder 4">
            <a:extLst>
              <a:ext uri="{FF2B5EF4-FFF2-40B4-BE49-F238E27FC236}">
                <a16:creationId xmlns:a16="http://schemas.microsoft.com/office/drawing/2014/main" id="{FF731FDF-D2B6-2C67-542A-04166659695E}"/>
              </a:ext>
            </a:extLst>
          </p:cNvPr>
          <p:cNvSpPr>
            <a:spLocks noGrp="1"/>
          </p:cNvSpPr>
          <p:nvPr>
            <p:ph type="body" sz="quarter" idx="13" hasCustomPrompt="1"/>
          </p:nvPr>
        </p:nvSpPr>
        <p:spPr>
          <a:xfrm>
            <a:off x="394108" y="1916113"/>
            <a:ext cx="4194175" cy="1951892"/>
          </a:xfrm>
          <a:prstGeom prst="rect">
            <a:avLst/>
          </a:prstGeom>
        </p:spPr>
        <p:txBody>
          <a:bodyPr>
            <a:noAutofit/>
          </a:bodyPr>
          <a:lstStyle>
            <a:lvl1pPr marL="0" marR="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400" spc="40" baseline="0">
                <a:solidFill>
                  <a:srgbClr val="092E68"/>
                </a:solidFill>
                <a:latin typeface="DM Serif Display" pitchFamily="2" charset="0"/>
              </a:defRPr>
            </a:lvl1pPr>
          </a:lstStyle>
          <a:p>
            <a:pPr lvl="0"/>
            <a:r>
              <a:rPr lang="en-US" dirty="0"/>
              <a:t>Grafikas </a:t>
            </a:r>
            <a:r>
              <a:rPr lang="en-US" dirty="0" err="1"/>
              <a:t>diagrama</a:t>
            </a:r>
            <a:endParaRPr lang="en-US" dirty="0"/>
          </a:p>
        </p:txBody>
      </p:sp>
      <p:pic>
        <p:nvPicPr>
          <p:cNvPr id="7" name="Picture 6" descr="Icon&#10;&#10;Description automatically generated with medium confidence">
            <a:extLst>
              <a:ext uri="{FF2B5EF4-FFF2-40B4-BE49-F238E27FC236}">
                <a16:creationId xmlns:a16="http://schemas.microsoft.com/office/drawing/2014/main" id="{91D8E18C-F762-BF87-D798-5736B4CA2A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425" y="476250"/>
            <a:ext cx="709691" cy="700155"/>
          </a:xfrm>
          <a:prstGeom prst="rect">
            <a:avLst/>
          </a:prstGeom>
        </p:spPr>
      </p:pic>
      <p:sp>
        <p:nvSpPr>
          <p:cNvPr id="4" name="Slide Number Placeholder 7">
            <a:extLst>
              <a:ext uri="{FF2B5EF4-FFF2-40B4-BE49-F238E27FC236}">
                <a16:creationId xmlns:a16="http://schemas.microsoft.com/office/drawing/2014/main" id="{4735FDE9-00DB-161C-AB56-76DA53D06FDC}"/>
              </a:ext>
            </a:extLst>
          </p:cNvPr>
          <p:cNvSpPr>
            <a:spLocks noGrp="1"/>
          </p:cNvSpPr>
          <p:nvPr>
            <p:ph type="sldNum" sz="quarter" idx="4"/>
          </p:nvPr>
        </p:nvSpPr>
        <p:spPr>
          <a:xfrm>
            <a:off x="412962" y="6281733"/>
            <a:ext cx="2928619" cy="365129"/>
          </a:xfrm>
          <a:prstGeom prst="rect">
            <a:avLst/>
          </a:prstGeom>
        </p:spPr>
        <p:txBody>
          <a:bodyPr/>
          <a:lstStyle>
            <a:lvl1pPr algn="l">
              <a:defRPr sz="800" spc="30" baseline="0">
                <a:solidFill>
                  <a:srgbClr val="092E68"/>
                </a:solidFill>
                <a:latin typeface="DM Sans" pitchFamily="2" charset="77"/>
              </a:defRPr>
            </a:lvl1pPr>
          </a:lstStyle>
          <a:p>
            <a:fld id="{2C9A1DEF-F8CC-264F-9A7B-89BAB9CBC5C2}" type="slidenum">
              <a:rPr lang="en-US" smtClean="0"/>
              <a:pPr/>
              <a:t>‹#›</a:t>
            </a:fld>
            <a:r>
              <a:rPr lang="en-US" dirty="0"/>
              <a:t>   |   </a:t>
            </a:r>
            <a:r>
              <a:rPr lang="en-US" dirty="0" err="1"/>
              <a:t>Centrinė</a:t>
            </a:r>
            <a:r>
              <a:rPr lang="en-US" dirty="0"/>
              <a:t> </a:t>
            </a:r>
            <a:r>
              <a:rPr lang="en-US" dirty="0" err="1"/>
              <a:t>projektų</a:t>
            </a:r>
            <a:r>
              <a:rPr lang="en-US" dirty="0"/>
              <a:t> </a:t>
            </a:r>
            <a:r>
              <a:rPr lang="en-US" dirty="0" err="1"/>
              <a:t>valdymo</a:t>
            </a:r>
            <a:r>
              <a:rPr lang="en-US" dirty="0"/>
              <a:t> </a:t>
            </a:r>
            <a:r>
              <a:rPr lang="en-US" dirty="0" err="1"/>
              <a:t>agentūra</a:t>
            </a:r>
            <a:endParaRPr lang="x-none" dirty="0"/>
          </a:p>
        </p:txBody>
      </p:sp>
    </p:spTree>
    <p:extLst>
      <p:ext uri="{BB962C8B-B14F-4D97-AF65-F5344CB8AC3E}">
        <p14:creationId xmlns:p14="http://schemas.microsoft.com/office/powerpoint/2010/main" val="3259410216"/>
      </p:ext>
    </p:extLst>
  </p:cSld>
  <p:clrMapOvr>
    <a:masterClrMapping/>
  </p:clrMapOvr>
  <p:extLst>
    <p:ext uri="{DCECCB84-F9BA-43D5-87BE-67443E8EF086}">
      <p15:sldGuideLst xmlns:p15="http://schemas.microsoft.com/office/powerpoint/2012/main">
        <p15:guide id="3" orient="horz" pos="3680">
          <p15:clr>
            <a:srgbClr val="FBAE40"/>
          </p15:clr>
        </p15:guide>
        <p15:guide id="4" orient="horz" pos="1207">
          <p15:clr>
            <a:srgbClr val="FBAE40"/>
          </p15:clr>
        </p15:guide>
        <p15:guide id="5" pos="7378">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agrama 2">
    <p:bg>
      <p:bgPr>
        <a:solidFill>
          <a:srgbClr val="DCDCDC"/>
        </a:solidFill>
        <a:effectLst/>
      </p:bgPr>
    </p:bg>
    <p:spTree>
      <p:nvGrpSpPr>
        <p:cNvPr id="1" name=""/>
        <p:cNvGrpSpPr/>
        <p:nvPr/>
      </p:nvGrpSpPr>
      <p:grpSpPr>
        <a:xfrm>
          <a:off x="0" y="0"/>
          <a:ext cx="0" cy="0"/>
          <a:chOff x="0" y="0"/>
          <a:chExt cx="0" cy="0"/>
        </a:xfrm>
      </p:grpSpPr>
      <p:sp>
        <p:nvSpPr>
          <p:cNvPr id="22" name="Text Placeholder 4">
            <a:extLst>
              <a:ext uri="{FF2B5EF4-FFF2-40B4-BE49-F238E27FC236}">
                <a16:creationId xmlns:a16="http://schemas.microsoft.com/office/drawing/2014/main" id="{FCB066B1-0A5A-3F18-8037-5E04C3FC7A5A}"/>
              </a:ext>
            </a:extLst>
          </p:cNvPr>
          <p:cNvSpPr>
            <a:spLocks noGrp="1"/>
          </p:cNvSpPr>
          <p:nvPr>
            <p:ph type="body" sz="quarter" idx="10" hasCustomPrompt="1"/>
          </p:nvPr>
        </p:nvSpPr>
        <p:spPr>
          <a:xfrm>
            <a:off x="412962" y="3600689"/>
            <a:ext cx="3524038" cy="2570389"/>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400" spc="40" baseline="0">
                <a:solidFill>
                  <a:srgbClr val="092E68"/>
                </a:solidFill>
                <a:latin typeface="DM Sans" pitchFamily="2" charset="77"/>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dignissim</a:t>
            </a:r>
            <a:r>
              <a:rPr lang="en-US" dirty="0"/>
              <a:t> </a:t>
            </a:r>
            <a:r>
              <a:rPr lang="en-US" dirty="0" err="1"/>
              <a:t>augue</a:t>
            </a:r>
            <a:r>
              <a:rPr lang="en-US" dirty="0"/>
              <a:t> </a:t>
            </a:r>
            <a:r>
              <a:rPr lang="en-US" dirty="0" err="1"/>
              <a:t>interdum</a:t>
            </a:r>
            <a:r>
              <a:rPr lang="en-US" dirty="0"/>
              <a:t> </a:t>
            </a:r>
            <a:r>
              <a:rPr lang="en-US" dirty="0" err="1"/>
              <a:t>feugiat</a:t>
            </a:r>
            <a:r>
              <a:rPr lang="en-US" dirty="0"/>
              <a:t> </a:t>
            </a:r>
            <a:r>
              <a:rPr lang="en-US" dirty="0" err="1"/>
              <a:t>rutrum</a:t>
            </a:r>
            <a:r>
              <a:rPr lang="en-US" dirty="0"/>
              <a:t>. </a:t>
            </a:r>
            <a:r>
              <a:rPr lang="en-US" dirty="0" err="1"/>
              <a:t>Aliquam</a:t>
            </a:r>
            <a:r>
              <a:rPr lang="en-US" dirty="0"/>
              <a:t> </a:t>
            </a:r>
            <a:r>
              <a:rPr lang="en-US" dirty="0" err="1"/>
              <a:t>erat</a:t>
            </a:r>
            <a:r>
              <a:rPr lang="en-US" dirty="0"/>
              <a:t> </a:t>
            </a:r>
            <a:r>
              <a:rPr lang="en-US" dirty="0" err="1"/>
              <a:t>volutpat</a:t>
            </a:r>
            <a:r>
              <a:rPr lang="en-US" dirty="0"/>
              <a:t>. </a:t>
            </a:r>
            <a:r>
              <a:rPr lang="en-US" dirty="0" err="1"/>
              <a:t>Mauris</a:t>
            </a:r>
            <a:r>
              <a:rPr lang="en-US" dirty="0"/>
              <a:t> mi </a:t>
            </a:r>
            <a:r>
              <a:rPr lang="en-US" dirty="0" err="1"/>
              <a:t>urna</a:t>
            </a:r>
            <a:r>
              <a:rPr lang="en-US" dirty="0"/>
              <a:t>, </a:t>
            </a:r>
            <a:r>
              <a:rPr lang="en-US" dirty="0" err="1"/>
              <a:t>volutpat</a:t>
            </a:r>
            <a:r>
              <a:rPr lang="en-US" dirty="0"/>
              <a:t> non </a:t>
            </a:r>
            <a:r>
              <a:rPr lang="en-US" dirty="0" err="1"/>
              <a:t>nibh</a:t>
            </a:r>
            <a:r>
              <a:rPr lang="en-US" dirty="0"/>
              <a:t> vitae, </a:t>
            </a:r>
            <a:r>
              <a:rPr lang="en-US" dirty="0" err="1"/>
              <a:t>sagittis</a:t>
            </a:r>
            <a:r>
              <a:rPr lang="en-US" dirty="0"/>
              <a:t> </a:t>
            </a:r>
            <a:r>
              <a:rPr lang="en-US" dirty="0" err="1"/>
              <a:t>efficitur</a:t>
            </a:r>
            <a:r>
              <a:rPr lang="en-US" dirty="0"/>
              <a:t> </a:t>
            </a:r>
            <a:r>
              <a:rPr lang="en-US" dirty="0" err="1"/>
              <a:t>nisl</a:t>
            </a:r>
            <a:r>
              <a:rPr lang="en-US" dirty="0"/>
              <a:t>. Nam </a:t>
            </a:r>
            <a:r>
              <a:rPr lang="en-US" dirty="0" err="1"/>
              <a:t>dignissim</a:t>
            </a:r>
            <a:r>
              <a:rPr lang="en-US" dirty="0"/>
              <a:t> </a:t>
            </a:r>
            <a:r>
              <a:rPr lang="en-US" dirty="0" err="1"/>
              <a:t>augue</a:t>
            </a:r>
            <a:r>
              <a:rPr lang="en-US" dirty="0"/>
              <a:t> </a:t>
            </a:r>
            <a:r>
              <a:rPr lang="en-US" dirty="0" err="1"/>
              <a:t>interdum</a:t>
            </a:r>
            <a:r>
              <a:rPr lang="en-US" dirty="0"/>
              <a:t> </a:t>
            </a:r>
            <a:r>
              <a:rPr lang="en-US" dirty="0" err="1"/>
              <a:t>feugiat</a:t>
            </a:r>
            <a:r>
              <a:rPr lang="en-US" dirty="0"/>
              <a:t> </a:t>
            </a:r>
            <a:r>
              <a:rPr lang="en-US" dirty="0" err="1"/>
              <a:t>rutrum</a:t>
            </a:r>
            <a:r>
              <a:rPr lang="en-US" dirty="0"/>
              <a:t>. </a:t>
            </a:r>
          </a:p>
        </p:txBody>
      </p:sp>
      <p:sp>
        <p:nvSpPr>
          <p:cNvPr id="2" name="Text Placeholder 4">
            <a:extLst>
              <a:ext uri="{FF2B5EF4-FFF2-40B4-BE49-F238E27FC236}">
                <a16:creationId xmlns:a16="http://schemas.microsoft.com/office/drawing/2014/main" id="{FF731FDF-D2B6-2C67-542A-04166659695E}"/>
              </a:ext>
            </a:extLst>
          </p:cNvPr>
          <p:cNvSpPr>
            <a:spLocks noGrp="1"/>
          </p:cNvSpPr>
          <p:nvPr>
            <p:ph type="body" sz="quarter" idx="13" hasCustomPrompt="1"/>
          </p:nvPr>
        </p:nvSpPr>
        <p:spPr>
          <a:xfrm>
            <a:off x="394108" y="1916113"/>
            <a:ext cx="4194175" cy="1951892"/>
          </a:xfrm>
          <a:prstGeom prst="rect">
            <a:avLst/>
          </a:prstGeom>
        </p:spPr>
        <p:txBody>
          <a:bodyPr>
            <a:noAutofit/>
          </a:bodyPr>
          <a:lstStyle>
            <a:lvl1pPr marL="0" marR="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400" spc="40" baseline="0">
                <a:solidFill>
                  <a:srgbClr val="092E68"/>
                </a:solidFill>
                <a:latin typeface="DM Serif Display" pitchFamily="2" charset="0"/>
              </a:defRPr>
            </a:lvl1pPr>
          </a:lstStyle>
          <a:p>
            <a:pPr lvl="0"/>
            <a:r>
              <a:rPr lang="en-US" dirty="0"/>
              <a:t>Grafikas </a:t>
            </a:r>
            <a:r>
              <a:rPr lang="en-US" dirty="0" err="1"/>
              <a:t>diagrama</a:t>
            </a:r>
            <a:endParaRPr lang="en-US" dirty="0"/>
          </a:p>
        </p:txBody>
      </p:sp>
      <p:pic>
        <p:nvPicPr>
          <p:cNvPr id="7" name="Picture 6" descr="Icon&#10;&#10;Description automatically generated with medium confidence">
            <a:extLst>
              <a:ext uri="{FF2B5EF4-FFF2-40B4-BE49-F238E27FC236}">
                <a16:creationId xmlns:a16="http://schemas.microsoft.com/office/drawing/2014/main" id="{91D8E18C-F762-BF87-D798-5736B4CA2A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425" y="476250"/>
            <a:ext cx="709691" cy="700155"/>
          </a:xfrm>
          <a:prstGeom prst="rect">
            <a:avLst/>
          </a:prstGeom>
        </p:spPr>
      </p:pic>
      <p:sp>
        <p:nvSpPr>
          <p:cNvPr id="4" name="Slide Number Placeholder 7">
            <a:extLst>
              <a:ext uri="{FF2B5EF4-FFF2-40B4-BE49-F238E27FC236}">
                <a16:creationId xmlns:a16="http://schemas.microsoft.com/office/drawing/2014/main" id="{97030B1D-2E4E-C866-181B-C70D2DE0793C}"/>
              </a:ext>
            </a:extLst>
          </p:cNvPr>
          <p:cNvSpPr>
            <a:spLocks noGrp="1"/>
          </p:cNvSpPr>
          <p:nvPr>
            <p:ph type="sldNum" sz="quarter" idx="4"/>
          </p:nvPr>
        </p:nvSpPr>
        <p:spPr>
          <a:xfrm>
            <a:off x="412962" y="6281733"/>
            <a:ext cx="2928619" cy="365129"/>
          </a:xfrm>
          <a:prstGeom prst="rect">
            <a:avLst/>
          </a:prstGeom>
        </p:spPr>
        <p:txBody>
          <a:bodyPr/>
          <a:lstStyle>
            <a:lvl1pPr algn="l">
              <a:defRPr sz="800" spc="30" baseline="0">
                <a:solidFill>
                  <a:srgbClr val="092E68"/>
                </a:solidFill>
                <a:latin typeface="DM Sans" pitchFamily="2" charset="77"/>
              </a:defRPr>
            </a:lvl1pPr>
          </a:lstStyle>
          <a:p>
            <a:fld id="{2C9A1DEF-F8CC-264F-9A7B-89BAB9CBC5C2}" type="slidenum">
              <a:rPr lang="en-US" smtClean="0"/>
              <a:pPr/>
              <a:t>‹#›</a:t>
            </a:fld>
            <a:r>
              <a:rPr lang="en-US" dirty="0"/>
              <a:t>   |   </a:t>
            </a:r>
            <a:r>
              <a:rPr lang="en-US" dirty="0" err="1"/>
              <a:t>Centrinė</a:t>
            </a:r>
            <a:r>
              <a:rPr lang="en-US" dirty="0"/>
              <a:t> </a:t>
            </a:r>
            <a:r>
              <a:rPr lang="en-US" dirty="0" err="1"/>
              <a:t>projektų</a:t>
            </a:r>
            <a:r>
              <a:rPr lang="en-US" dirty="0"/>
              <a:t> </a:t>
            </a:r>
            <a:r>
              <a:rPr lang="en-US" dirty="0" err="1"/>
              <a:t>valdymo</a:t>
            </a:r>
            <a:r>
              <a:rPr lang="en-US" dirty="0"/>
              <a:t> </a:t>
            </a:r>
            <a:r>
              <a:rPr lang="en-US" dirty="0" err="1"/>
              <a:t>agentūra</a:t>
            </a:r>
            <a:endParaRPr lang="x-none" dirty="0"/>
          </a:p>
        </p:txBody>
      </p:sp>
    </p:spTree>
    <p:extLst>
      <p:ext uri="{BB962C8B-B14F-4D97-AF65-F5344CB8AC3E}">
        <p14:creationId xmlns:p14="http://schemas.microsoft.com/office/powerpoint/2010/main" val="3441884786"/>
      </p:ext>
    </p:extLst>
  </p:cSld>
  <p:clrMapOvr>
    <a:masterClrMapping/>
  </p:clrMapOvr>
  <p:extLst>
    <p:ext uri="{DCECCB84-F9BA-43D5-87BE-67443E8EF086}">
      <p15:sldGuideLst xmlns:p15="http://schemas.microsoft.com/office/powerpoint/2012/main">
        <p15:guide id="3" orient="horz" pos="3680">
          <p15:clr>
            <a:srgbClr val="FBAE40"/>
          </p15:clr>
        </p15:guide>
        <p15:guide id="4" orient="horz" pos="1207">
          <p15:clr>
            <a:srgbClr val="FBAE40"/>
          </p15:clr>
        </p15:guide>
        <p15:guide id="5" pos="737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kstas ir statistika">
    <p:bg>
      <p:bgPr>
        <a:solidFill>
          <a:srgbClr val="A0BAEB"/>
        </a:solidFill>
        <a:effectLst/>
      </p:bgPr>
    </p:bg>
    <p:spTree>
      <p:nvGrpSpPr>
        <p:cNvPr id="1" name=""/>
        <p:cNvGrpSpPr/>
        <p:nvPr/>
      </p:nvGrpSpPr>
      <p:grpSpPr>
        <a:xfrm>
          <a:off x="0" y="0"/>
          <a:ext cx="0" cy="0"/>
          <a:chOff x="0" y="0"/>
          <a:chExt cx="0" cy="0"/>
        </a:xfrm>
      </p:grpSpPr>
      <p:sp>
        <p:nvSpPr>
          <p:cNvPr id="22" name="Text Placeholder 4">
            <a:extLst>
              <a:ext uri="{FF2B5EF4-FFF2-40B4-BE49-F238E27FC236}">
                <a16:creationId xmlns:a16="http://schemas.microsoft.com/office/drawing/2014/main" id="{FCB066B1-0A5A-3F18-8037-5E04C3FC7A5A}"/>
              </a:ext>
            </a:extLst>
          </p:cNvPr>
          <p:cNvSpPr>
            <a:spLocks noGrp="1"/>
          </p:cNvSpPr>
          <p:nvPr>
            <p:ph type="body" sz="quarter" idx="10" hasCustomPrompt="1"/>
          </p:nvPr>
        </p:nvSpPr>
        <p:spPr>
          <a:xfrm>
            <a:off x="387984" y="1707672"/>
            <a:ext cx="5629772" cy="1721319"/>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800" b="1" i="0" spc="40" baseline="0">
                <a:solidFill>
                  <a:srgbClr val="092E68"/>
                </a:solidFill>
                <a:latin typeface="DM Sans" pitchFamily="2" charset="77"/>
              </a:defRPr>
            </a:lvl1pPr>
          </a:lstStyle>
          <a:p>
            <a:pPr lvl="0"/>
            <a:r>
              <a:rPr lang="en-US" dirty="0" err="1"/>
              <a:t>Holor</a:t>
            </a:r>
            <a:r>
              <a:rPr lang="en-US" dirty="0"/>
              <a:t>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dignissim</a:t>
            </a:r>
            <a:r>
              <a:rPr lang="en-US" dirty="0"/>
              <a:t> </a:t>
            </a:r>
            <a:r>
              <a:rPr lang="en-US" dirty="0" err="1"/>
              <a:t>augue</a:t>
            </a:r>
            <a:r>
              <a:rPr lang="en-US" dirty="0"/>
              <a:t> </a:t>
            </a:r>
            <a:r>
              <a:rPr lang="en-US" dirty="0" err="1"/>
              <a:t>interdum</a:t>
            </a:r>
            <a:r>
              <a:rPr lang="en-US" dirty="0"/>
              <a:t> </a:t>
            </a:r>
            <a:r>
              <a:rPr lang="en-US" dirty="0" err="1"/>
              <a:t>feugiat</a:t>
            </a:r>
            <a:r>
              <a:rPr lang="en-US" dirty="0"/>
              <a:t> </a:t>
            </a:r>
            <a:r>
              <a:rPr lang="en-US" dirty="0" err="1"/>
              <a:t>rutrum</a:t>
            </a:r>
            <a:r>
              <a:rPr lang="en-US" dirty="0"/>
              <a:t>. </a:t>
            </a:r>
            <a:r>
              <a:rPr lang="en-US" dirty="0" err="1"/>
              <a:t>Aliquam</a:t>
            </a:r>
            <a:r>
              <a:rPr lang="en-US" dirty="0"/>
              <a:t> </a:t>
            </a:r>
            <a:r>
              <a:rPr lang="en-US" dirty="0" err="1"/>
              <a:t>erat</a:t>
            </a:r>
            <a:r>
              <a:rPr lang="en-US" dirty="0"/>
              <a:t> </a:t>
            </a:r>
            <a:r>
              <a:rPr lang="en-US" dirty="0" err="1"/>
              <a:t>volutpat</a:t>
            </a:r>
            <a:r>
              <a:rPr lang="en-US" dirty="0"/>
              <a:t>. </a:t>
            </a:r>
            <a:r>
              <a:rPr lang="en-US" dirty="0" err="1"/>
              <a:t>Mauris</a:t>
            </a:r>
            <a:r>
              <a:rPr lang="en-US" dirty="0"/>
              <a:t> mi </a:t>
            </a:r>
            <a:r>
              <a:rPr lang="en-US" dirty="0" err="1"/>
              <a:t>urna</a:t>
            </a:r>
            <a:r>
              <a:rPr lang="en-US" dirty="0"/>
              <a:t>, </a:t>
            </a:r>
            <a:r>
              <a:rPr lang="en-US" dirty="0" err="1"/>
              <a:t>volutpat</a:t>
            </a:r>
            <a:r>
              <a:rPr lang="en-US" dirty="0"/>
              <a:t> non </a:t>
            </a:r>
            <a:r>
              <a:rPr lang="en-US" dirty="0" err="1"/>
              <a:t>nibh</a:t>
            </a:r>
            <a:r>
              <a:rPr lang="en-US" dirty="0"/>
              <a:t> vitae, </a:t>
            </a:r>
            <a:r>
              <a:rPr lang="en-US" dirty="0" err="1"/>
              <a:t>sagittis</a:t>
            </a:r>
            <a:r>
              <a:rPr lang="en-US" dirty="0"/>
              <a:t> </a:t>
            </a:r>
            <a:r>
              <a:rPr lang="en-US" dirty="0" err="1"/>
              <a:t>efficitur</a:t>
            </a:r>
            <a:r>
              <a:rPr lang="en-US" dirty="0"/>
              <a:t> </a:t>
            </a:r>
            <a:r>
              <a:rPr lang="en-US" dirty="0" err="1"/>
              <a:t>nisl</a:t>
            </a:r>
            <a:r>
              <a:rPr lang="en-US" dirty="0"/>
              <a:t>. </a:t>
            </a:r>
            <a:r>
              <a:rPr lang="en-US" dirty="0" err="1"/>
              <a:t>Dignissim</a:t>
            </a:r>
            <a:r>
              <a:rPr lang="en-US" dirty="0"/>
              <a:t> </a:t>
            </a:r>
            <a:r>
              <a:rPr lang="en-US" dirty="0" err="1"/>
              <a:t>augue</a:t>
            </a:r>
            <a:r>
              <a:rPr lang="en-US" dirty="0"/>
              <a:t> </a:t>
            </a:r>
            <a:r>
              <a:rPr lang="en-US" dirty="0" err="1"/>
              <a:t>interdum</a:t>
            </a:r>
            <a:r>
              <a:rPr lang="en-US" dirty="0"/>
              <a:t> </a:t>
            </a:r>
            <a:r>
              <a:rPr lang="en-US" dirty="0" err="1"/>
              <a:t>feugiat</a:t>
            </a:r>
            <a:r>
              <a:rPr lang="en-US" dirty="0"/>
              <a:t> </a:t>
            </a:r>
          </a:p>
        </p:txBody>
      </p:sp>
      <p:sp>
        <p:nvSpPr>
          <p:cNvPr id="3" name="Text Placeholder 4">
            <a:extLst>
              <a:ext uri="{FF2B5EF4-FFF2-40B4-BE49-F238E27FC236}">
                <a16:creationId xmlns:a16="http://schemas.microsoft.com/office/drawing/2014/main" id="{9022318E-5949-FF31-9C98-6F83DE1B56EA}"/>
              </a:ext>
            </a:extLst>
          </p:cNvPr>
          <p:cNvSpPr>
            <a:spLocks noGrp="1"/>
          </p:cNvSpPr>
          <p:nvPr>
            <p:ph type="body" sz="quarter" idx="11" hasCustomPrompt="1"/>
          </p:nvPr>
        </p:nvSpPr>
        <p:spPr>
          <a:xfrm>
            <a:off x="7270547" y="1707672"/>
            <a:ext cx="4280917" cy="1721321"/>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600" spc="40" baseline="0">
                <a:solidFill>
                  <a:srgbClr val="092E68"/>
                </a:solidFill>
                <a:latin typeface="DM Sans" pitchFamily="2" charset="77"/>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dignissim</a:t>
            </a:r>
            <a:r>
              <a:rPr lang="en-US" dirty="0"/>
              <a:t> </a:t>
            </a:r>
            <a:r>
              <a:rPr lang="en-US" dirty="0" err="1"/>
              <a:t>augue</a:t>
            </a:r>
            <a:r>
              <a:rPr lang="en-US" dirty="0"/>
              <a:t> </a:t>
            </a:r>
            <a:r>
              <a:rPr lang="en-US" dirty="0" err="1"/>
              <a:t>interdum</a:t>
            </a:r>
            <a:r>
              <a:rPr lang="en-US" dirty="0"/>
              <a:t> </a:t>
            </a:r>
            <a:r>
              <a:rPr lang="en-US" dirty="0" err="1"/>
              <a:t>feugiat</a:t>
            </a:r>
            <a:r>
              <a:rPr lang="en-US" dirty="0"/>
              <a:t> </a:t>
            </a:r>
            <a:r>
              <a:rPr lang="en-US" dirty="0" err="1"/>
              <a:t>rutrum</a:t>
            </a:r>
            <a:r>
              <a:rPr lang="en-US" dirty="0"/>
              <a:t>. </a:t>
            </a:r>
            <a:r>
              <a:rPr lang="en-US" dirty="0" err="1"/>
              <a:t>Aliquam</a:t>
            </a:r>
            <a:r>
              <a:rPr lang="en-US" dirty="0"/>
              <a:t> </a:t>
            </a:r>
            <a:r>
              <a:rPr lang="en-US" dirty="0" err="1"/>
              <a:t>erat</a:t>
            </a:r>
            <a:r>
              <a:rPr lang="en-US" dirty="0"/>
              <a:t> </a:t>
            </a:r>
            <a:r>
              <a:rPr lang="en-US" dirty="0" err="1"/>
              <a:t>volutpat</a:t>
            </a:r>
            <a:r>
              <a:rPr lang="en-US" dirty="0"/>
              <a:t>. </a:t>
            </a:r>
            <a:r>
              <a:rPr lang="en-US" dirty="0" err="1"/>
              <a:t>Mauris</a:t>
            </a:r>
            <a:r>
              <a:rPr lang="en-US" dirty="0"/>
              <a:t> mi </a:t>
            </a:r>
            <a:r>
              <a:rPr lang="en-US" dirty="0" err="1"/>
              <a:t>urna</a:t>
            </a:r>
            <a:r>
              <a:rPr lang="en-US" dirty="0"/>
              <a:t>, </a:t>
            </a:r>
            <a:r>
              <a:rPr lang="en-US" dirty="0" err="1"/>
              <a:t>volutpat</a:t>
            </a:r>
            <a:r>
              <a:rPr lang="en-US" dirty="0"/>
              <a:t> non </a:t>
            </a:r>
            <a:r>
              <a:rPr lang="en-US" dirty="0" err="1"/>
              <a:t>nibh</a:t>
            </a:r>
            <a:r>
              <a:rPr lang="en-US" dirty="0"/>
              <a:t> vitae, </a:t>
            </a:r>
            <a:r>
              <a:rPr lang="en-US" dirty="0" err="1"/>
              <a:t>sagittis</a:t>
            </a:r>
            <a:r>
              <a:rPr lang="en-US" dirty="0"/>
              <a:t> </a:t>
            </a:r>
            <a:r>
              <a:rPr lang="en-US" dirty="0" err="1"/>
              <a:t>efficitur</a:t>
            </a:r>
            <a:r>
              <a:rPr lang="en-US" dirty="0"/>
              <a:t> </a:t>
            </a:r>
            <a:r>
              <a:rPr lang="en-US" dirty="0" err="1"/>
              <a:t>nisl</a:t>
            </a:r>
            <a:r>
              <a:rPr lang="en-US" dirty="0"/>
              <a:t>. </a:t>
            </a:r>
          </a:p>
        </p:txBody>
      </p:sp>
      <p:cxnSp>
        <p:nvCxnSpPr>
          <p:cNvPr id="10" name="Straight Connector 9">
            <a:extLst>
              <a:ext uri="{FF2B5EF4-FFF2-40B4-BE49-F238E27FC236}">
                <a16:creationId xmlns:a16="http://schemas.microsoft.com/office/drawing/2014/main" id="{35C26ED7-B4D6-ED32-C7C9-9EE0404F3F9A}"/>
              </a:ext>
            </a:extLst>
          </p:cNvPr>
          <p:cNvCxnSpPr>
            <a:cxnSpLocks/>
            <a:stCxn id="6" idx="2"/>
          </p:cNvCxnSpPr>
          <p:nvPr userDrawn="1"/>
        </p:nvCxnSpPr>
        <p:spPr>
          <a:xfrm>
            <a:off x="479425" y="3688129"/>
            <a:ext cx="11790160" cy="0"/>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sp>
        <p:nvSpPr>
          <p:cNvPr id="14" name="Text Placeholder 4">
            <a:extLst>
              <a:ext uri="{FF2B5EF4-FFF2-40B4-BE49-F238E27FC236}">
                <a16:creationId xmlns:a16="http://schemas.microsoft.com/office/drawing/2014/main" id="{9CFA2AEA-171B-34F9-C2FE-C2242EA81D10}"/>
              </a:ext>
            </a:extLst>
          </p:cNvPr>
          <p:cNvSpPr>
            <a:spLocks noGrp="1"/>
          </p:cNvSpPr>
          <p:nvPr>
            <p:ph type="body" sz="quarter" idx="13" hasCustomPrompt="1"/>
          </p:nvPr>
        </p:nvSpPr>
        <p:spPr>
          <a:xfrm>
            <a:off x="391413" y="3905285"/>
            <a:ext cx="1826596" cy="614181"/>
          </a:xfrm>
          <a:prstGeom prst="rect">
            <a:avLst/>
          </a:prstGeom>
        </p:spPr>
        <p:txBody>
          <a:bodyPr>
            <a:noAutofit/>
          </a:bodyPr>
          <a:lstStyle>
            <a:lvl1pPr marL="0" marR="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400" spc="40" baseline="0">
                <a:solidFill>
                  <a:srgbClr val="092E68"/>
                </a:solidFill>
                <a:latin typeface="DM Serif Display" pitchFamily="2" charset="0"/>
              </a:defRPr>
            </a:lvl1pPr>
          </a:lstStyle>
          <a:p>
            <a:pPr lvl="0"/>
            <a:r>
              <a:rPr lang="en-US" dirty="0"/>
              <a:t>2020</a:t>
            </a:r>
          </a:p>
          <a:p>
            <a:pPr lvl="0"/>
            <a:endParaRPr lang="en-US" dirty="0"/>
          </a:p>
          <a:p>
            <a:pPr lvl="0"/>
            <a:endParaRPr lang="en-US" dirty="0"/>
          </a:p>
        </p:txBody>
      </p:sp>
      <p:sp>
        <p:nvSpPr>
          <p:cNvPr id="15" name="Text Placeholder 4">
            <a:extLst>
              <a:ext uri="{FF2B5EF4-FFF2-40B4-BE49-F238E27FC236}">
                <a16:creationId xmlns:a16="http://schemas.microsoft.com/office/drawing/2014/main" id="{4EFF64E9-2908-B82D-A7DE-0597FA96A819}"/>
              </a:ext>
            </a:extLst>
          </p:cNvPr>
          <p:cNvSpPr>
            <a:spLocks noGrp="1"/>
          </p:cNvSpPr>
          <p:nvPr>
            <p:ph type="body" sz="quarter" idx="14" hasCustomPrompt="1"/>
          </p:nvPr>
        </p:nvSpPr>
        <p:spPr>
          <a:xfrm>
            <a:off x="391413" y="4576974"/>
            <a:ext cx="2631814" cy="1721321"/>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600" spc="40" baseline="0">
                <a:solidFill>
                  <a:srgbClr val="092E68"/>
                </a:solidFill>
                <a:latin typeface="DM Sans" pitchFamily="2" charset="77"/>
              </a:defRPr>
            </a:lvl1pPr>
          </a:lstStyle>
          <a:p>
            <a:pPr lvl="0"/>
            <a:r>
              <a:rPr lang="en-US" dirty="0" err="1"/>
              <a:t>Solor</a:t>
            </a:r>
            <a:r>
              <a:rPr lang="en-US" dirty="0"/>
              <a:t> </a:t>
            </a:r>
            <a:r>
              <a:rPr lang="en-US" dirty="0" err="1"/>
              <a:t>kamo</a:t>
            </a:r>
            <a:r>
              <a:rPr lang="en-US" dirty="0"/>
              <a:t> </a:t>
            </a:r>
            <a:r>
              <a:rPr lang="en-US" dirty="0" err="1"/>
              <a:t>treser</a:t>
            </a:r>
            <a:r>
              <a:rPr lang="en-US" dirty="0"/>
              <a:t>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dignissim</a:t>
            </a:r>
            <a:r>
              <a:rPr lang="en-US" dirty="0"/>
              <a:t> </a:t>
            </a:r>
            <a:r>
              <a:rPr lang="en-US" dirty="0" err="1"/>
              <a:t>augue</a:t>
            </a:r>
            <a:r>
              <a:rPr lang="en-US" dirty="0"/>
              <a:t> </a:t>
            </a:r>
            <a:r>
              <a:rPr lang="en-US" dirty="0" err="1"/>
              <a:t>interdum</a:t>
            </a:r>
            <a:r>
              <a:rPr lang="en-US" dirty="0"/>
              <a:t>.</a:t>
            </a:r>
          </a:p>
        </p:txBody>
      </p:sp>
      <p:sp>
        <p:nvSpPr>
          <p:cNvPr id="16" name="Text Placeholder 4">
            <a:extLst>
              <a:ext uri="{FF2B5EF4-FFF2-40B4-BE49-F238E27FC236}">
                <a16:creationId xmlns:a16="http://schemas.microsoft.com/office/drawing/2014/main" id="{FE0099B8-D8BB-366C-501F-5528DEA31B80}"/>
              </a:ext>
            </a:extLst>
          </p:cNvPr>
          <p:cNvSpPr>
            <a:spLocks noGrp="1"/>
          </p:cNvSpPr>
          <p:nvPr>
            <p:ph type="body" sz="quarter" idx="15" hasCustomPrompt="1"/>
          </p:nvPr>
        </p:nvSpPr>
        <p:spPr>
          <a:xfrm>
            <a:off x="3442656" y="3905285"/>
            <a:ext cx="1826596" cy="614181"/>
          </a:xfrm>
          <a:prstGeom prst="rect">
            <a:avLst/>
          </a:prstGeom>
        </p:spPr>
        <p:txBody>
          <a:bodyPr>
            <a:noAutofit/>
          </a:bodyPr>
          <a:lstStyle>
            <a:lvl1pPr marL="0" marR="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400" spc="40" baseline="0">
                <a:solidFill>
                  <a:srgbClr val="092E68"/>
                </a:solidFill>
                <a:latin typeface="DM Serif Display" pitchFamily="2" charset="0"/>
              </a:defRPr>
            </a:lvl1pPr>
          </a:lstStyle>
          <a:p>
            <a:pPr lvl="0"/>
            <a:r>
              <a:rPr lang="en-US" dirty="0"/>
              <a:t>2021</a:t>
            </a:r>
          </a:p>
          <a:p>
            <a:pPr lvl="0"/>
            <a:endParaRPr lang="en-US" dirty="0"/>
          </a:p>
          <a:p>
            <a:pPr lvl="0"/>
            <a:endParaRPr lang="en-US" dirty="0"/>
          </a:p>
        </p:txBody>
      </p:sp>
      <p:sp>
        <p:nvSpPr>
          <p:cNvPr id="17" name="Text Placeholder 4">
            <a:extLst>
              <a:ext uri="{FF2B5EF4-FFF2-40B4-BE49-F238E27FC236}">
                <a16:creationId xmlns:a16="http://schemas.microsoft.com/office/drawing/2014/main" id="{2721D982-E0D2-656E-BDE0-7E4EE424BED3}"/>
              </a:ext>
            </a:extLst>
          </p:cNvPr>
          <p:cNvSpPr>
            <a:spLocks noGrp="1"/>
          </p:cNvSpPr>
          <p:nvPr>
            <p:ph type="body" sz="quarter" idx="16" hasCustomPrompt="1"/>
          </p:nvPr>
        </p:nvSpPr>
        <p:spPr>
          <a:xfrm>
            <a:off x="3442656" y="4576974"/>
            <a:ext cx="2631814" cy="1721321"/>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600" spc="40" baseline="0">
                <a:solidFill>
                  <a:srgbClr val="092E68"/>
                </a:solidFill>
                <a:latin typeface="DM Sans" pitchFamily="2" charset="77"/>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dignissim</a:t>
            </a:r>
            <a:r>
              <a:rPr lang="en-US" dirty="0"/>
              <a:t> </a:t>
            </a:r>
            <a:r>
              <a:rPr lang="en-US" dirty="0" err="1"/>
              <a:t>augue</a:t>
            </a:r>
            <a:r>
              <a:rPr lang="en-US" dirty="0"/>
              <a:t> </a:t>
            </a:r>
            <a:r>
              <a:rPr lang="en-US" dirty="0" err="1"/>
              <a:t>interdum</a:t>
            </a:r>
            <a:r>
              <a:rPr lang="en-US" dirty="0"/>
              <a:t> </a:t>
            </a:r>
            <a:r>
              <a:rPr lang="en-US" dirty="0" err="1"/>
              <a:t>feugiat</a:t>
            </a:r>
            <a:r>
              <a:rPr lang="en-US" dirty="0"/>
              <a:t> </a:t>
            </a:r>
            <a:r>
              <a:rPr lang="en-US" dirty="0" err="1"/>
              <a:t>rutrum</a:t>
            </a:r>
            <a:r>
              <a:rPr lang="en-US" dirty="0"/>
              <a:t>. </a:t>
            </a:r>
          </a:p>
        </p:txBody>
      </p:sp>
      <p:sp>
        <p:nvSpPr>
          <p:cNvPr id="19" name="Text Placeholder 4">
            <a:extLst>
              <a:ext uri="{FF2B5EF4-FFF2-40B4-BE49-F238E27FC236}">
                <a16:creationId xmlns:a16="http://schemas.microsoft.com/office/drawing/2014/main" id="{1E7A0C72-EF78-A7D4-3C03-297A96B4A72A}"/>
              </a:ext>
            </a:extLst>
          </p:cNvPr>
          <p:cNvSpPr>
            <a:spLocks noGrp="1"/>
          </p:cNvSpPr>
          <p:nvPr>
            <p:ph type="body" sz="quarter" idx="17" hasCustomPrompt="1"/>
          </p:nvPr>
        </p:nvSpPr>
        <p:spPr>
          <a:xfrm>
            <a:off x="6410993" y="3906149"/>
            <a:ext cx="1826596" cy="614181"/>
          </a:xfrm>
          <a:prstGeom prst="rect">
            <a:avLst/>
          </a:prstGeom>
        </p:spPr>
        <p:txBody>
          <a:bodyPr>
            <a:noAutofit/>
          </a:bodyPr>
          <a:lstStyle>
            <a:lvl1pPr marL="0" marR="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400" spc="40" baseline="0">
                <a:solidFill>
                  <a:srgbClr val="092E68"/>
                </a:solidFill>
                <a:latin typeface="DM Serif Display" pitchFamily="2" charset="0"/>
              </a:defRPr>
            </a:lvl1pPr>
          </a:lstStyle>
          <a:p>
            <a:pPr lvl="0"/>
            <a:r>
              <a:rPr lang="en-US" dirty="0"/>
              <a:t>2022</a:t>
            </a:r>
          </a:p>
          <a:p>
            <a:pPr lvl="0"/>
            <a:endParaRPr lang="en-US" dirty="0"/>
          </a:p>
          <a:p>
            <a:pPr lvl="0"/>
            <a:endParaRPr lang="en-US" dirty="0"/>
          </a:p>
        </p:txBody>
      </p:sp>
      <p:sp>
        <p:nvSpPr>
          <p:cNvPr id="20" name="Text Placeholder 4">
            <a:extLst>
              <a:ext uri="{FF2B5EF4-FFF2-40B4-BE49-F238E27FC236}">
                <a16:creationId xmlns:a16="http://schemas.microsoft.com/office/drawing/2014/main" id="{308F45C6-6D39-2F41-6A6F-D3434A2D5EBE}"/>
              </a:ext>
            </a:extLst>
          </p:cNvPr>
          <p:cNvSpPr>
            <a:spLocks noGrp="1"/>
          </p:cNvSpPr>
          <p:nvPr>
            <p:ph type="body" sz="quarter" idx="18" hasCustomPrompt="1"/>
          </p:nvPr>
        </p:nvSpPr>
        <p:spPr>
          <a:xfrm>
            <a:off x="6419082" y="4585930"/>
            <a:ext cx="2490901" cy="1721321"/>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600" spc="40" baseline="0">
                <a:solidFill>
                  <a:srgbClr val="092E68"/>
                </a:solidFill>
                <a:latin typeface="DM Sans" pitchFamily="2" charset="77"/>
              </a:defRPr>
            </a:lvl1pPr>
          </a:lstStyle>
          <a:p>
            <a:pPr lvl="0"/>
            <a:r>
              <a:rPr lang="en-US" dirty="0"/>
              <a:t>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dignissim</a:t>
            </a:r>
            <a:r>
              <a:rPr lang="en-US" dirty="0"/>
              <a:t> </a:t>
            </a:r>
            <a:r>
              <a:rPr lang="en-US" dirty="0" err="1"/>
              <a:t>augue</a:t>
            </a:r>
            <a:r>
              <a:rPr lang="en-US" dirty="0"/>
              <a:t> </a:t>
            </a:r>
            <a:r>
              <a:rPr lang="en-US" dirty="0" err="1"/>
              <a:t>interdum</a:t>
            </a:r>
            <a:r>
              <a:rPr lang="en-US" dirty="0"/>
              <a:t>.  </a:t>
            </a:r>
            <a:r>
              <a:rPr lang="en-US" dirty="0" err="1"/>
              <a:t>feugiat</a:t>
            </a:r>
            <a:r>
              <a:rPr lang="en-US" dirty="0"/>
              <a:t> </a:t>
            </a:r>
            <a:r>
              <a:rPr lang="en-US" dirty="0" err="1"/>
              <a:t>rutrum</a:t>
            </a:r>
            <a:r>
              <a:rPr lang="en-US" dirty="0"/>
              <a:t>. </a:t>
            </a:r>
          </a:p>
        </p:txBody>
      </p:sp>
      <p:sp>
        <p:nvSpPr>
          <p:cNvPr id="21" name="Text Placeholder 4">
            <a:extLst>
              <a:ext uri="{FF2B5EF4-FFF2-40B4-BE49-F238E27FC236}">
                <a16:creationId xmlns:a16="http://schemas.microsoft.com/office/drawing/2014/main" id="{D1040013-CB5E-6AB4-65A9-100C2CDE2FC9}"/>
              </a:ext>
            </a:extLst>
          </p:cNvPr>
          <p:cNvSpPr>
            <a:spLocks noGrp="1"/>
          </p:cNvSpPr>
          <p:nvPr>
            <p:ph type="body" sz="quarter" idx="19" hasCustomPrompt="1"/>
          </p:nvPr>
        </p:nvSpPr>
        <p:spPr>
          <a:xfrm>
            <a:off x="9387421" y="3907012"/>
            <a:ext cx="1826596" cy="614181"/>
          </a:xfrm>
          <a:prstGeom prst="rect">
            <a:avLst/>
          </a:prstGeom>
        </p:spPr>
        <p:txBody>
          <a:bodyPr>
            <a:noAutofit/>
          </a:bodyPr>
          <a:lstStyle>
            <a:lvl1pPr marL="0" marR="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400" spc="40" baseline="0">
                <a:solidFill>
                  <a:srgbClr val="092E68"/>
                </a:solidFill>
                <a:latin typeface="DM Serif Display" pitchFamily="2" charset="0"/>
              </a:defRPr>
            </a:lvl1pPr>
          </a:lstStyle>
          <a:p>
            <a:pPr lvl="0"/>
            <a:r>
              <a:rPr lang="en-US" dirty="0"/>
              <a:t>2023</a:t>
            </a:r>
          </a:p>
          <a:p>
            <a:pPr lvl="0"/>
            <a:endParaRPr lang="en-US" dirty="0"/>
          </a:p>
          <a:p>
            <a:pPr lvl="0"/>
            <a:endParaRPr lang="en-US" dirty="0"/>
          </a:p>
        </p:txBody>
      </p:sp>
      <p:sp>
        <p:nvSpPr>
          <p:cNvPr id="23" name="Text Placeholder 4">
            <a:extLst>
              <a:ext uri="{FF2B5EF4-FFF2-40B4-BE49-F238E27FC236}">
                <a16:creationId xmlns:a16="http://schemas.microsoft.com/office/drawing/2014/main" id="{C388F69B-F223-2114-4750-44F6F8EB7485}"/>
              </a:ext>
            </a:extLst>
          </p:cNvPr>
          <p:cNvSpPr>
            <a:spLocks noGrp="1"/>
          </p:cNvSpPr>
          <p:nvPr>
            <p:ph type="body" sz="quarter" idx="20" hasCustomPrompt="1"/>
          </p:nvPr>
        </p:nvSpPr>
        <p:spPr>
          <a:xfrm>
            <a:off x="9387420" y="4586794"/>
            <a:ext cx="2330260" cy="1721321"/>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600" spc="40" baseline="0">
                <a:solidFill>
                  <a:srgbClr val="092E68"/>
                </a:solidFill>
                <a:latin typeface="DM Sans" pitchFamily="2" charset="77"/>
              </a:defRPr>
            </a:lvl1pPr>
          </a:lstStyle>
          <a:p>
            <a:pPr lvl="0"/>
            <a:r>
              <a:rPr lang="en-US" dirty="0" err="1"/>
              <a:t>Sorem</a:t>
            </a:r>
            <a:r>
              <a:rPr lang="en-US" dirty="0"/>
              <a:t>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dignissim</a:t>
            </a:r>
            <a:r>
              <a:rPr lang="en-US" dirty="0"/>
              <a:t> </a:t>
            </a:r>
            <a:r>
              <a:rPr lang="en-US" dirty="0" err="1"/>
              <a:t>augue</a:t>
            </a:r>
            <a:r>
              <a:rPr lang="en-US" dirty="0"/>
              <a:t> </a:t>
            </a:r>
            <a:r>
              <a:rPr lang="en-US" dirty="0" err="1"/>
              <a:t>interdum</a:t>
            </a:r>
            <a:r>
              <a:rPr lang="en-US" dirty="0"/>
              <a:t>. </a:t>
            </a:r>
          </a:p>
        </p:txBody>
      </p:sp>
      <p:pic>
        <p:nvPicPr>
          <p:cNvPr id="2" name="Picture 1" descr="Icon&#10;&#10;Description automatically generated with medium confidence">
            <a:extLst>
              <a:ext uri="{FF2B5EF4-FFF2-40B4-BE49-F238E27FC236}">
                <a16:creationId xmlns:a16="http://schemas.microsoft.com/office/drawing/2014/main" id="{6C005919-BA06-5905-C869-9064EFE92C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425" y="476250"/>
            <a:ext cx="709691" cy="700155"/>
          </a:xfrm>
          <a:prstGeom prst="rect">
            <a:avLst/>
          </a:prstGeom>
        </p:spPr>
      </p:pic>
      <p:sp>
        <p:nvSpPr>
          <p:cNvPr id="6" name="Oval 5">
            <a:extLst>
              <a:ext uri="{FF2B5EF4-FFF2-40B4-BE49-F238E27FC236}">
                <a16:creationId xmlns:a16="http://schemas.microsoft.com/office/drawing/2014/main" id="{7D99B4DE-24C1-2A45-C753-D585D910A02D}"/>
              </a:ext>
            </a:extLst>
          </p:cNvPr>
          <p:cNvSpPr/>
          <p:nvPr userDrawn="1"/>
        </p:nvSpPr>
        <p:spPr>
          <a:xfrm>
            <a:off x="479425" y="3608616"/>
            <a:ext cx="159026" cy="15902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2" name="Oval 11">
            <a:extLst>
              <a:ext uri="{FF2B5EF4-FFF2-40B4-BE49-F238E27FC236}">
                <a16:creationId xmlns:a16="http://schemas.microsoft.com/office/drawing/2014/main" id="{204BE4BE-BF00-10E4-13E9-E4A50A19C98F}"/>
              </a:ext>
            </a:extLst>
          </p:cNvPr>
          <p:cNvSpPr/>
          <p:nvPr userDrawn="1"/>
        </p:nvSpPr>
        <p:spPr>
          <a:xfrm>
            <a:off x="3599804" y="3604236"/>
            <a:ext cx="159026" cy="15902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3" name="Oval 12">
            <a:extLst>
              <a:ext uri="{FF2B5EF4-FFF2-40B4-BE49-F238E27FC236}">
                <a16:creationId xmlns:a16="http://schemas.microsoft.com/office/drawing/2014/main" id="{23A10852-40F8-7507-839E-73C367FEC7A7}"/>
              </a:ext>
            </a:extLst>
          </p:cNvPr>
          <p:cNvSpPr/>
          <p:nvPr userDrawn="1"/>
        </p:nvSpPr>
        <p:spPr>
          <a:xfrm>
            <a:off x="6560979" y="3607775"/>
            <a:ext cx="159026" cy="15902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8" name="Oval 17">
            <a:extLst>
              <a:ext uri="{FF2B5EF4-FFF2-40B4-BE49-F238E27FC236}">
                <a16:creationId xmlns:a16="http://schemas.microsoft.com/office/drawing/2014/main" id="{6723DADD-36F4-D6FE-F50D-ADEEED17EE26}"/>
              </a:ext>
            </a:extLst>
          </p:cNvPr>
          <p:cNvSpPr/>
          <p:nvPr userDrawn="1"/>
        </p:nvSpPr>
        <p:spPr>
          <a:xfrm>
            <a:off x="9551199" y="3611347"/>
            <a:ext cx="159026" cy="15902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 name="Slide Number Placeholder 7">
            <a:extLst>
              <a:ext uri="{FF2B5EF4-FFF2-40B4-BE49-F238E27FC236}">
                <a16:creationId xmlns:a16="http://schemas.microsoft.com/office/drawing/2014/main" id="{D4024EF1-9B23-2BA2-9315-2EAE2A66DA5D}"/>
              </a:ext>
            </a:extLst>
          </p:cNvPr>
          <p:cNvSpPr>
            <a:spLocks noGrp="1"/>
          </p:cNvSpPr>
          <p:nvPr>
            <p:ph type="sldNum" sz="quarter" idx="4"/>
          </p:nvPr>
        </p:nvSpPr>
        <p:spPr>
          <a:xfrm>
            <a:off x="412962" y="6281733"/>
            <a:ext cx="2928619" cy="365129"/>
          </a:xfrm>
          <a:prstGeom prst="rect">
            <a:avLst/>
          </a:prstGeom>
        </p:spPr>
        <p:txBody>
          <a:bodyPr/>
          <a:lstStyle>
            <a:lvl1pPr algn="l">
              <a:defRPr sz="800" spc="30" baseline="0">
                <a:solidFill>
                  <a:srgbClr val="092E68"/>
                </a:solidFill>
                <a:latin typeface="DM Sans" pitchFamily="2" charset="77"/>
              </a:defRPr>
            </a:lvl1pPr>
          </a:lstStyle>
          <a:p>
            <a:fld id="{2C9A1DEF-F8CC-264F-9A7B-89BAB9CBC5C2}" type="slidenum">
              <a:rPr lang="en-US" smtClean="0"/>
              <a:pPr/>
              <a:t>‹#›</a:t>
            </a:fld>
            <a:r>
              <a:rPr lang="en-US" dirty="0"/>
              <a:t>   |   </a:t>
            </a:r>
            <a:r>
              <a:rPr lang="en-US" dirty="0" err="1"/>
              <a:t>Centrinė</a:t>
            </a:r>
            <a:r>
              <a:rPr lang="en-US" dirty="0"/>
              <a:t> </a:t>
            </a:r>
            <a:r>
              <a:rPr lang="en-US" dirty="0" err="1"/>
              <a:t>projektų</a:t>
            </a:r>
            <a:r>
              <a:rPr lang="en-US" dirty="0"/>
              <a:t> </a:t>
            </a:r>
            <a:r>
              <a:rPr lang="en-US" dirty="0" err="1"/>
              <a:t>valdymo</a:t>
            </a:r>
            <a:r>
              <a:rPr lang="en-US" dirty="0"/>
              <a:t> </a:t>
            </a:r>
            <a:r>
              <a:rPr lang="en-US" dirty="0" err="1"/>
              <a:t>agentūra</a:t>
            </a:r>
            <a:endParaRPr lang="x-none" dirty="0"/>
          </a:p>
        </p:txBody>
      </p:sp>
    </p:spTree>
    <p:extLst>
      <p:ext uri="{BB962C8B-B14F-4D97-AF65-F5344CB8AC3E}">
        <p14:creationId xmlns:p14="http://schemas.microsoft.com/office/powerpoint/2010/main" val="1156771298"/>
      </p:ext>
    </p:extLst>
  </p:cSld>
  <p:clrMapOvr>
    <a:masterClrMapping/>
  </p:clrMapOvr>
  <p:extLst>
    <p:ext uri="{DCECCB84-F9BA-43D5-87BE-67443E8EF086}">
      <p15:sldGuideLst xmlns:p15="http://schemas.microsoft.com/office/powerpoint/2012/main">
        <p15:guide id="3" orient="horz" pos="3680">
          <p15:clr>
            <a:srgbClr val="FBAE40"/>
          </p15:clr>
        </p15:guide>
        <p15:guide id="4" orient="horz" pos="1207">
          <p15:clr>
            <a:srgbClr val="FBAE40"/>
          </p15:clr>
        </p15:guide>
        <p15:guide id="5" pos="737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ekstas ir statistika">
    <p:bg>
      <p:bgPr>
        <a:solidFill>
          <a:srgbClr val="A0BAEB"/>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35C26ED7-B4D6-ED32-C7C9-9EE0404F3F9A}"/>
              </a:ext>
            </a:extLst>
          </p:cNvPr>
          <p:cNvCxnSpPr>
            <a:cxnSpLocks/>
          </p:cNvCxnSpPr>
          <p:nvPr userDrawn="1"/>
        </p:nvCxnSpPr>
        <p:spPr>
          <a:xfrm>
            <a:off x="587494" y="2859054"/>
            <a:ext cx="11712575" cy="0"/>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sp>
        <p:nvSpPr>
          <p:cNvPr id="14" name="Text Placeholder 4">
            <a:extLst>
              <a:ext uri="{FF2B5EF4-FFF2-40B4-BE49-F238E27FC236}">
                <a16:creationId xmlns:a16="http://schemas.microsoft.com/office/drawing/2014/main" id="{9CFA2AEA-171B-34F9-C2FE-C2242EA81D10}"/>
              </a:ext>
            </a:extLst>
          </p:cNvPr>
          <p:cNvSpPr>
            <a:spLocks noGrp="1"/>
          </p:cNvSpPr>
          <p:nvPr>
            <p:ph type="body" sz="quarter" idx="13" hasCustomPrompt="1"/>
          </p:nvPr>
        </p:nvSpPr>
        <p:spPr>
          <a:xfrm>
            <a:off x="391414" y="3620805"/>
            <a:ext cx="2327772" cy="614181"/>
          </a:xfrm>
          <a:prstGeom prst="rect">
            <a:avLst/>
          </a:prstGeom>
        </p:spPr>
        <p:txBody>
          <a:bodyPr>
            <a:noAutofit/>
          </a:bodyPr>
          <a:lstStyle>
            <a:lvl1pPr marL="0" marR="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400" spc="40" baseline="0">
                <a:solidFill>
                  <a:srgbClr val="092E68"/>
                </a:solidFill>
                <a:latin typeface="DM Serif Display" pitchFamily="2" charset="0"/>
              </a:defRPr>
            </a:lvl1pPr>
          </a:lstStyle>
          <a:p>
            <a:pPr lvl="0"/>
            <a:r>
              <a:rPr lang="en-US" dirty="0"/>
              <a:t>Founder</a:t>
            </a:r>
          </a:p>
          <a:p>
            <a:pPr lvl="0"/>
            <a:endParaRPr lang="en-US" dirty="0"/>
          </a:p>
          <a:p>
            <a:pPr lvl="0"/>
            <a:endParaRPr lang="en-US" dirty="0"/>
          </a:p>
        </p:txBody>
      </p:sp>
      <p:sp>
        <p:nvSpPr>
          <p:cNvPr id="15" name="Text Placeholder 4">
            <a:extLst>
              <a:ext uri="{FF2B5EF4-FFF2-40B4-BE49-F238E27FC236}">
                <a16:creationId xmlns:a16="http://schemas.microsoft.com/office/drawing/2014/main" id="{4EFF64E9-2908-B82D-A7DE-0597FA96A819}"/>
              </a:ext>
            </a:extLst>
          </p:cNvPr>
          <p:cNvSpPr>
            <a:spLocks noGrp="1"/>
          </p:cNvSpPr>
          <p:nvPr>
            <p:ph type="body" sz="quarter" idx="14" hasCustomPrompt="1"/>
          </p:nvPr>
        </p:nvSpPr>
        <p:spPr>
          <a:xfrm>
            <a:off x="391414" y="4292494"/>
            <a:ext cx="2631814" cy="1721321"/>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600" spc="40" baseline="0">
                <a:solidFill>
                  <a:srgbClr val="092E68"/>
                </a:solidFill>
                <a:latin typeface="DM Sans" pitchFamily="2" charset="77"/>
              </a:defRPr>
            </a:lvl1pPr>
          </a:lstStyle>
          <a:p>
            <a:pPr lvl="0"/>
            <a:r>
              <a:rPr lang="en-US" dirty="0" err="1"/>
              <a:t>Solor</a:t>
            </a:r>
            <a:r>
              <a:rPr lang="en-US" dirty="0"/>
              <a:t> </a:t>
            </a:r>
            <a:r>
              <a:rPr lang="en-US" dirty="0" err="1"/>
              <a:t>kamo</a:t>
            </a:r>
            <a:r>
              <a:rPr lang="en-US" dirty="0"/>
              <a:t> </a:t>
            </a:r>
            <a:r>
              <a:rPr lang="en-US" dirty="0" err="1"/>
              <a:t>treser</a:t>
            </a:r>
            <a:r>
              <a:rPr lang="en-US" dirty="0"/>
              <a:t>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p:txBody>
      </p:sp>
      <p:sp>
        <p:nvSpPr>
          <p:cNvPr id="16" name="Text Placeholder 4">
            <a:extLst>
              <a:ext uri="{FF2B5EF4-FFF2-40B4-BE49-F238E27FC236}">
                <a16:creationId xmlns:a16="http://schemas.microsoft.com/office/drawing/2014/main" id="{FE0099B8-D8BB-366C-501F-5528DEA31B80}"/>
              </a:ext>
            </a:extLst>
          </p:cNvPr>
          <p:cNvSpPr>
            <a:spLocks noGrp="1"/>
          </p:cNvSpPr>
          <p:nvPr>
            <p:ph type="body" sz="quarter" idx="15" hasCustomPrompt="1"/>
          </p:nvPr>
        </p:nvSpPr>
        <p:spPr>
          <a:xfrm>
            <a:off x="3442656" y="3620805"/>
            <a:ext cx="1826596" cy="614181"/>
          </a:xfrm>
          <a:prstGeom prst="rect">
            <a:avLst/>
          </a:prstGeom>
        </p:spPr>
        <p:txBody>
          <a:bodyPr>
            <a:noAutofit/>
          </a:bodyPr>
          <a:lstStyle>
            <a:lvl1pPr marL="0" marR="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400" spc="40" baseline="0">
                <a:solidFill>
                  <a:srgbClr val="092E68"/>
                </a:solidFill>
                <a:latin typeface="DM Serif Display" pitchFamily="2" charset="0"/>
              </a:defRPr>
            </a:lvl1pPr>
          </a:lstStyle>
          <a:p>
            <a:pPr lvl="0"/>
            <a:r>
              <a:rPr lang="en-US" dirty="0"/>
              <a:t>1996</a:t>
            </a:r>
          </a:p>
          <a:p>
            <a:pPr lvl="0"/>
            <a:endParaRPr lang="en-US" dirty="0"/>
          </a:p>
          <a:p>
            <a:pPr lvl="0"/>
            <a:endParaRPr lang="en-US" dirty="0"/>
          </a:p>
        </p:txBody>
      </p:sp>
      <p:sp>
        <p:nvSpPr>
          <p:cNvPr id="17" name="Text Placeholder 4">
            <a:extLst>
              <a:ext uri="{FF2B5EF4-FFF2-40B4-BE49-F238E27FC236}">
                <a16:creationId xmlns:a16="http://schemas.microsoft.com/office/drawing/2014/main" id="{2721D982-E0D2-656E-BDE0-7E4EE424BED3}"/>
              </a:ext>
            </a:extLst>
          </p:cNvPr>
          <p:cNvSpPr>
            <a:spLocks noGrp="1"/>
          </p:cNvSpPr>
          <p:nvPr>
            <p:ph type="body" sz="quarter" idx="16" hasCustomPrompt="1"/>
          </p:nvPr>
        </p:nvSpPr>
        <p:spPr>
          <a:xfrm>
            <a:off x="3442656" y="4292494"/>
            <a:ext cx="2631814" cy="1721321"/>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600" spc="40" baseline="0">
                <a:solidFill>
                  <a:srgbClr val="092E68"/>
                </a:solidFill>
                <a:latin typeface="DM Sans" pitchFamily="2" charset="77"/>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p:txBody>
      </p:sp>
      <p:sp>
        <p:nvSpPr>
          <p:cNvPr id="19" name="Text Placeholder 4">
            <a:extLst>
              <a:ext uri="{FF2B5EF4-FFF2-40B4-BE49-F238E27FC236}">
                <a16:creationId xmlns:a16="http://schemas.microsoft.com/office/drawing/2014/main" id="{1E7A0C72-EF78-A7D4-3C03-297A96B4A72A}"/>
              </a:ext>
            </a:extLst>
          </p:cNvPr>
          <p:cNvSpPr>
            <a:spLocks noGrp="1"/>
          </p:cNvSpPr>
          <p:nvPr>
            <p:ph type="body" sz="quarter" idx="17" hasCustomPrompt="1"/>
          </p:nvPr>
        </p:nvSpPr>
        <p:spPr>
          <a:xfrm>
            <a:off x="6419084" y="3620256"/>
            <a:ext cx="1826596" cy="614181"/>
          </a:xfrm>
          <a:prstGeom prst="rect">
            <a:avLst/>
          </a:prstGeom>
        </p:spPr>
        <p:txBody>
          <a:bodyPr>
            <a:noAutofit/>
          </a:bodyPr>
          <a:lstStyle>
            <a:lvl1pPr marL="0" marR="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400" spc="40" baseline="0">
                <a:solidFill>
                  <a:srgbClr val="092E68"/>
                </a:solidFill>
                <a:latin typeface="DM Serif Display" pitchFamily="2" charset="0"/>
              </a:defRPr>
            </a:lvl1pPr>
          </a:lstStyle>
          <a:p>
            <a:pPr lvl="0"/>
            <a:r>
              <a:rPr lang="en-US" dirty="0"/>
              <a:t>1998</a:t>
            </a:r>
          </a:p>
          <a:p>
            <a:pPr lvl="0"/>
            <a:endParaRPr lang="en-US" dirty="0"/>
          </a:p>
          <a:p>
            <a:pPr lvl="0"/>
            <a:endParaRPr lang="en-US" dirty="0"/>
          </a:p>
        </p:txBody>
      </p:sp>
      <p:sp>
        <p:nvSpPr>
          <p:cNvPr id="20" name="Text Placeholder 4">
            <a:extLst>
              <a:ext uri="{FF2B5EF4-FFF2-40B4-BE49-F238E27FC236}">
                <a16:creationId xmlns:a16="http://schemas.microsoft.com/office/drawing/2014/main" id="{308F45C6-6D39-2F41-6A6F-D3434A2D5EBE}"/>
              </a:ext>
            </a:extLst>
          </p:cNvPr>
          <p:cNvSpPr>
            <a:spLocks noGrp="1"/>
          </p:cNvSpPr>
          <p:nvPr>
            <p:ph type="body" sz="quarter" idx="18" hasCustomPrompt="1"/>
          </p:nvPr>
        </p:nvSpPr>
        <p:spPr>
          <a:xfrm>
            <a:off x="6419083" y="4291944"/>
            <a:ext cx="2490901" cy="1721321"/>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600" spc="40" baseline="0">
                <a:solidFill>
                  <a:srgbClr val="092E68"/>
                </a:solidFill>
                <a:latin typeface="DM Sans" pitchFamily="2" charset="77"/>
              </a:defRPr>
            </a:lvl1pPr>
          </a:lstStyle>
          <a:p>
            <a:pPr lvl="0"/>
            <a:r>
              <a:rPr lang="en-US" dirty="0"/>
              <a:t>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digni</a:t>
            </a:r>
            <a:r>
              <a:rPr lang="en-US" dirty="0"/>
              <a:t>.</a:t>
            </a:r>
          </a:p>
        </p:txBody>
      </p:sp>
      <p:sp>
        <p:nvSpPr>
          <p:cNvPr id="21" name="Text Placeholder 4">
            <a:extLst>
              <a:ext uri="{FF2B5EF4-FFF2-40B4-BE49-F238E27FC236}">
                <a16:creationId xmlns:a16="http://schemas.microsoft.com/office/drawing/2014/main" id="{D1040013-CB5E-6AB4-65A9-100C2CDE2FC9}"/>
              </a:ext>
            </a:extLst>
          </p:cNvPr>
          <p:cNvSpPr>
            <a:spLocks noGrp="1"/>
          </p:cNvSpPr>
          <p:nvPr>
            <p:ph type="body" sz="quarter" idx="19" hasCustomPrompt="1"/>
          </p:nvPr>
        </p:nvSpPr>
        <p:spPr>
          <a:xfrm>
            <a:off x="9395512" y="3619707"/>
            <a:ext cx="1826596" cy="614181"/>
          </a:xfrm>
          <a:prstGeom prst="rect">
            <a:avLst/>
          </a:prstGeom>
        </p:spPr>
        <p:txBody>
          <a:bodyPr>
            <a:noAutofit/>
          </a:bodyPr>
          <a:lstStyle>
            <a:lvl1pPr marL="0" marR="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400" spc="40" baseline="0">
                <a:solidFill>
                  <a:srgbClr val="092E68"/>
                </a:solidFill>
                <a:latin typeface="DM Serif Display" pitchFamily="2" charset="0"/>
              </a:defRPr>
            </a:lvl1pPr>
          </a:lstStyle>
          <a:p>
            <a:pPr lvl="0"/>
            <a:r>
              <a:rPr lang="en-US" dirty="0"/>
              <a:t>2003</a:t>
            </a:r>
          </a:p>
          <a:p>
            <a:pPr lvl="0"/>
            <a:endParaRPr lang="en-US" dirty="0"/>
          </a:p>
          <a:p>
            <a:pPr lvl="0"/>
            <a:endParaRPr lang="en-US" dirty="0"/>
          </a:p>
        </p:txBody>
      </p:sp>
      <p:sp>
        <p:nvSpPr>
          <p:cNvPr id="23" name="Text Placeholder 4">
            <a:extLst>
              <a:ext uri="{FF2B5EF4-FFF2-40B4-BE49-F238E27FC236}">
                <a16:creationId xmlns:a16="http://schemas.microsoft.com/office/drawing/2014/main" id="{C388F69B-F223-2114-4750-44F6F8EB7485}"/>
              </a:ext>
            </a:extLst>
          </p:cNvPr>
          <p:cNvSpPr>
            <a:spLocks noGrp="1"/>
          </p:cNvSpPr>
          <p:nvPr>
            <p:ph type="body" sz="quarter" idx="20" hasCustomPrompt="1"/>
          </p:nvPr>
        </p:nvSpPr>
        <p:spPr>
          <a:xfrm>
            <a:off x="9402770" y="4284138"/>
            <a:ext cx="2330260" cy="1721321"/>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600" spc="40" baseline="0">
                <a:solidFill>
                  <a:srgbClr val="092E68"/>
                </a:solidFill>
                <a:latin typeface="DM Sans" pitchFamily="2" charset="77"/>
              </a:defRPr>
            </a:lvl1pPr>
          </a:lstStyle>
          <a:p>
            <a:pPr lvl="0"/>
            <a:r>
              <a:rPr lang="en-US" dirty="0" err="1"/>
              <a:t>Sorem</a:t>
            </a:r>
            <a:r>
              <a:rPr lang="en-US" dirty="0"/>
              <a:t>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pic>
        <p:nvPicPr>
          <p:cNvPr id="2" name="Picture 1" descr="Icon&#10;&#10;Description automatically generated with medium confidence">
            <a:extLst>
              <a:ext uri="{FF2B5EF4-FFF2-40B4-BE49-F238E27FC236}">
                <a16:creationId xmlns:a16="http://schemas.microsoft.com/office/drawing/2014/main" id="{6C005919-BA06-5905-C869-9064EFE92C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425" y="476250"/>
            <a:ext cx="709691" cy="700155"/>
          </a:xfrm>
          <a:prstGeom prst="rect">
            <a:avLst/>
          </a:prstGeom>
        </p:spPr>
      </p:pic>
      <p:sp>
        <p:nvSpPr>
          <p:cNvPr id="7" name="Text Placeholder 4">
            <a:extLst>
              <a:ext uri="{FF2B5EF4-FFF2-40B4-BE49-F238E27FC236}">
                <a16:creationId xmlns:a16="http://schemas.microsoft.com/office/drawing/2014/main" id="{77E4979F-1571-6F75-CDAB-C48FD9E449A9}"/>
              </a:ext>
            </a:extLst>
          </p:cNvPr>
          <p:cNvSpPr>
            <a:spLocks noGrp="1"/>
          </p:cNvSpPr>
          <p:nvPr>
            <p:ph type="body" sz="quarter" idx="21" hasCustomPrompt="1"/>
          </p:nvPr>
        </p:nvSpPr>
        <p:spPr>
          <a:xfrm>
            <a:off x="371359" y="1702118"/>
            <a:ext cx="4194175" cy="655002"/>
          </a:xfrm>
          <a:prstGeom prst="rect">
            <a:avLst/>
          </a:prstGeom>
        </p:spPr>
        <p:txBody>
          <a:bodyPr>
            <a:noAutofit/>
          </a:bodyPr>
          <a:lstStyle>
            <a:lvl1pPr marL="0" marR="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400" spc="40" baseline="0">
                <a:solidFill>
                  <a:srgbClr val="092E68"/>
                </a:solidFill>
                <a:latin typeface="DM Serif Display" pitchFamily="2" charset="0"/>
              </a:defRPr>
            </a:lvl1pPr>
          </a:lstStyle>
          <a:p>
            <a:pPr lvl="0"/>
            <a:r>
              <a:rPr lang="en-US" dirty="0"/>
              <a:t>CPMA history</a:t>
            </a:r>
          </a:p>
        </p:txBody>
      </p:sp>
      <p:sp>
        <p:nvSpPr>
          <p:cNvPr id="3" name="Oval 2">
            <a:extLst>
              <a:ext uri="{FF2B5EF4-FFF2-40B4-BE49-F238E27FC236}">
                <a16:creationId xmlns:a16="http://schemas.microsoft.com/office/drawing/2014/main" id="{5E39BFFF-F5A7-2CC5-191B-4B44EE3DB4EA}"/>
              </a:ext>
            </a:extLst>
          </p:cNvPr>
          <p:cNvSpPr/>
          <p:nvPr userDrawn="1"/>
        </p:nvSpPr>
        <p:spPr>
          <a:xfrm>
            <a:off x="479425" y="2767055"/>
            <a:ext cx="159026" cy="15902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 name="Oval 3">
            <a:extLst>
              <a:ext uri="{FF2B5EF4-FFF2-40B4-BE49-F238E27FC236}">
                <a16:creationId xmlns:a16="http://schemas.microsoft.com/office/drawing/2014/main" id="{C1BCCC2E-6C5A-9306-846F-19B934EF9249}"/>
              </a:ext>
            </a:extLst>
          </p:cNvPr>
          <p:cNvSpPr/>
          <p:nvPr userDrawn="1"/>
        </p:nvSpPr>
        <p:spPr>
          <a:xfrm>
            <a:off x="3456980" y="2768381"/>
            <a:ext cx="159026" cy="15902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6" name="Oval 5">
            <a:extLst>
              <a:ext uri="{FF2B5EF4-FFF2-40B4-BE49-F238E27FC236}">
                <a16:creationId xmlns:a16="http://schemas.microsoft.com/office/drawing/2014/main" id="{73DD59DA-6199-1941-9376-7D6ADFB93DF7}"/>
              </a:ext>
            </a:extLst>
          </p:cNvPr>
          <p:cNvSpPr/>
          <p:nvPr userDrawn="1"/>
        </p:nvSpPr>
        <p:spPr>
          <a:xfrm>
            <a:off x="6386825" y="2769706"/>
            <a:ext cx="159026" cy="15902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8" name="Oval 7">
            <a:extLst>
              <a:ext uri="{FF2B5EF4-FFF2-40B4-BE49-F238E27FC236}">
                <a16:creationId xmlns:a16="http://schemas.microsoft.com/office/drawing/2014/main" id="{755CDF66-2CC2-9437-3BE2-37DD06FE7D5B}"/>
              </a:ext>
            </a:extLst>
          </p:cNvPr>
          <p:cNvSpPr/>
          <p:nvPr userDrawn="1"/>
        </p:nvSpPr>
        <p:spPr>
          <a:xfrm>
            <a:off x="9330223" y="2771031"/>
            <a:ext cx="159026" cy="15902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Slide Number Placeholder 7">
            <a:extLst>
              <a:ext uri="{FF2B5EF4-FFF2-40B4-BE49-F238E27FC236}">
                <a16:creationId xmlns:a16="http://schemas.microsoft.com/office/drawing/2014/main" id="{EA4A45E8-70C2-2276-B4E1-97CE915C2037}"/>
              </a:ext>
            </a:extLst>
          </p:cNvPr>
          <p:cNvSpPr>
            <a:spLocks noGrp="1"/>
          </p:cNvSpPr>
          <p:nvPr>
            <p:ph type="sldNum" sz="quarter" idx="4"/>
          </p:nvPr>
        </p:nvSpPr>
        <p:spPr>
          <a:xfrm>
            <a:off x="412962" y="6281733"/>
            <a:ext cx="2928619" cy="365129"/>
          </a:xfrm>
          <a:prstGeom prst="rect">
            <a:avLst/>
          </a:prstGeom>
        </p:spPr>
        <p:txBody>
          <a:bodyPr/>
          <a:lstStyle>
            <a:lvl1pPr algn="l">
              <a:defRPr sz="800" spc="30" baseline="0">
                <a:solidFill>
                  <a:srgbClr val="092E68"/>
                </a:solidFill>
                <a:latin typeface="DM Sans" pitchFamily="2" charset="77"/>
              </a:defRPr>
            </a:lvl1pPr>
          </a:lstStyle>
          <a:p>
            <a:fld id="{2C9A1DEF-F8CC-264F-9A7B-89BAB9CBC5C2}" type="slidenum">
              <a:rPr lang="en-US" smtClean="0"/>
              <a:pPr/>
              <a:t>‹#›</a:t>
            </a:fld>
            <a:r>
              <a:rPr lang="en-US" dirty="0"/>
              <a:t>   |   </a:t>
            </a:r>
            <a:r>
              <a:rPr lang="en-US" dirty="0" err="1"/>
              <a:t>Centrinė</a:t>
            </a:r>
            <a:r>
              <a:rPr lang="en-US" dirty="0"/>
              <a:t> </a:t>
            </a:r>
            <a:r>
              <a:rPr lang="en-US" dirty="0" err="1"/>
              <a:t>projektų</a:t>
            </a:r>
            <a:r>
              <a:rPr lang="en-US" dirty="0"/>
              <a:t> </a:t>
            </a:r>
            <a:r>
              <a:rPr lang="en-US" dirty="0" err="1"/>
              <a:t>valdymo</a:t>
            </a:r>
            <a:r>
              <a:rPr lang="en-US" dirty="0"/>
              <a:t> </a:t>
            </a:r>
            <a:r>
              <a:rPr lang="en-US" dirty="0" err="1"/>
              <a:t>agentūra</a:t>
            </a:r>
            <a:endParaRPr lang="x-none" dirty="0"/>
          </a:p>
        </p:txBody>
      </p:sp>
    </p:spTree>
    <p:extLst>
      <p:ext uri="{BB962C8B-B14F-4D97-AF65-F5344CB8AC3E}">
        <p14:creationId xmlns:p14="http://schemas.microsoft.com/office/powerpoint/2010/main" val="3557250534"/>
      </p:ext>
    </p:extLst>
  </p:cSld>
  <p:clrMapOvr>
    <a:masterClrMapping/>
  </p:clrMapOvr>
  <p:extLst>
    <p:ext uri="{DCECCB84-F9BA-43D5-87BE-67443E8EF086}">
      <p15:sldGuideLst xmlns:p15="http://schemas.microsoft.com/office/powerpoint/2012/main">
        <p15:guide id="3" orient="horz" pos="3680">
          <p15:clr>
            <a:srgbClr val="FBAE40"/>
          </p15:clr>
        </p15:guide>
        <p15:guide id="4" orient="horz" pos="1117" userDrawn="1">
          <p15:clr>
            <a:srgbClr val="FBAE40"/>
          </p15:clr>
        </p15:guide>
        <p15:guide id="5" pos="7378">
          <p15:clr>
            <a:srgbClr val="FBAE40"/>
          </p15:clr>
        </p15:guide>
        <p15:guide id="6"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 blokai (Tekstas ir statistika)">
    <p:bg>
      <p:bgPr>
        <a:solidFill>
          <a:srgbClr val="DCDCDC"/>
        </a:solidFill>
        <a:effectLst/>
      </p:bgPr>
    </p:bg>
    <p:spTree>
      <p:nvGrpSpPr>
        <p:cNvPr id="1" name=""/>
        <p:cNvGrpSpPr/>
        <p:nvPr/>
      </p:nvGrpSpPr>
      <p:grpSpPr>
        <a:xfrm>
          <a:off x="0" y="0"/>
          <a:ext cx="0" cy="0"/>
          <a:chOff x="0" y="0"/>
          <a:chExt cx="0" cy="0"/>
        </a:xfrm>
      </p:grpSpPr>
      <p:sp>
        <p:nvSpPr>
          <p:cNvPr id="14" name="Text Placeholder 4">
            <a:extLst>
              <a:ext uri="{FF2B5EF4-FFF2-40B4-BE49-F238E27FC236}">
                <a16:creationId xmlns:a16="http://schemas.microsoft.com/office/drawing/2014/main" id="{9CFA2AEA-171B-34F9-C2FE-C2242EA81D10}"/>
              </a:ext>
            </a:extLst>
          </p:cNvPr>
          <p:cNvSpPr>
            <a:spLocks noGrp="1"/>
          </p:cNvSpPr>
          <p:nvPr>
            <p:ph type="body" sz="quarter" idx="13" hasCustomPrompt="1"/>
          </p:nvPr>
        </p:nvSpPr>
        <p:spPr>
          <a:xfrm>
            <a:off x="466228" y="4103632"/>
            <a:ext cx="3133840" cy="946791"/>
          </a:xfrm>
          <a:prstGeom prst="rect">
            <a:avLst/>
          </a:prstGeom>
        </p:spPr>
        <p:txBody>
          <a:bodyPr>
            <a:noAutofit/>
          </a:bodyPr>
          <a:lstStyle>
            <a:lvl1pPr marL="0" marR="0" indent="0" algn="ctr"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800" spc="40" baseline="0">
                <a:solidFill>
                  <a:srgbClr val="092E68"/>
                </a:solidFill>
                <a:latin typeface="DM Serif Display" pitchFamily="2" charset="0"/>
              </a:defRPr>
            </a:lvl1pPr>
          </a:lstStyle>
          <a:p>
            <a:pPr lvl="0"/>
            <a:r>
              <a:rPr lang="en-US" dirty="0"/>
              <a:t>135</a:t>
            </a:r>
          </a:p>
          <a:p>
            <a:pPr lvl="0"/>
            <a:endParaRPr lang="en-US" dirty="0"/>
          </a:p>
          <a:p>
            <a:pPr lvl="0"/>
            <a:endParaRPr lang="en-US" dirty="0"/>
          </a:p>
        </p:txBody>
      </p:sp>
      <p:sp>
        <p:nvSpPr>
          <p:cNvPr id="15" name="Text Placeholder 4">
            <a:extLst>
              <a:ext uri="{FF2B5EF4-FFF2-40B4-BE49-F238E27FC236}">
                <a16:creationId xmlns:a16="http://schemas.microsoft.com/office/drawing/2014/main" id="{4EFF64E9-2908-B82D-A7DE-0597FA96A819}"/>
              </a:ext>
            </a:extLst>
          </p:cNvPr>
          <p:cNvSpPr>
            <a:spLocks noGrp="1"/>
          </p:cNvSpPr>
          <p:nvPr>
            <p:ph type="body" sz="quarter" idx="14" hasCustomPrompt="1"/>
          </p:nvPr>
        </p:nvSpPr>
        <p:spPr>
          <a:xfrm>
            <a:off x="1088044" y="4871526"/>
            <a:ext cx="1878388" cy="1277569"/>
          </a:xfrm>
          <a:prstGeom prst="rect">
            <a:avLst/>
          </a:prstGeom>
        </p:spPr>
        <p:txBody>
          <a:bodyPr>
            <a:noAutofit/>
          </a:bodyPr>
          <a:lstStyle>
            <a:lvl1pPr marL="0" marR="0" indent="0" algn="ctr"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400" spc="40" baseline="0">
                <a:solidFill>
                  <a:srgbClr val="092E68"/>
                </a:solidFill>
                <a:latin typeface="DM Sans" pitchFamily="2" charset="77"/>
              </a:defRPr>
            </a:lvl1pPr>
          </a:lstStyle>
          <a:p>
            <a:pPr lvl="0"/>
            <a:r>
              <a:rPr lang="en-US" dirty="0" err="1"/>
              <a:t>Solor</a:t>
            </a:r>
            <a:r>
              <a:rPr lang="en-US" dirty="0"/>
              <a:t> </a:t>
            </a:r>
            <a:r>
              <a:rPr lang="en-US" dirty="0" err="1"/>
              <a:t>kamo</a:t>
            </a:r>
            <a:r>
              <a:rPr lang="en-US" dirty="0"/>
              <a:t> </a:t>
            </a:r>
            <a:r>
              <a:rPr lang="en-US" dirty="0" err="1"/>
              <a:t>treser</a:t>
            </a:r>
            <a:r>
              <a:rPr lang="en-US" dirty="0"/>
              <a:t> sit </a:t>
            </a:r>
            <a:r>
              <a:rPr lang="en-US" dirty="0" err="1"/>
              <a:t>amet</a:t>
            </a:r>
            <a:r>
              <a:rPr lang="en-US" dirty="0"/>
              <a:t>, </a:t>
            </a:r>
            <a:r>
              <a:rPr lang="en-US" dirty="0" err="1"/>
              <a:t>consectetur</a:t>
            </a:r>
            <a:endParaRPr lang="en-US" dirty="0"/>
          </a:p>
        </p:txBody>
      </p:sp>
      <p:sp>
        <p:nvSpPr>
          <p:cNvPr id="16" name="Text Placeholder 4">
            <a:extLst>
              <a:ext uri="{FF2B5EF4-FFF2-40B4-BE49-F238E27FC236}">
                <a16:creationId xmlns:a16="http://schemas.microsoft.com/office/drawing/2014/main" id="{FE0099B8-D8BB-366C-501F-5528DEA31B80}"/>
              </a:ext>
            </a:extLst>
          </p:cNvPr>
          <p:cNvSpPr>
            <a:spLocks noGrp="1"/>
          </p:cNvSpPr>
          <p:nvPr>
            <p:ph type="body" sz="quarter" idx="15" hasCustomPrompt="1"/>
          </p:nvPr>
        </p:nvSpPr>
        <p:spPr>
          <a:xfrm>
            <a:off x="3458308" y="4106230"/>
            <a:ext cx="2625573" cy="946791"/>
          </a:xfrm>
          <a:prstGeom prst="rect">
            <a:avLst/>
          </a:prstGeom>
        </p:spPr>
        <p:txBody>
          <a:bodyPr>
            <a:noAutofit/>
          </a:bodyPr>
          <a:lstStyle>
            <a:lvl1pPr marL="0" marR="0" indent="0" algn="ctr"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800" spc="40" baseline="0">
                <a:solidFill>
                  <a:srgbClr val="092E68"/>
                </a:solidFill>
                <a:latin typeface="DM Serif Display" pitchFamily="2" charset="0"/>
              </a:defRPr>
            </a:lvl1pPr>
          </a:lstStyle>
          <a:p>
            <a:pPr lvl="0"/>
            <a:r>
              <a:rPr lang="en-US" dirty="0"/>
              <a:t>17</a:t>
            </a:r>
          </a:p>
          <a:p>
            <a:pPr lvl="0"/>
            <a:endParaRPr lang="en-US" dirty="0"/>
          </a:p>
          <a:p>
            <a:pPr lvl="0"/>
            <a:endParaRPr lang="en-US" dirty="0"/>
          </a:p>
        </p:txBody>
      </p:sp>
      <p:sp>
        <p:nvSpPr>
          <p:cNvPr id="17" name="Text Placeholder 4">
            <a:extLst>
              <a:ext uri="{FF2B5EF4-FFF2-40B4-BE49-F238E27FC236}">
                <a16:creationId xmlns:a16="http://schemas.microsoft.com/office/drawing/2014/main" id="{2721D982-E0D2-656E-BDE0-7E4EE424BED3}"/>
              </a:ext>
            </a:extLst>
          </p:cNvPr>
          <p:cNvSpPr>
            <a:spLocks noGrp="1"/>
          </p:cNvSpPr>
          <p:nvPr>
            <p:ph type="body" sz="quarter" idx="16" hasCustomPrompt="1"/>
          </p:nvPr>
        </p:nvSpPr>
        <p:spPr>
          <a:xfrm>
            <a:off x="3758857" y="4871542"/>
            <a:ext cx="2010462" cy="1256169"/>
          </a:xfrm>
          <a:prstGeom prst="rect">
            <a:avLst/>
          </a:prstGeom>
        </p:spPr>
        <p:txBody>
          <a:bodyPr>
            <a:noAutofit/>
          </a:bodyPr>
          <a:lstStyle>
            <a:lvl1pPr marL="0" marR="0" indent="0" algn="ctr"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400" spc="40" baseline="0">
                <a:solidFill>
                  <a:srgbClr val="092E68"/>
                </a:solidFill>
                <a:latin typeface="DM Sans" pitchFamily="2" charset="77"/>
              </a:defRPr>
            </a:lvl1pPr>
          </a:lstStyle>
          <a:p>
            <a:pPr lvl="0"/>
            <a:r>
              <a:rPr lang="en-US" dirty="0"/>
              <a:t>Lorem ipsum dolor sit </a:t>
            </a:r>
            <a:r>
              <a:rPr lang="en-US" dirty="0" err="1"/>
              <a:t>amet</a:t>
            </a:r>
            <a:r>
              <a:rPr lang="en-US" dirty="0"/>
              <a:t>, </a:t>
            </a:r>
            <a:r>
              <a:rPr lang="en-US" dirty="0" err="1"/>
              <a:t>consectetur</a:t>
            </a:r>
            <a:endParaRPr lang="en-US" dirty="0"/>
          </a:p>
        </p:txBody>
      </p:sp>
      <p:sp>
        <p:nvSpPr>
          <p:cNvPr id="19" name="Text Placeholder 4">
            <a:extLst>
              <a:ext uri="{FF2B5EF4-FFF2-40B4-BE49-F238E27FC236}">
                <a16:creationId xmlns:a16="http://schemas.microsoft.com/office/drawing/2014/main" id="{1E7A0C72-EF78-A7D4-3C03-297A96B4A72A}"/>
              </a:ext>
            </a:extLst>
          </p:cNvPr>
          <p:cNvSpPr>
            <a:spLocks noGrp="1"/>
          </p:cNvSpPr>
          <p:nvPr>
            <p:ph type="body" sz="quarter" idx="17" hasCustomPrompt="1"/>
          </p:nvPr>
        </p:nvSpPr>
        <p:spPr>
          <a:xfrm>
            <a:off x="6834554" y="4110838"/>
            <a:ext cx="1359877" cy="946791"/>
          </a:xfrm>
          <a:prstGeom prst="rect">
            <a:avLst/>
          </a:prstGeom>
        </p:spPr>
        <p:txBody>
          <a:bodyPr>
            <a:noAutofit/>
          </a:bodyPr>
          <a:lstStyle>
            <a:lvl1pPr marL="0" marR="0" indent="0" algn="ctr"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800" spc="40" baseline="0">
                <a:solidFill>
                  <a:srgbClr val="092E68"/>
                </a:solidFill>
                <a:latin typeface="DM Serif Display" pitchFamily="2" charset="0"/>
              </a:defRPr>
            </a:lvl1pPr>
          </a:lstStyle>
          <a:p>
            <a:pPr lvl="0"/>
            <a:r>
              <a:rPr lang="en-US" dirty="0"/>
              <a:t>3</a:t>
            </a:r>
          </a:p>
        </p:txBody>
      </p:sp>
      <p:sp>
        <p:nvSpPr>
          <p:cNvPr id="20" name="Text Placeholder 4">
            <a:extLst>
              <a:ext uri="{FF2B5EF4-FFF2-40B4-BE49-F238E27FC236}">
                <a16:creationId xmlns:a16="http://schemas.microsoft.com/office/drawing/2014/main" id="{308F45C6-6D39-2F41-6A6F-D3434A2D5EBE}"/>
              </a:ext>
            </a:extLst>
          </p:cNvPr>
          <p:cNvSpPr>
            <a:spLocks noGrp="1"/>
          </p:cNvSpPr>
          <p:nvPr>
            <p:ph type="body" sz="quarter" idx="18" hasCustomPrompt="1"/>
          </p:nvPr>
        </p:nvSpPr>
        <p:spPr>
          <a:xfrm>
            <a:off x="6709201" y="4858254"/>
            <a:ext cx="1606920" cy="1329186"/>
          </a:xfrm>
          <a:prstGeom prst="rect">
            <a:avLst/>
          </a:prstGeom>
        </p:spPr>
        <p:txBody>
          <a:bodyPr>
            <a:noAutofit/>
          </a:bodyPr>
          <a:lstStyle>
            <a:lvl1pPr marL="0" marR="0" indent="0" algn="ctr"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400" spc="40" baseline="0">
                <a:solidFill>
                  <a:srgbClr val="092E68"/>
                </a:solidFill>
                <a:latin typeface="DM Sans" pitchFamily="2" charset="77"/>
              </a:defRPr>
            </a:lvl1pPr>
          </a:lstStyle>
          <a:p>
            <a:pPr lvl="0"/>
            <a:r>
              <a:rPr lang="en-US" dirty="0"/>
              <a:t>Ipsum dolor sit </a:t>
            </a:r>
            <a:r>
              <a:rPr lang="en-US" dirty="0" err="1"/>
              <a:t>amet</a:t>
            </a:r>
            <a:r>
              <a:rPr lang="en-US" dirty="0"/>
              <a:t>, </a:t>
            </a:r>
            <a:r>
              <a:rPr lang="en-US" dirty="0" err="1"/>
              <a:t>consectetur</a:t>
            </a:r>
            <a:endParaRPr lang="en-US" dirty="0"/>
          </a:p>
        </p:txBody>
      </p:sp>
      <p:pic>
        <p:nvPicPr>
          <p:cNvPr id="2" name="Picture 1" descr="Icon&#10;&#10;Description automatically generated with medium confidence">
            <a:extLst>
              <a:ext uri="{FF2B5EF4-FFF2-40B4-BE49-F238E27FC236}">
                <a16:creationId xmlns:a16="http://schemas.microsoft.com/office/drawing/2014/main" id="{6C005919-BA06-5905-C869-9064EFE92C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425" y="476250"/>
            <a:ext cx="709691" cy="700155"/>
          </a:xfrm>
          <a:prstGeom prst="rect">
            <a:avLst/>
          </a:prstGeom>
        </p:spPr>
      </p:pic>
      <p:sp>
        <p:nvSpPr>
          <p:cNvPr id="7" name="Text Placeholder 4">
            <a:extLst>
              <a:ext uri="{FF2B5EF4-FFF2-40B4-BE49-F238E27FC236}">
                <a16:creationId xmlns:a16="http://schemas.microsoft.com/office/drawing/2014/main" id="{0F2F2310-2D49-BD61-73F4-837150202E89}"/>
              </a:ext>
            </a:extLst>
          </p:cNvPr>
          <p:cNvSpPr>
            <a:spLocks noGrp="1"/>
          </p:cNvSpPr>
          <p:nvPr>
            <p:ph type="body" sz="quarter" idx="22" hasCustomPrompt="1"/>
          </p:nvPr>
        </p:nvSpPr>
        <p:spPr>
          <a:xfrm>
            <a:off x="1075193" y="2306094"/>
            <a:ext cx="1904089" cy="853666"/>
          </a:xfrm>
          <a:prstGeom prst="rect">
            <a:avLst/>
          </a:prstGeom>
        </p:spPr>
        <p:txBody>
          <a:bodyPr>
            <a:noAutofit/>
          </a:bodyPr>
          <a:lstStyle>
            <a:lvl1pPr marL="0" marR="0" indent="0" algn="ctr"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400" spc="40" baseline="0">
                <a:solidFill>
                  <a:srgbClr val="092E68"/>
                </a:solidFill>
                <a:latin typeface="DM Sans" pitchFamily="2" charset="77"/>
              </a:defRPr>
            </a:lvl1pPr>
          </a:lstStyle>
          <a:p>
            <a:pPr lvl="0"/>
            <a:r>
              <a:rPr lang="en-US" dirty="0" err="1"/>
              <a:t>Solor</a:t>
            </a:r>
            <a:r>
              <a:rPr lang="en-US" dirty="0"/>
              <a:t> </a:t>
            </a:r>
            <a:r>
              <a:rPr lang="en-US" dirty="0" err="1"/>
              <a:t>kamo</a:t>
            </a:r>
            <a:r>
              <a:rPr lang="en-US" dirty="0"/>
              <a:t> </a:t>
            </a:r>
            <a:r>
              <a:rPr lang="en-US" dirty="0" err="1"/>
              <a:t>treser</a:t>
            </a:r>
            <a:r>
              <a:rPr lang="en-US" dirty="0"/>
              <a:t> sit </a:t>
            </a:r>
            <a:r>
              <a:rPr lang="en-US" dirty="0" err="1"/>
              <a:t>amet</a:t>
            </a:r>
            <a:r>
              <a:rPr lang="en-US" dirty="0"/>
              <a:t>, </a:t>
            </a:r>
            <a:r>
              <a:rPr lang="en-US" dirty="0" err="1"/>
              <a:t>consectetur</a:t>
            </a:r>
            <a:endParaRPr lang="en-US" dirty="0"/>
          </a:p>
        </p:txBody>
      </p:sp>
      <p:sp>
        <p:nvSpPr>
          <p:cNvPr id="9" name="Text Placeholder 4">
            <a:extLst>
              <a:ext uri="{FF2B5EF4-FFF2-40B4-BE49-F238E27FC236}">
                <a16:creationId xmlns:a16="http://schemas.microsoft.com/office/drawing/2014/main" id="{EAB241A6-AA88-CA5C-5D77-2A01D9A8D41B}"/>
              </a:ext>
            </a:extLst>
          </p:cNvPr>
          <p:cNvSpPr>
            <a:spLocks noGrp="1"/>
          </p:cNvSpPr>
          <p:nvPr>
            <p:ph type="body" sz="quarter" idx="24" hasCustomPrompt="1"/>
          </p:nvPr>
        </p:nvSpPr>
        <p:spPr>
          <a:xfrm>
            <a:off x="3782584" y="2306095"/>
            <a:ext cx="1920362" cy="1334802"/>
          </a:xfrm>
          <a:prstGeom prst="rect">
            <a:avLst/>
          </a:prstGeom>
        </p:spPr>
        <p:txBody>
          <a:bodyPr>
            <a:noAutofit/>
          </a:bodyPr>
          <a:lstStyle>
            <a:lvl1pPr marL="0" marR="0" indent="0" algn="ctr"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400" spc="40" baseline="0">
                <a:solidFill>
                  <a:srgbClr val="092E68"/>
                </a:solidFill>
                <a:latin typeface="DM Sans" pitchFamily="2" charset="77"/>
              </a:defRPr>
            </a:lvl1pPr>
          </a:lstStyle>
          <a:p>
            <a:pPr lvl="0"/>
            <a:r>
              <a:rPr lang="en-US" dirty="0"/>
              <a:t>Lorem ipsum dolor sit </a:t>
            </a:r>
            <a:r>
              <a:rPr lang="en-US" dirty="0" err="1"/>
              <a:t>amet</a:t>
            </a:r>
            <a:r>
              <a:rPr lang="en-US" dirty="0"/>
              <a:t>, </a:t>
            </a:r>
            <a:r>
              <a:rPr lang="en-US" dirty="0" err="1"/>
              <a:t>consectetur</a:t>
            </a:r>
            <a:endParaRPr lang="en-US" dirty="0"/>
          </a:p>
        </p:txBody>
      </p:sp>
      <p:sp>
        <p:nvSpPr>
          <p:cNvPr id="11" name="Text Placeholder 4">
            <a:extLst>
              <a:ext uri="{FF2B5EF4-FFF2-40B4-BE49-F238E27FC236}">
                <a16:creationId xmlns:a16="http://schemas.microsoft.com/office/drawing/2014/main" id="{A09440D3-F483-2BC2-8378-6584EAD4C9FD}"/>
              </a:ext>
            </a:extLst>
          </p:cNvPr>
          <p:cNvSpPr>
            <a:spLocks noGrp="1"/>
          </p:cNvSpPr>
          <p:nvPr>
            <p:ph type="body" sz="quarter" idx="25" hasCustomPrompt="1"/>
          </p:nvPr>
        </p:nvSpPr>
        <p:spPr>
          <a:xfrm>
            <a:off x="6544019" y="1518961"/>
            <a:ext cx="1916935" cy="993665"/>
          </a:xfrm>
          <a:prstGeom prst="rect">
            <a:avLst/>
          </a:prstGeom>
        </p:spPr>
        <p:txBody>
          <a:bodyPr>
            <a:noAutofit/>
          </a:bodyPr>
          <a:lstStyle>
            <a:lvl1pPr marL="0" marR="0" indent="0" algn="ctr"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800" spc="40" baseline="0">
                <a:solidFill>
                  <a:srgbClr val="092E68"/>
                </a:solidFill>
                <a:latin typeface="DM Serif Display" pitchFamily="2" charset="0"/>
              </a:defRPr>
            </a:lvl1pPr>
          </a:lstStyle>
          <a:p>
            <a:pPr lvl="0"/>
            <a:r>
              <a:rPr lang="en-US" dirty="0"/>
              <a:t>60</a:t>
            </a:r>
          </a:p>
        </p:txBody>
      </p:sp>
      <p:sp>
        <p:nvSpPr>
          <p:cNvPr id="12" name="Text Placeholder 4">
            <a:extLst>
              <a:ext uri="{FF2B5EF4-FFF2-40B4-BE49-F238E27FC236}">
                <a16:creationId xmlns:a16="http://schemas.microsoft.com/office/drawing/2014/main" id="{731B3CEA-ABC9-5073-9104-DFA67C44849F}"/>
              </a:ext>
            </a:extLst>
          </p:cNvPr>
          <p:cNvSpPr>
            <a:spLocks noGrp="1"/>
          </p:cNvSpPr>
          <p:nvPr>
            <p:ph type="body" sz="quarter" idx="26" hasCustomPrompt="1"/>
          </p:nvPr>
        </p:nvSpPr>
        <p:spPr>
          <a:xfrm>
            <a:off x="6654156" y="2303146"/>
            <a:ext cx="1717010" cy="1178999"/>
          </a:xfrm>
          <a:prstGeom prst="rect">
            <a:avLst/>
          </a:prstGeom>
        </p:spPr>
        <p:txBody>
          <a:bodyPr>
            <a:noAutofit/>
          </a:bodyPr>
          <a:lstStyle>
            <a:lvl1pPr marL="0" marR="0" indent="0" algn="ctr"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400" spc="40" baseline="0">
                <a:solidFill>
                  <a:srgbClr val="092E68"/>
                </a:solidFill>
                <a:latin typeface="DM Sans" pitchFamily="2" charset="77"/>
              </a:defRPr>
            </a:lvl1pPr>
          </a:lstStyle>
          <a:p>
            <a:pPr lvl="0"/>
            <a:r>
              <a:rPr lang="en-US" dirty="0"/>
              <a:t>Ipsum dolor sit </a:t>
            </a:r>
            <a:r>
              <a:rPr lang="en-US" dirty="0" err="1"/>
              <a:t>amet</a:t>
            </a:r>
            <a:r>
              <a:rPr lang="en-US" dirty="0"/>
              <a:t>, </a:t>
            </a:r>
            <a:r>
              <a:rPr lang="en-US" dirty="0" err="1"/>
              <a:t>consectetur</a:t>
            </a:r>
            <a:endParaRPr lang="en-US" dirty="0"/>
          </a:p>
        </p:txBody>
      </p:sp>
      <p:sp>
        <p:nvSpPr>
          <p:cNvPr id="3" name="Text Placeholder 4">
            <a:extLst>
              <a:ext uri="{FF2B5EF4-FFF2-40B4-BE49-F238E27FC236}">
                <a16:creationId xmlns:a16="http://schemas.microsoft.com/office/drawing/2014/main" id="{FF9411E0-4605-BD6B-CD5D-AA58DE3482FF}"/>
              </a:ext>
            </a:extLst>
          </p:cNvPr>
          <p:cNvSpPr>
            <a:spLocks noGrp="1"/>
          </p:cNvSpPr>
          <p:nvPr>
            <p:ph type="body" sz="quarter" idx="27" hasCustomPrompt="1"/>
          </p:nvPr>
        </p:nvSpPr>
        <p:spPr>
          <a:xfrm>
            <a:off x="990917" y="1538917"/>
            <a:ext cx="2072641" cy="957031"/>
          </a:xfrm>
          <a:prstGeom prst="rect">
            <a:avLst/>
          </a:prstGeom>
        </p:spPr>
        <p:txBody>
          <a:bodyPr>
            <a:noAutofit/>
          </a:bodyPr>
          <a:lstStyle>
            <a:lvl1pPr marL="0" marR="0" indent="0" algn="ctr"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800" spc="40" baseline="0">
                <a:solidFill>
                  <a:srgbClr val="092E68"/>
                </a:solidFill>
                <a:latin typeface="DM Serif Display" pitchFamily="2" charset="0"/>
              </a:defRPr>
            </a:lvl1pPr>
          </a:lstStyle>
          <a:p>
            <a:pPr lvl="0"/>
            <a:r>
              <a:rPr lang="en-US" dirty="0"/>
              <a:t>12</a:t>
            </a:r>
          </a:p>
        </p:txBody>
      </p:sp>
      <p:sp>
        <p:nvSpPr>
          <p:cNvPr id="6" name="Text Placeholder 4">
            <a:extLst>
              <a:ext uri="{FF2B5EF4-FFF2-40B4-BE49-F238E27FC236}">
                <a16:creationId xmlns:a16="http://schemas.microsoft.com/office/drawing/2014/main" id="{FE9E566D-0833-1225-3B78-A4A7BFE9CA2E}"/>
              </a:ext>
            </a:extLst>
          </p:cNvPr>
          <p:cNvSpPr>
            <a:spLocks noGrp="1"/>
          </p:cNvSpPr>
          <p:nvPr>
            <p:ph type="body" sz="quarter" idx="28" hasCustomPrompt="1"/>
          </p:nvPr>
        </p:nvSpPr>
        <p:spPr>
          <a:xfrm>
            <a:off x="4802469" y="1790917"/>
            <a:ext cx="1677323" cy="521607"/>
          </a:xfrm>
          <a:prstGeom prst="rect">
            <a:avLst/>
          </a:prstGeom>
        </p:spPr>
        <p:txBody>
          <a:bodyPr>
            <a:noAutofit/>
          </a:bodyPr>
          <a:lstStyle>
            <a:lvl1pPr marL="0" marR="0" indent="0" algn="ctr"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2000" b="0" spc="40" baseline="0">
                <a:solidFill>
                  <a:srgbClr val="092D68"/>
                </a:solidFill>
                <a:latin typeface="DM Serif Display" pitchFamily="2" charset="0"/>
              </a:defRPr>
            </a:lvl1pPr>
          </a:lstStyle>
          <a:p>
            <a:pPr marL="0" marR="0" lvl="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a:pPr>
            <a:r>
              <a:rPr lang="en-US" dirty="0" err="1"/>
              <a:t>mlrd</a:t>
            </a:r>
            <a:r>
              <a:rPr lang="en-US" dirty="0"/>
              <a:t>. €</a:t>
            </a:r>
            <a:endParaRPr lang="x-none" b="1" i="0" dirty="0">
              <a:solidFill>
                <a:srgbClr val="1B2228"/>
              </a:solidFill>
              <a:effectLst/>
              <a:latin typeface="Poppins" pitchFamily="2" charset="77"/>
            </a:endParaRPr>
          </a:p>
          <a:p>
            <a:pPr marL="0" marR="0" lvl="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a:pPr>
            <a:endParaRPr lang="en-US" dirty="0"/>
          </a:p>
          <a:p>
            <a:pPr lvl="0"/>
            <a:endParaRPr lang="en-US" dirty="0"/>
          </a:p>
          <a:p>
            <a:pPr lvl="0"/>
            <a:endParaRPr lang="en-US" dirty="0"/>
          </a:p>
        </p:txBody>
      </p:sp>
      <p:sp>
        <p:nvSpPr>
          <p:cNvPr id="13" name="Text Placeholder 4">
            <a:extLst>
              <a:ext uri="{FF2B5EF4-FFF2-40B4-BE49-F238E27FC236}">
                <a16:creationId xmlns:a16="http://schemas.microsoft.com/office/drawing/2014/main" id="{5F5FD121-8FCF-DEC7-E4DA-8E42514801BD}"/>
              </a:ext>
            </a:extLst>
          </p:cNvPr>
          <p:cNvSpPr>
            <a:spLocks noGrp="1"/>
          </p:cNvSpPr>
          <p:nvPr>
            <p:ph type="body" sz="quarter" idx="29" hasCustomPrompt="1"/>
          </p:nvPr>
        </p:nvSpPr>
        <p:spPr>
          <a:xfrm>
            <a:off x="3669017" y="1533577"/>
            <a:ext cx="2675490" cy="957031"/>
          </a:xfrm>
          <a:prstGeom prst="rect">
            <a:avLst/>
          </a:prstGeom>
        </p:spPr>
        <p:txBody>
          <a:bodyPr>
            <a:noAutofit/>
          </a:bodyPr>
          <a:lstStyle>
            <a:lvl1pPr marL="0" marR="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800" spc="40" baseline="0">
                <a:solidFill>
                  <a:srgbClr val="092E68"/>
                </a:solidFill>
                <a:latin typeface="DM Serif Display" pitchFamily="2" charset="0"/>
              </a:defRPr>
            </a:lvl1pPr>
          </a:lstStyle>
          <a:p>
            <a:pPr lvl="0"/>
            <a:r>
              <a:rPr lang="en-US" dirty="0"/>
              <a:t>15,4</a:t>
            </a:r>
          </a:p>
        </p:txBody>
      </p:sp>
      <p:cxnSp>
        <p:nvCxnSpPr>
          <p:cNvPr id="18" name="Straight Connector 17">
            <a:extLst>
              <a:ext uri="{FF2B5EF4-FFF2-40B4-BE49-F238E27FC236}">
                <a16:creationId xmlns:a16="http://schemas.microsoft.com/office/drawing/2014/main" id="{5CF637C1-284E-4630-B0DE-0742234EFAE9}"/>
              </a:ext>
            </a:extLst>
          </p:cNvPr>
          <p:cNvCxnSpPr>
            <a:cxnSpLocks/>
          </p:cNvCxnSpPr>
          <p:nvPr userDrawn="1"/>
        </p:nvCxnSpPr>
        <p:spPr>
          <a:xfrm>
            <a:off x="1628654" y="2199821"/>
            <a:ext cx="829090" cy="0"/>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sp>
        <p:nvSpPr>
          <p:cNvPr id="32" name="Slide Number Placeholder 7">
            <a:extLst>
              <a:ext uri="{FF2B5EF4-FFF2-40B4-BE49-F238E27FC236}">
                <a16:creationId xmlns:a16="http://schemas.microsoft.com/office/drawing/2014/main" id="{0465BA4B-A7FA-7D6A-1B07-491B5D2BF180}"/>
              </a:ext>
            </a:extLst>
          </p:cNvPr>
          <p:cNvSpPr>
            <a:spLocks noGrp="1"/>
          </p:cNvSpPr>
          <p:nvPr>
            <p:ph type="sldNum" sz="quarter" idx="4"/>
          </p:nvPr>
        </p:nvSpPr>
        <p:spPr>
          <a:xfrm>
            <a:off x="412962" y="6281733"/>
            <a:ext cx="2928619" cy="365129"/>
          </a:xfrm>
          <a:prstGeom prst="rect">
            <a:avLst/>
          </a:prstGeom>
        </p:spPr>
        <p:txBody>
          <a:bodyPr/>
          <a:lstStyle>
            <a:lvl1pPr algn="l">
              <a:defRPr sz="800" spc="30" baseline="0">
                <a:solidFill>
                  <a:srgbClr val="092E68"/>
                </a:solidFill>
                <a:latin typeface="DM Sans" pitchFamily="2" charset="77"/>
              </a:defRPr>
            </a:lvl1pPr>
          </a:lstStyle>
          <a:p>
            <a:fld id="{2C9A1DEF-F8CC-264F-9A7B-89BAB9CBC5C2}" type="slidenum">
              <a:rPr lang="en-US" smtClean="0"/>
              <a:pPr/>
              <a:t>‹#›</a:t>
            </a:fld>
            <a:r>
              <a:rPr lang="en-US" dirty="0"/>
              <a:t>   |   </a:t>
            </a:r>
            <a:r>
              <a:rPr lang="en-US" dirty="0" err="1"/>
              <a:t>Centrinė</a:t>
            </a:r>
            <a:r>
              <a:rPr lang="en-US" dirty="0"/>
              <a:t> </a:t>
            </a:r>
            <a:r>
              <a:rPr lang="en-US" dirty="0" err="1"/>
              <a:t>projektų</a:t>
            </a:r>
            <a:r>
              <a:rPr lang="en-US" dirty="0"/>
              <a:t> </a:t>
            </a:r>
            <a:r>
              <a:rPr lang="en-US" dirty="0" err="1"/>
              <a:t>valdymo</a:t>
            </a:r>
            <a:r>
              <a:rPr lang="en-US" dirty="0"/>
              <a:t> </a:t>
            </a:r>
            <a:r>
              <a:rPr lang="en-US" dirty="0" err="1"/>
              <a:t>agentūra</a:t>
            </a:r>
            <a:endParaRPr lang="x-none" dirty="0"/>
          </a:p>
        </p:txBody>
      </p:sp>
      <p:sp>
        <p:nvSpPr>
          <p:cNvPr id="5" name="Text Placeholder 4">
            <a:extLst>
              <a:ext uri="{FF2B5EF4-FFF2-40B4-BE49-F238E27FC236}">
                <a16:creationId xmlns:a16="http://schemas.microsoft.com/office/drawing/2014/main" id="{E0ACF6EA-0D0C-9B99-4712-51065CAFA2AE}"/>
              </a:ext>
            </a:extLst>
          </p:cNvPr>
          <p:cNvSpPr>
            <a:spLocks noGrp="1"/>
          </p:cNvSpPr>
          <p:nvPr>
            <p:ph type="body" sz="quarter" idx="30" hasCustomPrompt="1"/>
          </p:nvPr>
        </p:nvSpPr>
        <p:spPr>
          <a:xfrm>
            <a:off x="9625965" y="4110838"/>
            <a:ext cx="1147445" cy="946791"/>
          </a:xfrm>
          <a:prstGeom prst="rect">
            <a:avLst/>
          </a:prstGeom>
        </p:spPr>
        <p:txBody>
          <a:bodyPr>
            <a:noAutofit/>
          </a:bodyPr>
          <a:lstStyle>
            <a:lvl1pPr marL="0" marR="0" indent="0" algn="ctr"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800" spc="40" baseline="0">
                <a:solidFill>
                  <a:srgbClr val="092E68"/>
                </a:solidFill>
                <a:latin typeface="DM Serif Display" pitchFamily="2" charset="0"/>
              </a:defRPr>
            </a:lvl1pPr>
          </a:lstStyle>
          <a:p>
            <a:pPr lvl="0"/>
            <a:r>
              <a:rPr lang="en-US" dirty="0"/>
              <a:t>15</a:t>
            </a:r>
          </a:p>
        </p:txBody>
      </p:sp>
      <p:sp>
        <p:nvSpPr>
          <p:cNvPr id="8" name="Text Placeholder 4">
            <a:extLst>
              <a:ext uri="{FF2B5EF4-FFF2-40B4-BE49-F238E27FC236}">
                <a16:creationId xmlns:a16="http://schemas.microsoft.com/office/drawing/2014/main" id="{3A4C883D-F1CE-3FD3-EA9F-CB4B963B4076}"/>
              </a:ext>
            </a:extLst>
          </p:cNvPr>
          <p:cNvSpPr>
            <a:spLocks noGrp="1"/>
          </p:cNvSpPr>
          <p:nvPr>
            <p:ph type="body" sz="quarter" idx="31" hasCustomPrompt="1"/>
          </p:nvPr>
        </p:nvSpPr>
        <p:spPr>
          <a:xfrm>
            <a:off x="9424988" y="4858254"/>
            <a:ext cx="1549400" cy="1329186"/>
          </a:xfrm>
          <a:prstGeom prst="rect">
            <a:avLst/>
          </a:prstGeom>
        </p:spPr>
        <p:txBody>
          <a:bodyPr>
            <a:noAutofit/>
          </a:bodyPr>
          <a:lstStyle>
            <a:lvl1pPr marL="0" marR="0" indent="0" algn="ctr"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400" spc="40" baseline="0">
                <a:solidFill>
                  <a:srgbClr val="092E68"/>
                </a:solidFill>
                <a:latin typeface="DM Sans" pitchFamily="2" charset="77"/>
              </a:defRPr>
            </a:lvl1pPr>
          </a:lstStyle>
          <a:p>
            <a:pPr lvl="0"/>
            <a:r>
              <a:rPr lang="en-US" dirty="0"/>
              <a:t>Ipsum dolor sit </a:t>
            </a:r>
            <a:r>
              <a:rPr lang="en-US" dirty="0" err="1"/>
              <a:t>amet</a:t>
            </a:r>
            <a:r>
              <a:rPr lang="en-US" dirty="0"/>
              <a:t>, </a:t>
            </a:r>
            <a:r>
              <a:rPr lang="en-US" dirty="0" err="1"/>
              <a:t>consectetur</a:t>
            </a:r>
            <a:endParaRPr lang="en-US" dirty="0"/>
          </a:p>
        </p:txBody>
      </p:sp>
      <p:sp>
        <p:nvSpPr>
          <p:cNvPr id="21" name="Text Placeholder 4">
            <a:extLst>
              <a:ext uri="{FF2B5EF4-FFF2-40B4-BE49-F238E27FC236}">
                <a16:creationId xmlns:a16="http://schemas.microsoft.com/office/drawing/2014/main" id="{BAF30330-C68F-9B7D-CB23-BA5C46ACED51}"/>
              </a:ext>
            </a:extLst>
          </p:cNvPr>
          <p:cNvSpPr>
            <a:spLocks noGrp="1"/>
          </p:cNvSpPr>
          <p:nvPr>
            <p:ph type="body" sz="quarter" idx="32" hasCustomPrompt="1"/>
          </p:nvPr>
        </p:nvSpPr>
        <p:spPr>
          <a:xfrm>
            <a:off x="8939776" y="1518961"/>
            <a:ext cx="2519823" cy="743593"/>
          </a:xfrm>
          <a:prstGeom prst="rect">
            <a:avLst/>
          </a:prstGeom>
        </p:spPr>
        <p:txBody>
          <a:bodyPr>
            <a:noAutofit/>
          </a:bodyPr>
          <a:lstStyle>
            <a:lvl1pPr marL="0" marR="0" indent="0" algn="ctr"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800" spc="40" baseline="0">
                <a:solidFill>
                  <a:srgbClr val="092E68"/>
                </a:solidFill>
                <a:latin typeface="DM Serif Display" pitchFamily="2" charset="0"/>
              </a:defRPr>
            </a:lvl1pPr>
          </a:lstStyle>
          <a:p>
            <a:pPr lvl="0"/>
            <a:r>
              <a:rPr lang="en-US" dirty="0"/>
              <a:t>123</a:t>
            </a:r>
          </a:p>
        </p:txBody>
      </p:sp>
      <p:sp>
        <p:nvSpPr>
          <p:cNvPr id="27" name="Text Placeholder 4">
            <a:extLst>
              <a:ext uri="{FF2B5EF4-FFF2-40B4-BE49-F238E27FC236}">
                <a16:creationId xmlns:a16="http://schemas.microsoft.com/office/drawing/2014/main" id="{63C01DD3-1C6B-3FD2-EBF1-319072C88614}"/>
              </a:ext>
            </a:extLst>
          </p:cNvPr>
          <p:cNvSpPr>
            <a:spLocks noGrp="1"/>
          </p:cNvSpPr>
          <p:nvPr>
            <p:ph type="body" sz="quarter" idx="33" hasCustomPrompt="1"/>
          </p:nvPr>
        </p:nvSpPr>
        <p:spPr>
          <a:xfrm>
            <a:off x="9351360" y="2303146"/>
            <a:ext cx="1696655" cy="1178999"/>
          </a:xfrm>
          <a:prstGeom prst="rect">
            <a:avLst/>
          </a:prstGeom>
        </p:spPr>
        <p:txBody>
          <a:bodyPr>
            <a:noAutofit/>
          </a:bodyPr>
          <a:lstStyle>
            <a:lvl1pPr marL="0" marR="0" indent="0" algn="ctr"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400" spc="40" baseline="0">
                <a:solidFill>
                  <a:srgbClr val="092E68"/>
                </a:solidFill>
                <a:latin typeface="DM Sans" pitchFamily="2" charset="77"/>
              </a:defRPr>
            </a:lvl1pPr>
          </a:lstStyle>
          <a:p>
            <a:pPr lvl="0"/>
            <a:r>
              <a:rPr lang="en-US" dirty="0"/>
              <a:t>Ipsum dolor sit </a:t>
            </a:r>
            <a:r>
              <a:rPr lang="en-US" dirty="0" err="1"/>
              <a:t>amet</a:t>
            </a:r>
            <a:r>
              <a:rPr lang="en-US" dirty="0"/>
              <a:t>, </a:t>
            </a:r>
            <a:r>
              <a:rPr lang="en-US" dirty="0" err="1"/>
              <a:t>consectetur</a:t>
            </a:r>
            <a:endParaRPr lang="en-US" dirty="0"/>
          </a:p>
        </p:txBody>
      </p:sp>
      <p:cxnSp>
        <p:nvCxnSpPr>
          <p:cNvPr id="56" name="Straight Connector 55">
            <a:extLst>
              <a:ext uri="{FF2B5EF4-FFF2-40B4-BE49-F238E27FC236}">
                <a16:creationId xmlns:a16="http://schemas.microsoft.com/office/drawing/2014/main" id="{6CBD9925-2B9A-9CE9-F65E-C7C5004C4787}"/>
              </a:ext>
            </a:extLst>
          </p:cNvPr>
          <p:cNvCxnSpPr>
            <a:cxnSpLocks/>
          </p:cNvCxnSpPr>
          <p:nvPr userDrawn="1"/>
        </p:nvCxnSpPr>
        <p:spPr>
          <a:xfrm>
            <a:off x="4349543" y="2199821"/>
            <a:ext cx="829090" cy="0"/>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cxnSp>
        <p:nvCxnSpPr>
          <p:cNvPr id="57" name="Straight Connector 56">
            <a:extLst>
              <a:ext uri="{FF2B5EF4-FFF2-40B4-BE49-F238E27FC236}">
                <a16:creationId xmlns:a16="http://schemas.microsoft.com/office/drawing/2014/main" id="{13C590EC-AFFA-8BAC-8B8A-E69C4F576D30}"/>
              </a:ext>
            </a:extLst>
          </p:cNvPr>
          <p:cNvCxnSpPr>
            <a:cxnSpLocks/>
          </p:cNvCxnSpPr>
          <p:nvPr userDrawn="1"/>
        </p:nvCxnSpPr>
        <p:spPr>
          <a:xfrm>
            <a:off x="7086393" y="2199821"/>
            <a:ext cx="829090" cy="0"/>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cxnSp>
        <p:nvCxnSpPr>
          <p:cNvPr id="58" name="Straight Connector 57">
            <a:extLst>
              <a:ext uri="{FF2B5EF4-FFF2-40B4-BE49-F238E27FC236}">
                <a16:creationId xmlns:a16="http://schemas.microsoft.com/office/drawing/2014/main" id="{D03CF8BB-1A44-7E6B-C56D-0C7713D2EF27}"/>
              </a:ext>
            </a:extLst>
          </p:cNvPr>
          <p:cNvCxnSpPr>
            <a:cxnSpLocks/>
          </p:cNvCxnSpPr>
          <p:nvPr userDrawn="1"/>
        </p:nvCxnSpPr>
        <p:spPr>
          <a:xfrm>
            <a:off x="9785143" y="2199821"/>
            <a:ext cx="829090" cy="0"/>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cxnSp>
        <p:nvCxnSpPr>
          <p:cNvPr id="59" name="Straight Connector 58">
            <a:extLst>
              <a:ext uri="{FF2B5EF4-FFF2-40B4-BE49-F238E27FC236}">
                <a16:creationId xmlns:a16="http://schemas.microsoft.com/office/drawing/2014/main" id="{B764BA87-9C60-9364-EAE6-84B7267D1FD9}"/>
              </a:ext>
            </a:extLst>
          </p:cNvPr>
          <p:cNvCxnSpPr>
            <a:cxnSpLocks/>
          </p:cNvCxnSpPr>
          <p:nvPr userDrawn="1"/>
        </p:nvCxnSpPr>
        <p:spPr>
          <a:xfrm>
            <a:off x="1612693" y="4767175"/>
            <a:ext cx="829090" cy="0"/>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cxnSp>
        <p:nvCxnSpPr>
          <p:cNvPr id="60" name="Straight Connector 59">
            <a:extLst>
              <a:ext uri="{FF2B5EF4-FFF2-40B4-BE49-F238E27FC236}">
                <a16:creationId xmlns:a16="http://schemas.microsoft.com/office/drawing/2014/main" id="{8975861F-87BC-0A75-8CD5-17B1898B712B}"/>
              </a:ext>
            </a:extLst>
          </p:cNvPr>
          <p:cNvCxnSpPr>
            <a:cxnSpLocks/>
          </p:cNvCxnSpPr>
          <p:nvPr userDrawn="1"/>
        </p:nvCxnSpPr>
        <p:spPr>
          <a:xfrm>
            <a:off x="4333582" y="4767175"/>
            <a:ext cx="829090" cy="0"/>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cxnSp>
        <p:nvCxnSpPr>
          <p:cNvPr id="61" name="Straight Connector 60">
            <a:extLst>
              <a:ext uri="{FF2B5EF4-FFF2-40B4-BE49-F238E27FC236}">
                <a16:creationId xmlns:a16="http://schemas.microsoft.com/office/drawing/2014/main" id="{7EFE7DE0-CBE7-BE59-03C9-5A807A18191C}"/>
              </a:ext>
            </a:extLst>
          </p:cNvPr>
          <p:cNvCxnSpPr>
            <a:cxnSpLocks/>
          </p:cNvCxnSpPr>
          <p:nvPr userDrawn="1"/>
        </p:nvCxnSpPr>
        <p:spPr>
          <a:xfrm>
            <a:off x="7070432" y="4767175"/>
            <a:ext cx="829090" cy="0"/>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cxnSp>
        <p:nvCxnSpPr>
          <p:cNvPr id="62" name="Straight Connector 61">
            <a:extLst>
              <a:ext uri="{FF2B5EF4-FFF2-40B4-BE49-F238E27FC236}">
                <a16:creationId xmlns:a16="http://schemas.microsoft.com/office/drawing/2014/main" id="{2F6F42EE-E2D7-FE4D-A4E8-5E4752E2481F}"/>
              </a:ext>
            </a:extLst>
          </p:cNvPr>
          <p:cNvCxnSpPr>
            <a:cxnSpLocks/>
          </p:cNvCxnSpPr>
          <p:nvPr userDrawn="1"/>
        </p:nvCxnSpPr>
        <p:spPr>
          <a:xfrm>
            <a:off x="9769182" y="4767175"/>
            <a:ext cx="829090" cy="0"/>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sp>
        <p:nvSpPr>
          <p:cNvPr id="63" name="TextBox 62">
            <a:extLst>
              <a:ext uri="{FF2B5EF4-FFF2-40B4-BE49-F238E27FC236}">
                <a16:creationId xmlns:a16="http://schemas.microsoft.com/office/drawing/2014/main" id="{4A9F2E32-BA48-A46E-C76A-CA21CFCFBBEF}"/>
              </a:ext>
            </a:extLst>
          </p:cNvPr>
          <p:cNvSpPr txBox="1"/>
          <p:nvPr userDrawn="1"/>
        </p:nvSpPr>
        <p:spPr>
          <a:xfrm>
            <a:off x="11758246" y="-844062"/>
            <a:ext cx="184731" cy="369332"/>
          </a:xfrm>
          <a:prstGeom prst="rect">
            <a:avLst/>
          </a:prstGeom>
          <a:noFill/>
        </p:spPr>
        <p:txBody>
          <a:bodyPr wrap="none" rtlCol="0">
            <a:spAutoFit/>
          </a:bodyPr>
          <a:lstStyle/>
          <a:p>
            <a:endParaRPr lang="x-none" dirty="0"/>
          </a:p>
        </p:txBody>
      </p:sp>
    </p:spTree>
    <p:extLst>
      <p:ext uri="{BB962C8B-B14F-4D97-AF65-F5344CB8AC3E}">
        <p14:creationId xmlns:p14="http://schemas.microsoft.com/office/powerpoint/2010/main" val="3541011624"/>
      </p:ext>
    </p:extLst>
  </p:cSld>
  <p:clrMapOvr>
    <a:masterClrMapping/>
  </p:clrMapOvr>
  <p:extLst>
    <p:ext uri="{DCECCB84-F9BA-43D5-87BE-67443E8EF086}">
      <p15:sldGuideLst xmlns:p15="http://schemas.microsoft.com/office/powerpoint/2012/main">
        <p15:guide id="3" orient="horz" pos="3657" userDrawn="1">
          <p15:clr>
            <a:srgbClr val="FBAE40"/>
          </p15:clr>
        </p15:guide>
        <p15:guide id="4" orient="horz" pos="1185" userDrawn="1">
          <p15:clr>
            <a:srgbClr val="FBAE40"/>
          </p15:clr>
        </p15:guide>
        <p15:guide id="5" pos="7355" userDrawn="1">
          <p15:clr>
            <a:srgbClr val="FBAE40"/>
          </p15:clr>
        </p15:guide>
        <p15:guide id="6" pos="1277" userDrawn="1">
          <p15:clr>
            <a:srgbClr val="FBAE40"/>
          </p15:clr>
        </p15:guide>
        <p15:guide id="7" pos="6425" userDrawn="1">
          <p15:clr>
            <a:srgbClr val="FBAE40"/>
          </p15:clr>
        </p15:guide>
        <p15:guide id="8" pos="4725" userDrawn="1">
          <p15:clr>
            <a:srgbClr val="FBAE40"/>
          </p15:clr>
        </p15:guide>
        <p15:guide id="9" pos="3001"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6 blokai (Tekstas ir statistika)">
    <p:bg>
      <p:bgPr>
        <a:solidFill>
          <a:srgbClr val="DCDCDC"/>
        </a:solidFill>
        <a:effectLst/>
      </p:bgPr>
    </p:bg>
    <p:spTree>
      <p:nvGrpSpPr>
        <p:cNvPr id="1" name=""/>
        <p:cNvGrpSpPr/>
        <p:nvPr/>
      </p:nvGrpSpPr>
      <p:grpSpPr>
        <a:xfrm>
          <a:off x="0" y="0"/>
          <a:ext cx="0" cy="0"/>
          <a:chOff x="0" y="0"/>
          <a:chExt cx="0" cy="0"/>
        </a:xfrm>
      </p:grpSpPr>
      <p:sp>
        <p:nvSpPr>
          <p:cNvPr id="14" name="Text Placeholder 4">
            <a:extLst>
              <a:ext uri="{FF2B5EF4-FFF2-40B4-BE49-F238E27FC236}">
                <a16:creationId xmlns:a16="http://schemas.microsoft.com/office/drawing/2014/main" id="{9CFA2AEA-171B-34F9-C2FE-C2242EA81D10}"/>
              </a:ext>
            </a:extLst>
          </p:cNvPr>
          <p:cNvSpPr>
            <a:spLocks noGrp="1"/>
          </p:cNvSpPr>
          <p:nvPr>
            <p:ph type="body" sz="quarter" idx="13" hasCustomPrompt="1"/>
          </p:nvPr>
        </p:nvSpPr>
        <p:spPr>
          <a:xfrm>
            <a:off x="6055082" y="2669395"/>
            <a:ext cx="1826596" cy="614181"/>
          </a:xfrm>
          <a:prstGeom prst="rect">
            <a:avLst/>
          </a:prstGeom>
        </p:spPr>
        <p:txBody>
          <a:bodyPr>
            <a:noAutofit/>
          </a:bodyPr>
          <a:lstStyle>
            <a:lvl1pPr marL="0" marR="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800" spc="40" baseline="0">
                <a:solidFill>
                  <a:srgbClr val="092E68"/>
                </a:solidFill>
                <a:latin typeface="DM Serif Display" pitchFamily="2" charset="0"/>
              </a:defRPr>
            </a:lvl1pPr>
          </a:lstStyle>
          <a:p>
            <a:pPr lvl="0"/>
            <a:r>
              <a:rPr lang="en-US" dirty="0"/>
              <a:t>135</a:t>
            </a:r>
          </a:p>
          <a:p>
            <a:pPr lvl="0"/>
            <a:endParaRPr lang="en-US" dirty="0"/>
          </a:p>
          <a:p>
            <a:pPr lvl="0"/>
            <a:endParaRPr lang="en-US" dirty="0"/>
          </a:p>
        </p:txBody>
      </p:sp>
      <p:sp>
        <p:nvSpPr>
          <p:cNvPr id="15" name="Text Placeholder 4">
            <a:extLst>
              <a:ext uri="{FF2B5EF4-FFF2-40B4-BE49-F238E27FC236}">
                <a16:creationId xmlns:a16="http://schemas.microsoft.com/office/drawing/2014/main" id="{4EFF64E9-2908-B82D-A7DE-0597FA96A819}"/>
              </a:ext>
            </a:extLst>
          </p:cNvPr>
          <p:cNvSpPr>
            <a:spLocks noGrp="1"/>
          </p:cNvSpPr>
          <p:nvPr>
            <p:ph type="body" sz="quarter" idx="14" hasCustomPrompt="1"/>
          </p:nvPr>
        </p:nvSpPr>
        <p:spPr>
          <a:xfrm>
            <a:off x="6055082" y="3291396"/>
            <a:ext cx="1998676" cy="897247"/>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400" spc="40" baseline="0">
                <a:solidFill>
                  <a:srgbClr val="092E68"/>
                </a:solidFill>
                <a:latin typeface="DM Sans" pitchFamily="2" charset="77"/>
              </a:defRPr>
            </a:lvl1pPr>
          </a:lstStyle>
          <a:p>
            <a:pPr lvl="0"/>
            <a:r>
              <a:rPr lang="en-US" dirty="0" err="1"/>
              <a:t>Solor</a:t>
            </a:r>
            <a:r>
              <a:rPr lang="en-US" dirty="0"/>
              <a:t> </a:t>
            </a:r>
            <a:r>
              <a:rPr lang="en-US" dirty="0" err="1"/>
              <a:t>kamo</a:t>
            </a:r>
            <a:r>
              <a:rPr lang="en-US" dirty="0"/>
              <a:t> </a:t>
            </a:r>
            <a:r>
              <a:rPr lang="en-US" dirty="0" err="1"/>
              <a:t>treser</a:t>
            </a:r>
            <a:r>
              <a:rPr lang="en-US" dirty="0"/>
              <a:t>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p:txBody>
      </p:sp>
      <p:sp>
        <p:nvSpPr>
          <p:cNvPr id="16" name="Text Placeholder 4">
            <a:extLst>
              <a:ext uri="{FF2B5EF4-FFF2-40B4-BE49-F238E27FC236}">
                <a16:creationId xmlns:a16="http://schemas.microsoft.com/office/drawing/2014/main" id="{FE0099B8-D8BB-366C-501F-5528DEA31B80}"/>
              </a:ext>
            </a:extLst>
          </p:cNvPr>
          <p:cNvSpPr>
            <a:spLocks noGrp="1"/>
          </p:cNvSpPr>
          <p:nvPr>
            <p:ph type="body" sz="quarter" idx="15" hasCustomPrompt="1"/>
          </p:nvPr>
        </p:nvSpPr>
        <p:spPr>
          <a:xfrm>
            <a:off x="6056276" y="4579166"/>
            <a:ext cx="1826596" cy="614181"/>
          </a:xfrm>
          <a:prstGeom prst="rect">
            <a:avLst/>
          </a:prstGeom>
        </p:spPr>
        <p:txBody>
          <a:bodyPr>
            <a:noAutofit/>
          </a:bodyPr>
          <a:lstStyle>
            <a:lvl1pPr marL="0" marR="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800" spc="40" baseline="0">
                <a:solidFill>
                  <a:srgbClr val="092E68"/>
                </a:solidFill>
                <a:latin typeface="DM Serif Display" pitchFamily="2" charset="0"/>
              </a:defRPr>
            </a:lvl1pPr>
          </a:lstStyle>
          <a:p>
            <a:pPr lvl="0"/>
            <a:r>
              <a:rPr lang="en-US" dirty="0"/>
              <a:t>17</a:t>
            </a:r>
          </a:p>
          <a:p>
            <a:pPr lvl="0"/>
            <a:endParaRPr lang="en-US" dirty="0"/>
          </a:p>
          <a:p>
            <a:pPr lvl="0"/>
            <a:endParaRPr lang="en-US" dirty="0"/>
          </a:p>
        </p:txBody>
      </p:sp>
      <p:sp>
        <p:nvSpPr>
          <p:cNvPr id="17" name="Text Placeholder 4">
            <a:extLst>
              <a:ext uri="{FF2B5EF4-FFF2-40B4-BE49-F238E27FC236}">
                <a16:creationId xmlns:a16="http://schemas.microsoft.com/office/drawing/2014/main" id="{2721D982-E0D2-656E-BDE0-7E4EE424BED3}"/>
              </a:ext>
            </a:extLst>
          </p:cNvPr>
          <p:cNvSpPr>
            <a:spLocks noGrp="1"/>
          </p:cNvSpPr>
          <p:nvPr>
            <p:ph type="body" sz="quarter" idx="16" hasCustomPrompt="1"/>
          </p:nvPr>
        </p:nvSpPr>
        <p:spPr>
          <a:xfrm>
            <a:off x="6056276" y="5201040"/>
            <a:ext cx="2315534" cy="877621"/>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400" spc="40" baseline="0">
                <a:solidFill>
                  <a:srgbClr val="092E68"/>
                </a:solidFill>
                <a:latin typeface="DM Sans" pitchFamily="2" charset="77"/>
              </a:defRPr>
            </a:lvl1pPr>
          </a:lstStyle>
          <a:p>
            <a:pPr lvl="0"/>
            <a:r>
              <a:rPr lang="en-US" dirty="0"/>
              <a:t>Lorem ipsum dolor sit </a:t>
            </a:r>
            <a:r>
              <a:rPr lang="en-US" dirty="0" err="1"/>
              <a:t>amet</a:t>
            </a:r>
            <a:r>
              <a:rPr lang="en-US" dirty="0"/>
              <a:t>, </a:t>
            </a:r>
            <a:r>
              <a:rPr lang="en-US" dirty="0" err="1"/>
              <a:t>consectetur</a:t>
            </a:r>
            <a:endParaRPr lang="en-US" dirty="0"/>
          </a:p>
        </p:txBody>
      </p:sp>
      <p:sp>
        <p:nvSpPr>
          <p:cNvPr id="19" name="Text Placeholder 4">
            <a:extLst>
              <a:ext uri="{FF2B5EF4-FFF2-40B4-BE49-F238E27FC236}">
                <a16:creationId xmlns:a16="http://schemas.microsoft.com/office/drawing/2014/main" id="{1E7A0C72-EF78-A7D4-3C03-297A96B4A72A}"/>
              </a:ext>
            </a:extLst>
          </p:cNvPr>
          <p:cNvSpPr>
            <a:spLocks noGrp="1"/>
          </p:cNvSpPr>
          <p:nvPr>
            <p:ph type="body" sz="quarter" idx="17" hasCustomPrompt="1"/>
          </p:nvPr>
        </p:nvSpPr>
        <p:spPr>
          <a:xfrm>
            <a:off x="9010607" y="4581015"/>
            <a:ext cx="1826596" cy="614181"/>
          </a:xfrm>
          <a:prstGeom prst="rect">
            <a:avLst/>
          </a:prstGeom>
        </p:spPr>
        <p:txBody>
          <a:bodyPr>
            <a:noAutofit/>
          </a:bodyPr>
          <a:lstStyle>
            <a:lvl1pPr marL="0" marR="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800" spc="40" baseline="0">
                <a:solidFill>
                  <a:srgbClr val="092E68"/>
                </a:solidFill>
                <a:latin typeface="DM Serif Display" pitchFamily="2" charset="0"/>
              </a:defRPr>
            </a:lvl1pPr>
          </a:lstStyle>
          <a:p>
            <a:pPr lvl="0"/>
            <a:r>
              <a:rPr lang="en-US" dirty="0"/>
              <a:t>3</a:t>
            </a:r>
          </a:p>
          <a:p>
            <a:pPr lvl="0"/>
            <a:endParaRPr lang="en-US" dirty="0"/>
          </a:p>
          <a:p>
            <a:pPr lvl="0"/>
            <a:endParaRPr lang="en-US" dirty="0"/>
          </a:p>
        </p:txBody>
      </p:sp>
      <p:sp>
        <p:nvSpPr>
          <p:cNvPr id="20" name="Text Placeholder 4">
            <a:extLst>
              <a:ext uri="{FF2B5EF4-FFF2-40B4-BE49-F238E27FC236}">
                <a16:creationId xmlns:a16="http://schemas.microsoft.com/office/drawing/2014/main" id="{308F45C6-6D39-2F41-6A6F-D3434A2D5EBE}"/>
              </a:ext>
            </a:extLst>
          </p:cNvPr>
          <p:cNvSpPr>
            <a:spLocks noGrp="1"/>
          </p:cNvSpPr>
          <p:nvPr>
            <p:ph type="body" sz="quarter" idx="18" hasCustomPrompt="1"/>
          </p:nvPr>
        </p:nvSpPr>
        <p:spPr>
          <a:xfrm>
            <a:off x="9010606" y="5202889"/>
            <a:ext cx="2168927" cy="877621"/>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400" spc="40" baseline="0">
                <a:solidFill>
                  <a:srgbClr val="092E68"/>
                </a:solidFill>
                <a:latin typeface="DM Sans" pitchFamily="2" charset="77"/>
              </a:defRPr>
            </a:lvl1pPr>
          </a:lstStyle>
          <a:p>
            <a:pPr lvl="0"/>
            <a:r>
              <a:rPr lang="en-US" dirty="0"/>
              <a:t>Ipsum dolor sit </a:t>
            </a:r>
            <a:r>
              <a:rPr lang="en-US" dirty="0" err="1"/>
              <a:t>amet</a:t>
            </a:r>
            <a:r>
              <a:rPr lang="en-US" dirty="0"/>
              <a:t>, </a:t>
            </a:r>
            <a:r>
              <a:rPr lang="en-US" dirty="0" err="1"/>
              <a:t>consectetur</a:t>
            </a:r>
            <a:r>
              <a:rPr lang="en-US" dirty="0"/>
              <a:t> </a:t>
            </a:r>
            <a:r>
              <a:rPr lang="en-US" dirty="0" err="1"/>
              <a:t>adipiscing</a:t>
            </a:r>
            <a:endParaRPr lang="en-US" dirty="0"/>
          </a:p>
        </p:txBody>
      </p:sp>
      <p:pic>
        <p:nvPicPr>
          <p:cNvPr id="2" name="Picture 1" descr="Icon&#10;&#10;Description automatically generated with medium confidence">
            <a:extLst>
              <a:ext uri="{FF2B5EF4-FFF2-40B4-BE49-F238E27FC236}">
                <a16:creationId xmlns:a16="http://schemas.microsoft.com/office/drawing/2014/main" id="{6C005919-BA06-5905-C869-9064EFE92C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425" y="476250"/>
            <a:ext cx="709691" cy="700155"/>
          </a:xfrm>
          <a:prstGeom prst="rect">
            <a:avLst/>
          </a:prstGeom>
        </p:spPr>
      </p:pic>
      <p:sp>
        <p:nvSpPr>
          <p:cNvPr id="4" name="Text Placeholder 4">
            <a:extLst>
              <a:ext uri="{FF2B5EF4-FFF2-40B4-BE49-F238E27FC236}">
                <a16:creationId xmlns:a16="http://schemas.microsoft.com/office/drawing/2014/main" id="{89633B5A-264A-14DC-497A-DDB1074B242B}"/>
              </a:ext>
            </a:extLst>
          </p:cNvPr>
          <p:cNvSpPr>
            <a:spLocks noGrp="1"/>
          </p:cNvSpPr>
          <p:nvPr>
            <p:ph type="body" sz="quarter" idx="21" hasCustomPrompt="1"/>
          </p:nvPr>
        </p:nvSpPr>
        <p:spPr>
          <a:xfrm>
            <a:off x="6046733" y="1002890"/>
            <a:ext cx="1826596" cy="560439"/>
          </a:xfrm>
          <a:prstGeom prst="rect">
            <a:avLst/>
          </a:prstGeom>
        </p:spPr>
        <p:txBody>
          <a:bodyPr>
            <a:noAutofit/>
          </a:bodyPr>
          <a:lstStyle>
            <a:lvl1pPr marL="0" marR="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800" spc="40" baseline="0">
                <a:solidFill>
                  <a:srgbClr val="092E68"/>
                </a:solidFill>
                <a:latin typeface="DM Serif Display" pitchFamily="2" charset="0"/>
              </a:defRPr>
            </a:lvl1pPr>
          </a:lstStyle>
          <a:p>
            <a:pPr lvl="0"/>
            <a:r>
              <a:rPr lang="en-US" dirty="0"/>
              <a:t>12</a:t>
            </a:r>
          </a:p>
          <a:p>
            <a:pPr lvl="0"/>
            <a:endParaRPr lang="en-US" dirty="0"/>
          </a:p>
          <a:p>
            <a:pPr lvl="0"/>
            <a:endParaRPr lang="en-US" dirty="0"/>
          </a:p>
        </p:txBody>
      </p:sp>
      <p:sp>
        <p:nvSpPr>
          <p:cNvPr id="7" name="Text Placeholder 4">
            <a:extLst>
              <a:ext uri="{FF2B5EF4-FFF2-40B4-BE49-F238E27FC236}">
                <a16:creationId xmlns:a16="http://schemas.microsoft.com/office/drawing/2014/main" id="{0F2F2310-2D49-BD61-73F4-837150202E89}"/>
              </a:ext>
            </a:extLst>
          </p:cNvPr>
          <p:cNvSpPr>
            <a:spLocks noGrp="1"/>
          </p:cNvSpPr>
          <p:nvPr>
            <p:ph type="body" sz="quarter" idx="22" hasCustomPrompt="1"/>
          </p:nvPr>
        </p:nvSpPr>
        <p:spPr>
          <a:xfrm>
            <a:off x="6049836" y="1575543"/>
            <a:ext cx="2027776" cy="806756"/>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400" spc="40" baseline="0">
                <a:solidFill>
                  <a:srgbClr val="092E68"/>
                </a:solidFill>
                <a:latin typeface="DM Sans" pitchFamily="2" charset="77"/>
              </a:defRPr>
            </a:lvl1pPr>
          </a:lstStyle>
          <a:p>
            <a:pPr lvl="0"/>
            <a:r>
              <a:rPr lang="en-US" dirty="0" err="1"/>
              <a:t>Solor</a:t>
            </a:r>
            <a:r>
              <a:rPr lang="en-US" dirty="0"/>
              <a:t> </a:t>
            </a:r>
            <a:r>
              <a:rPr lang="en-US" dirty="0" err="1"/>
              <a:t>kamo</a:t>
            </a:r>
            <a:r>
              <a:rPr lang="en-US" dirty="0"/>
              <a:t> </a:t>
            </a:r>
            <a:r>
              <a:rPr lang="en-US" dirty="0" err="1"/>
              <a:t>treser</a:t>
            </a:r>
            <a:r>
              <a:rPr lang="en-US" dirty="0"/>
              <a:t> sit </a:t>
            </a:r>
            <a:r>
              <a:rPr lang="en-US" dirty="0" err="1"/>
              <a:t>amet</a:t>
            </a:r>
            <a:r>
              <a:rPr lang="en-US" dirty="0"/>
              <a:t>, </a:t>
            </a:r>
            <a:r>
              <a:rPr lang="en-US" dirty="0" err="1"/>
              <a:t>consectetur</a:t>
            </a:r>
            <a:endParaRPr lang="en-US" dirty="0"/>
          </a:p>
        </p:txBody>
      </p:sp>
      <p:sp>
        <p:nvSpPr>
          <p:cNvPr id="8" name="Text Placeholder 4">
            <a:extLst>
              <a:ext uri="{FF2B5EF4-FFF2-40B4-BE49-F238E27FC236}">
                <a16:creationId xmlns:a16="http://schemas.microsoft.com/office/drawing/2014/main" id="{F9B79533-D03E-7759-3ABD-A41B4E034899}"/>
              </a:ext>
            </a:extLst>
          </p:cNvPr>
          <p:cNvSpPr>
            <a:spLocks noGrp="1"/>
          </p:cNvSpPr>
          <p:nvPr>
            <p:ph type="body" sz="quarter" idx="23" hasCustomPrompt="1"/>
          </p:nvPr>
        </p:nvSpPr>
        <p:spPr>
          <a:xfrm>
            <a:off x="10136926" y="1254369"/>
            <a:ext cx="1119654" cy="305454"/>
          </a:xfrm>
          <a:prstGeom prst="rect">
            <a:avLst/>
          </a:prstGeom>
        </p:spPr>
        <p:txBody>
          <a:bodyPr>
            <a:noAutofit/>
          </a:bodyPr>
          <a:lstStyle>
            <a:lvl1pPr marL="0" marR="0" indent="0" algn="ctr"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2000" b="0" spc="40" baseline="0">
                <a:solidFill>
                  <a:srgbClr val="092D68"/>
                </a:solidFill>
                <a:latin typeface="DM Serif Display" pitchFamily="2" charset="0"/>
              </a:defRPr>
            </a:lvl1pPr>
          </a:lstStyle>
          <a:p>
            <a:pPr marL="0" marR="0" lvl="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a:pPr>
            <a:r>
              <a:rPr lang="en-US" dirty="0" err="1"/>
              <a:t>mlrd</a:t>
            </a:r>
            <a:r>
              <a:rPr lang="en-US" dirty="0"/>
              <a:t>. €</a:t>
            </a:r>
            <a:endParaRPr lang="x-none" b="1" i="0" dirty="0">
              <a:solidFill>
                <a:srgbClr val="1B2228"/>
              </a:solidFill>
              <a:effectLst/>
              <a:latin typeface="Poppins" pitchFamily="2" charset="77"/>
            </a:endParaRPr>
          </a:p>
          <a:p>
            <a:pPr marL="0" marR="0" lvl="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a:pPr>
            <a:endParaRPr lang="en-US" dirty="0"/>
          </a:p>
          <a:p>
            <a:pPr lvl="0"/>
            <a:endParaRPr lang="en-US" dirty="0"/>
          </a:p>
          <a:p>
            <a:pPr lvl="0"/>
            <a:endParaRPr lang="en-US" dirty="0"/>
          </a:p>
        </p:txBody>
      </p:sp>
      <p:sp>
        <p:nvSpPr>
          <p:cNvPr id="9" name="Text Placeholder 4">
            <a:extLst>
              <a:ext uri="{FF2B5EF4-FFF2-40B4-BE49-F238E27FC236}">
                <a16:creationId xmlns:a16="http://schemas.microsoft.com/office/drawing/2014/main" id="{EAB241A6-AA88-CA5C-5D77-2A01D9A8D41B}"/>
              </a:ext>
            </a:extLst>
          </p:cNvPr>
          <p:cNvSpPr>
            <a:spLocks noGrp="1"/>
          </p:cNvSpPr>
          <p:nvPr>
            <p:ph type="body" sz="quarter" idx="24" hasCustomPrompt="1"/>
          </p:nvPr>
        </p:nvSpPr>
        <p:spPr>
          <a:xfrm>
            <a:off x="8993925" y="1570894"/>
            <a:ext cx="2082241" cy="800126"/>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400" spc="40" baseline="0">
                <a:solidFill>
                  <a:srgbClr val="092E68"/>
                </a:solidFill>
                <a:latin typeface="DM Sans" pitchFamily="2" charset="77"/>
              </a:defRPr>
            </a:lvl1pPr>
          </a:lstStyle>
          <a:p>
            <a:pPr lvl="0"/>
            <a:r>
              <a:rPr lang="en-US" dirty="0"/>
              <a:t>Lorem ipsum dolor sit </a:t>
            </a:r>
            <a:r>
              <a:rPr lang="en-US" dirty="0" err="1"/>
              <a:t>amet</a:t>
            </a:r>
            <a:r>
              <a:rPr lang="en-US" dirty="0"/>
              <a:t>, </a:t>
            </a:r>
            <a:r>
              <a:rPr lang="en-US" dirty="0" err="1"/>
              <a:t>consectetur</a:t>
            </a:r>
            <a:endParaRPr lang="en-US" dirty="0"/>
          </a:p>
        </p:txBody>
      </p:sp>
      <p:sp>
        <p:nvSpPr>
          <p:cNvPr id="11" name="Text Placeholder 4">
            <a:extLst>
              <a:ext uri="{FF2B5EF4-FFF2-40B4-BE49-F238E27FC236}">
                <a16:creationId xmlns:a16="http://schemas.microsoft.com/office/drawing/2014/main" id="{A09440D3-F483-2BC2-8378-6584EAD4C9FD}"/>
              </a:ext>
            </a:extLst>
          </p:cNvPr>
          <p:cNvSpPr>
            <a:spLocks noGrp="1"/>
          </p:cNvSpPr>
          <p:nvPr>
            <p:ph type="body" sz="quarter" idx="25" hasCustomPrompt="1"/>
          </p:nvPr>
        </p:nvSpPr>
        <p:spPr>
          <a:xfrm>
            <a:off x="9005361" y="2671539"/>
            <a:ext cx="1826596" cy="614181"/>
          </a:xfrm>
          <a:prstGeom prst="rect">
            <a:avLst/>
          </a:prstGeom>
        </p:spPr>
        <p:txBody>
          <a:bodyPr>
            <a:noAutofit/>
          </a:bodyPr>
          <a:lstStyle>
            <a:lvl1pPr marL="0" marR="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800" spc="40" baseline="0">
                <a:solidFill>
                  <a:srgbClr val="092E68"/>
                </a:solidFill>
                <a:latin typeface="DM Serif Display" pitchFamily="2" charset="0"/>
              </a:defRPr>
            </a:lvl1pPr>
          </a:lstStyle>
          <a:p>
            <a:pPr lvl="0"/>
            <a:r>
              <a:rPr lang="en-US" dirty="0"/>
              <a:t>60</a:t>
            </a:r>
          </a:p>
          <a:p>
            <a:pPr lvl="0"/>
            <a:endParaRPr lang="en-US" dirty="0"/>
          </a:p>
          <a:p>
            <a:pPr lvl="0"/>
            <a:endParaRPr lang="en-US" dirty="0"/>
          </a:p>
        </p:txBody>
      </p:sp>
      <p:sp>
        <p:nvSpPr>
          <p:cNvPr id="12" name="Text Placeholder 4">
            <a:extLst>
              <a:ext uri="{FF2B5EF4-FFF2-40B4-BE49-F238E27FC236}">
                <a16:creationId xmlns:a16="http://schemas.microsoft.com/office/drawing/2014/main" id="{731B3CEA-ABC9-5073-9104-DFA67C44849F}"/>
              </a:ext>
            </a:extLst>
          </p:cNvPr>
          <p:cNvSpPr>
            <a:spLocks noGrp="1"/>
          </p:cNvSpPr>
          <p:nvPr>
            <p:ph type="body" sz="quarter" idx="26" hasCustomPrompt="1"/>
          </p:nvPr>
        </p:nvSpPr>
        <p:spPr>
          <a:xfrm>
            <a:off x="9005360" y="3288898"/>
            <a:ext cx="2490901" cy="806756"/>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400" spc="40" baseline="0">
                <a:solidFill>
                  <a:srgbClr val="092E68"/>
                </a:solidFill>
                <a:latin typeface="DM Sans" pitchFamily="2" charset="77"/>
              </a:defRPr>
            </a:lvl1pPr>
          </a:lstStyle>
          <a:p>
            <a:pPr lvl="0"/>
            <a:r>
              <a:rPr lang="en-US" dirty="0"/>
              <a:t>Ipsum dolor sit </a:t>
            </a:r>
            <a:r>
              <a:rPr lang="en-US" dirty="0" err="1"/>
              <a:t>amet</a:t>
            </a:r>
            <a:r>
              <a:rPr lang="en-US" dirty="0"/>
              <a:t>, </a:t>
            </a:r>
            <a:r>
              <a:rPr lang="en-US" dirty="0" err="1"/>
              <a:t>consectetur</a:t>
            </a:r>
            <a:r>
              <a:rPr lang="en-US" dirty="0"/>
              <a:t> </a:t>
            </a:r>
            <a:r>
              <a:rPr lang="en-US" dirty="0" err="1"/>
              <a:t>adipiscing</a:t>
            </a:r>
            <a:endParaRPr lang="en-US" dirty="0"/>
          </a:p>
        </p:txBody>
      </p:sp>
      <p:sp>
        <p:nvSpPr>
          <p:cNvPr id="3" name="Text Placeholder 4">
            <a:extLst>
              <a:ext uri="{FF2B5EF4-FFF2-40B4-BE49-F238E27FC236}">
                <a16:creationId xmlns:a16="http://schemas.microsoft.com/office/drawing/2014/main" id="{E57C9ACF-997E-A6E7-C379-F4E7843B8498}"/>
              </a:ext>
            </a:extLst>
          </p:cNvPr>
          <p:cNvSpPr>
            <a:spLocks noGrp="1"/>
          </p:cNvSpPr>
          <p:nvPr>
            <p:ph type="body" sz="quarter" idx="10" hasCustomPrompt="1"/>
          </p:nvPr>
        </p:nvSpPr>
        <p:spPr>
          <a:xfrm>
            <a:off x="412962" y="3600689"/>
            <a:ext cx="3270038" cy="2570389"/>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400" spc="40" baseline="0">
                <a:solidFill>
                  <a:srgbClr val="092E68"/>
                </a:solidFill>
                <a:latin typeface="DM Sans" pitchFamily="2" charset="77"/>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dignissim</a:t>
            </a:r>
            <a:r>
              <a:rPr lang="en-US" dirty="0"/>
              <a:t> </a:t>
            </a:r>
            <a:r>
              <a:rPr lang="en-US" dirty="0" err="1"/>
              <a:t>augue</a:t>
            </a:r>
            <a:r>
              <a:rPr lang="en-US" dirty="0"/>
              <a:t> </a:t>
            </a:r>
            <a:r>
              <a:rPr lang="en-US" dirty="0" err="1"/>
              <a:t>interdum</a:t>
            </a:r>
            <a:r>
              <a:rPr lang="en-US" dirty="0"/>
              <a:t>      </a:t>
            </a:r>
            <a:r>
              <a:rPr lang="en-US" dirty="0" err="1"/>
              <a:t>feugiat</a:t>
            </a:r>
            <a:r>
              <a:rPr lang="en-US" dirty="0"/>
              <a:t> </a:t>
            </a:r>
            <a:r>
              <a:rPr lang="en-US" dirty="0" err="1"/>
              <a:t>rutrum</a:t>
            </a:r>
            <a:r>
              <a:rPr lang="en-US" dirty="0"/>
              <a:t>. </a:t>
            </a:r>
          </a:p>
          <a:p>
            <a:pPr lvl="0"/>
            <a:r>
              <a:rPr lang="en-US" dirty="0" err="1"/>
              <a:t>Aliquam</a:t>
            </a:r>
            <a:r>
              <a:rPr lang="en-US" dirty="0"/>
              <a:t> </a:t>
            </a:r>
            <a:r>
              <a:rPr lang="en-US" dirty="0" err="1"/>
              <a:t>erat</a:t>
            </a:r>
            <a:r>
              <a:rPr lang="en-US" dirty="0"/>
              <a:t> </a:t>
            </a:r>
            <a:r>
              <a:rPr lang="en-US" dirty="0" err="1"/>
              <a:t>volutpat</a:t>
            </a:r>
            <a:r>
              <a:rPr lang="en-US" dirty="0"/>
              <a:t>. </a:t>
            </a:r>
            <a:r>
              <a:rPr lang="en-US" dirty="0" err="1"/>
              <a:t>Mauris</a:t>
            </a:r>
            <a:r>
              <a:rPr lang="en-US" dirty="0"/>
              <a:t> mi </a:t>
            </a:r>
            <a:r>
              <a:rPr lang="en-US" dirty="0" err="1"/>
              <a:t>urna</a:t>
            </a:r>
            <a:r>
              <a:rPr lang="en-US" dirty="0"/>
              <a:t>, </a:t>
            </a:r>
            <a:r>
              <a:rPr lang="en-US" dirty="0" err="1"/>
              <a:t>volutpat</a:t>
            </a:r>
            <a:r>
              <a:rPr lang="en-US" dirty="0"/>
              <a:t> non </a:t>
            </a:r>
            <a:r>
              <a:rPr lang="en-US" dirty="0" err="1"/>
              <a:t>nibh</a:t>
            </a:r>
            <a:r>
              <a:rPr lang="en-US" dirty="0"/>
              <a:t> vitae, </a:t>
            </a:r>
            <a:r>
              <a:rPr lang="en-US" dirty="0" err="1"/>
              <a:t>sagittis</a:t>
            </a:r>
            <a:r>
              <a:rPr lang="en-US" dirty="0"/>
              <a:t> </a:t>
            </a:r>
            <a:r>
              <a:rPr lang="en-US" dirty="0" err="1"/>
              <a:t>efficitur</a:t>
            </a:r>
            <a:r>
              <a:rPr lang="en-US" dirty="0"/>
              <a:t> </a:t>
            </a:r>
            <a:r>
              <a:rPr lang="en-US" dirty="0" err="1"/>
              <a:t>nisl</a:t>
            </a:r>
            <a:r>
              <a:rPr lang="en-US" dirty="0"/>
              <a:t>. Nam </a:t>
            </a:r>
            <a:r>
              <a:rPr lang="en-US" dirty="0" err="1"/>
              <a:t>dignissim</a:t>
            </a:r>
            <a:r>
              <a:rPr lang="en-US" dirty="0"/>
              <a:t> </a:t>
            </a:r>
            <a:r>
              <a:rPr lang="en-US" dirty="0" err="1"/>
              <a:t>augue</a:t>
            </a:r>
            <a:r>
              <a:rPr lang="en-US" dirty="0"/>
              <a:t> </a:t>
            </a:r>
            <a:r>
              <a:rPr lang="en-US" dirty="0" err="1"/>
              <a:t>interdum</a:t>
            </a:r>
            <a:r>
              <a:rPr lang="en-US" dirty="0"/>
              <a:t> </a:t>
            </a:r>
            <a:r>
              <a:rPr lang="en-US" dirty="0" err="1"/>
              <a:t>feugiat</a:t>
            </a:r>
            <a:r>
              <a:rPr lang="en-US" dirty="0"/>
              <a:t> </a:t>
            </a:r>
            <a:r>
              <a:rPr lang="en-US" dirty="0" err="1"/>
              <a:t>rutrum</a:t>
            </a:r>
            <a:r>
              <a:rPr lang="en-US" dirty="0"/>
              <a:t>. </a:t>
            </a:r>
          </a:p>
        </p:txBody>
      </p:sp>
      <p:sp>
        <p:nvSpPr>
          <p:cNvPr id="6" name="Text Placeholder 4">
            <a:extLst>
              <a:ext uri="{FF2B5EF4-FFF2-40B4-BE49-F238E27FC236}">
                <a16:creationId xmlns:a16="http://schemas.microsoft.com/office/drawing/2014/main" id="{FD5628F2-D6A2-2B53-FB2E-F39C147202F2}"/>
              </a:ext>
            </a:extLst>
          </p:cNvPr>
          <p:cNvSpPr>
            <a:spLocks noGrp="1"/>
          </p:cNvSpPr>
          <p:nvPr>
            <p:ph type="body" sz="quarter" idx="27" hasCustomPrompt="1"/>
          </p:nvPr>
        </p:nvSpPr>
        <p:spPr>
          <a:xfrm>
            <a:off x="394108" y="1916113"/>
            <a:ext cx="4194175" cy="1951892"/>
          </a:xfrm>
          <a:prstGeom prst="rect">
            <a:avLst/>
          </a:prstGeom>
        </p:spPr>
        <p:txBody>
          <a:bodyPr>
            <a:noAutofit/>
          </a:bodyPr>
          <a:lstStyle>
            <a:lvl1pPr marL="0" marR="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400" spc="40" baseline="0">
                <a:solidFill>
                  <a:srgbClr val="092E68"/>
                </a:solidFill>
                <a:latin typeface="DM Serif Display" pitchFamily="2" charset="0"/>
              </a:defRPr>
            </a:lvl1pPr>
          </a:lstStyle>
          <a:p>
            <a:pPr lvl="0"/>
            <a:r>
              <a:rPr lang="en-US" dirty="0" err="1"/>
              <a:t>Tekstas</a:t>
            </a:r>
            <a:r>
              <a:rPr lang="en-US" dirty="0"/>
              <a:t> </a:t>
            </a:r>
            <a:r>
              <a:rPr lang="en-US" dirty="0" err="1"/>
              <a:t>aprašymas</a:t>
            </a:r>
            <a:endParaRPr lang="en-US" dirty="0"/>
          </a:p>
        </p:txBody>
      </p:sp>
      <p:sp>
        <p:nvSpPr>
          <p:cNvPr id="18" name="Text Placeholder 4">
            <a:extLst>
              <a:ext uri="{FF2B5EF4-FFF2-40B4-BE49-F238E27FC236}">
                <a16:creationId xmlns:a16="http://schemas.microsoft.com/office/drawing/2014/main" id="{C1F9E2F2-D81D-DE3D-9216-8CD57FE1F9D2}"/>
              </a:ext>
            </a:extLst>
          </p:cNvPr>
          <p:cNvSpPr>
            <a:spLocks noGrp="1"/>
          </p:cNvSpPr>
          <p:nvPr>
            <p:ph type="body" sz="quarter" idx="28" hasCustomPrompt="1"/>
          </p:nvPr>
        </p:nvSpPr>
        <p:spPr>
          <a:xfrm>
            <a:off x="8995491" y="997028"/>
            <a:ext cx="1826596" cy="560439"/>
          </a:xfrm>
          <a:prstGeom prst="rect">
            <a:avLst/>
          </a:prstGeom>
        </p:spPr>
        <p:txBody>
          <a:bodyPr>
            <a:noAutofit/>
          </a:bodyPr>
          <a:lstStyle>
            <a:lvl1pPr marL="0" marR="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800" spc="40" baseline="0">
                <a:solidFill>
                  <a:srgbClr val="092E68"/>
                </a:solidFill>
                <a:latin typeface="DM Serif Display" pitchFamily="2" charset="0"/>
              </a:defRPr>
            </a:lvl1pPr>
          </a:lstStyle>
          <a:p>
            <a:pPr lvl="0"/>
            <a:r>
              <a:rPr lang="en-US" dirty="0"/>
              <a:t>15,4</a:t>
            </a:r>
          </a:p>
          <a:p>
            <a:pPr lvl="0"/>
            <a:endParaRPr lang="en-US" dirty="0"/>
          </a:p>
          <a:p>
            <a:pPr lvl="0"/>
            <a:endParaRPr lang="en-US" dirty="0"/>
          </a:p>
        </p:txBody>
      </p:sp>
      <p:sp>
        <p:nvSpPr>
          <p:cNvPr id="22" name="Slide Number Placeholder 7">
            <a:extLst>
              <a:ext uri="{FF2B5EF4-FFF2-40B4-BE49-F238E27FC236}">
                <a16:creationId xmlns:a16="http://schemas.microsoft.com/office/drawing/2014/main" id="{2C1C8653-AFC6-3F64-7A47-182257978AEE}"/>
              </a:ext>
            </a:extLst>
          </p:cNvPr>
          <p:cNvSpPr>
            <a:spLocks noGrp="1"/>
          </p:cNvSpPr>
          <p:nvPr>
            <p:ph type="sldNum" sz="quarter" idx="4"/>
          </p:nvPr>
        </p:nvSpPr>
        <p:spPr>
          <a:xfrm>
            <a:off x="412962" y="6281733"/>
            <a:ext cx="2928619" cy="365129"/>
          </a:xfrm>
          <a:prstGeom prst="rect">
            <a:avLst/>
          </a:prstGeom>
        </p:spPr>
        <p:txBody>
          <a:bodyPr/>
          <a:lstStyle>
            <a:lvl1pPr algn="l">
              <a:defRPr sz="800" spc="30" baseline="0">
                <a:solidFill>
                  <a:srgbClr val="092E68"/>
                </a:solidFill>
                <a:latin typeface="DM Sans" pitchFamily="2" charset="77"/>
              </a:defRPr>
            </a:lvl1pPr>
          </a:lstStyle>
          <a:p>
            <a:fld id="{2C9A1DEF-F8CC-264F-9A7B-89BAB9CBC5C2}" type="slidenum">
              <a:rPr lang="en-US" smtClean="0"/>
              <a:pPr/>
              <a:t>‹#›</a:t>
            </a:fld>
            <a:r>
              <a:rPr lang="en-US" dirty="0"/>
              <a:t>   |   </a:t>
            </a:r>
            <a:r>
              <a:rPr lang="en-US" dirty="0" err="1"/>
              <a:t>Centrinė</a:t>
            </a:r>
            <a:r>
              <a:rPr lang="en-US" dirty="0"/>
              <a:t> </a:t>
            </a:r>
            <a:r>
              <a:rPr lang="en-US" dirty="0" err="1"/>
              <a:t>projektų</a:t>
            </a:r>
            <a:r>
              <a:rPr lang="en-US" dirty="0"/>
              <a:t> </a:t>
            </a:r>
            <a:r>
              <a:rPr lang="en-US" dirty="0" err="1"/>
              <a:t>valdymo</a:t>
            </a:r>
            <a:r>
              <a:rPr lang="en-US" dirty="0"/>
              <a:t> </a:t>
            </a:r>
            <a:r>
              <a:rPr lang="en-US" dirty="0" err="1"/>
              <a:t>agentūra</a:t>
            </a:r>
            <a:endParaRPr lang="x-none" dirty="0"/>
          </a:p>
        </p:txBody>
      </p:sp>
      <p:cxnSp>
        <p:nvCxnSpPr>
          <p:cNvPr id="5" name="Straight Connector 4">
            <a:extLst>
              <a:ext uri="{FF2B5EF4-FFF2-40B4-BE49-F238E27FC236}">
                <a16:creationId xmlns:a16="http://schemas.microsoft.com/office/drawing/2014/main" id="{59AB6580-1C57-3187-7F3F-FA4938DC1478}"/>
              </a:ext>
            </a:extLst>
          </p:cNvPr>
          <p:cNvCxnSpPr>
            <a:cxnSpLocks/>
          </p:cNvCxnSpPr>
          <p:nvPr userDrawn="1"/>
        </p:nvCxnSpPr>
        <p:spPr>
          <a:xfrm>
            <a:off x="6096000" y="2366121"/>
            <a:ext cx="829090" cy="0"/>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23771237-BF46-BFFA-1AD2-3BF1E3AD389F}"/>
              </a:ext>
            </a:extLst>
          </p:cNvPr>
          <p:cNvCxnSpPr>
            <a:cxnSpLocks/>
          </p:cNvCxnSpPr>
          <p:nvPr userDrawn="1"/>
        </p:nvCxnSpPr>
        <p:spPr>
          <a:xfrm>
            <a:off x="6096000" y="4398121"/>
            <a:ext cx="829090" cy="0"/>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58B6820E-776E-44A2-D764-6F6251A21353}"/>
              </a:ext>
            </a:extLst>
          </p:cNvPr>
          <p:cNvCxnSpPr>
            <a:cxnSpLocks/>
          </p:cNvCxnSpPr>
          <p:nvPr userDrawn="1"/>
        </p:nvCxnSpPr>
        <p:spPr>
          <a:xfrm>
            <a:off x="9083040" y="2366121"/>
            <a:ext cx="829090" cy="0"/>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2A648F32-CBAA-52F8-78F0-EF7A98482084}"/>
              </a:ext>
            </a:extLst>
          </p:cNvPr>
          <p:cNvCxnSpPr>
            <a:cxnSpLocks/>
          </p:cNvCxnSpPr>
          <p:nvPr userDrawn="1"/>
        </p:nvCxnSpPr>
        <p:spPr>
          <a:xfrm>
            <a:off x="9083040" y="4398121"/>
            <a:ext cx="829090" cy="0"/>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36386584"/>
      </p:ext>
    </p:extLst>
  </p:cSld>
  <p:clrMapOvr>
    <a:masterClrMapping/>
  </p:clrMapOvr>
  <p:extLst>
    <p:ext uri="{DCECCB84-F9BA-43D5-87BE-67443E8EF086}">
      <p15:sldGuideLst xmlns:p15="http://schemas.microsoft.com/office/powerpoint/2012/main">
        <p15:guide id="3" orient="horz" pos="3680">
          <p15:clr>
            <a:srgbClr val="FBAE40"/>
          </p15:clr>
        </p15:guide>
        <p15:guide id="4" orient="horz" pos="1185">
          <p15:clr>
            <a:srgbClr val="FBAE40"/>
          </p15:clr>
        </p15:guide>
        <p15:guide id="5" pos="737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6 blokai (Tekstas ir statistika)">
    <p:bg>
      <p:bgPr>
        <a:solidFill>
          <a:srgbClr val="A0BAEB"/>
        </a:solidFill>
        <a:effectLst/>
      </p:bgPr>
    </p:bg>
    <p:spTree>
      <p:nvGrpSpPr>
        <p:cNvPr id="1" name=""/>
        <p:cNvGrpSpPr/>
        <p:nvPr/>
      </p:nvGrpSpPr>
      <p:grpSpPr>
        <a:xfrm>
          <a:off x="0" y="0"/>
          <a:ext cx="0" cy="0"/>
          <a:chOff x="0" y="0"/>
          <a:chExt cx="0" cy="0"/>
        </a:xfrm>
      </p:grpSpPr>
      <p:sp>
        <p:nvSpPr>
          <p:cNvPr id="15" name="Text Placeholder 4">
            <a:extLst>
              <a:ext uri="{FF2B5EF4-FFF2-40B4-BE49-F238E27FC236}">
                <a16:creationId xmlns:a16="http://schemas.microsoft.com/office/drawing/2014/main" id="{4EFF64E9-2908-B82D-A7DE-0597FA96A819}"/>
              </a:ext>
            </a:extLst>
          </p:cNvPr>
          <p:cNvSpPr>
            <a:spLocks noGrp="1"/>
          </p:cNvSpPr>
          <p:nvPr>
            <p:ph type="body" sz="quarter" idx="14" hasCustomPrompt="1"/>
          </p:nvPr>
        </p:nvSpPr>
        <p:spPr>
          <a:xfrm>
            <a:off x="479425" y="1447555"/>
            <a:ext cx="1465639" cy="1273650"/>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0" u="none" spc="40" baseline="0">
                <a:solidFill>
                  <a:srgbClr val="092E68"/>
                </a:solidFill>
                <a:latin typeface="DM Sans" pitchFamily="2" charset="77"/>
              </a:defRPr>
            </a:lvl1pPr>
          </a:lstStyle>
          <a:p>
            <a:pPr lvl="0"/>
            <a:r>
              <a:rPr lang="en-US" dirty="0" err="1"/>
              <a:t>Solor</a:t>
            </a:r>
            <a:r>
              <a:rPr lang="en-US" dirty="0"/>
              <a:t> </a:t>
            </a:r>
            <a:r>
              <a:rPr lang="en-US" dirty="0" err="1"/>
              <a:t>kamo</a:t>
            </a:r>
            <a:r>
              <a:rPr lang="en-US" dirty="0"/>
              <a:t> </a:t>
            </a:r>
            <a:r>
              <a:rPr lang="en-US" dirty="0" err="1"/>
              <a:t>treser</a:t>
            </a:r>
            <a:r>
              <a:rPr lang="en-US" dirty="0"/>
              <a:t>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dignissim</a:t>
            </a:r>
            <a:r>
              <a:rPr lang="en-US" dirty="0"/>
              <a:t> </a:t>
            </a:r>
            <a:r>
              <a:rPr lang="en-US" dirty="0" err="1"/>
              <a:t>augue</a:t>
            </a:r>
            <a:r>
              <a:rPr lang="en-US" dirty="0"/>
              <a:t> </a:t>
            </a:r>
            <a:r>
              <a:rPr lang="en-US" dirty="0" err="1"/>
              <a:t>interdum</a:t>
            </a:r>
            <a:r>
              <a:rPr lang="en-US" dirty="0"/>
              <a:t>.</a:t>
            </a:r>
          </a:p>
        </p:txBody>
      </p:sp>
      <p:pic>
        <p:nvPicPr>
          <p:cNvPr id="2" name="Picture 1" descr="Icon&#10;&#10;Description automatically generated with medium confidence">
            <a:extLst>
              <a:ext uri="{FF2B5EF4-FFF2-40B4-BE49-F238E27FC236}">
                <a16:creationId xmlns:a16="http://schemas.microsoft.com/office/drawing/2014/main" id="{6C005919-BA06-5905-C869-9064EFE92C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425" y="476250"/>
            <a:ext cx="709691" cy="700155"/>
          </a:xfrm>
          <a:prstGeom prst="rect">
            <a:avLst/>
          </a:prstGeom>
        </p:spPr>
      </p:pic>
      <p:sp>
        <p:nvSpPr>
          <p:cNvPr id="25" name="Text Placeholder 4">
            <a:extLst>
              <a:ext uri="{FF2B5EF4-FFF2-40B4-BE49-F238E27FC236}">
                <a16:creationId xmlns:a16="http://schemas.microsoft.com/office/drawing/2014/main" id="{31EC4085-7DB7-3390-A86D-6002D9E25008}"/>
              </a:ext>
            </a:extLst>
          </p:cNvPr>
          <p:cNvSpPr>
            <a:spLocks noGrp="1"/>
          </p:cNvSpPr>
          <p:nvPr>
            <p:ph type="body" sz="quarter" idx="22" hasCustomPrompt="1"/>
          </p:nvPr>
        </p:nvSpPr>
        <p:spPr>
          <a:xfrm>
            <a:off x="2422918" y="1449126"/>
            <a:ext cx="1465639" cy="1273650"/>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0" u="none" spc="40" baseline="0">
                <a:solidFill>
                  <a:srgbClr val="092E68"/>
                </a:solidFill>
                <a:latin typeface="DM Sans" pitchFamily="2" charset="77"/>
              </a:defRPr>
            </a:lvl1pPr>
          </a:lstStyle>
          <a:p>
            <a:pPr lvl="0"/>
            <a:r>
              <a:rPr lang="en-US" dirty="0" err="1"/>
              <a:t>Solor</a:t>
            </a:r>
            <a:r>
              <a:rPr lang="en-US" dirty="0"/>
              <a:t> </a:t>
            </a:r>
            <a:r>
              <a:rPr lang="en-US" dirty="0" err="1"/>
              <a:t>kamo</a:t>
            </a:r>
            <a:r>
              <a:rPr lang="en-US" dirty="0"/>
              <a:t> </a:t>
            </a:r>
            <a:r>
              <a:rPr lang="en-US" dirty="0" err="1"/>
              <a:t>treser</a:t>
            </a:r>
            <a:r>
              <a:rPr lang="en-US" dirty="0"/>
              <a:t>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dignissim</a:t>
            </a:r>
            <a:r>
              <a:rPr lang="en-US" dirty="0"/>
              <a:t> </a:t>
            </a:r>
            <a:r>
              <a:rPr lang="en-US" dirty="0" err="1"/>
              <a:t>augue</a:t>
            </a:r>
            <a:r>
              <a:rPr lang="en-US" dirty="0"/>
              <a:t> </a:t>
            </a:r>
            <a:r>
              <a:rPr lang="en-US" dirty="0" err="1"/>
              <a:t>interdum</a:t>
            </a:r>
            <a:r>
              <a:rPr lang="en-US" dirty="0"/>
              <a:t>.</a:t>
            </a:r>
          </a:p>
        </p:txBody>
      </p:sp>
      <p:sp>
        <p:nvSpPr>
          <p:cNvPr id="26" name="Text Placeholder 4">
            <a:extLst>
              <a:ext uri="{FF2B5EF4-FFF2-40B4-BE49-F238E27FC236}">
                <a16:creationId xmlns:a16="http://schemas.microsoft.com/office/drawing/2014/main" id="{DFE656F8-A11D-1C75-D23A-88DC3C283145}"/>
              </a:ext>
            </a:extLst>
          </p:cNvPr>
          <p:cNvSpPr>
            <a:spLocks noGrp="1"/>
          </p:cNvSpPr>
          <p:nvPr>
            <p:ph type="body" sz="quarter" idx="23" hasCustomPrompt="1"/>
          </p:nvPr>
        </p:nvSpPr>
        <p:spPr>
          <a:xfrm>
            <a:off x="4356982" y="1450697"/>
            <a:ext cx="1465639" cy="1273650"/>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0" u="none" spc="40" baseline="0">
                <a:solidFill>
                  <a:srgbClr val="092E68"/>
                </a:solidFill>
                <a:latin typeface="DM Sans" pitchFamily="2" charset="77"/>
              </a:defRPr>
            </a:lvl1pPr>
          </a:lstStyle>
          <a:p>
            <a:pPr lvl="0"/>
            <a:r>
              <a:rPr lang="en-US" dirty="0" err="1"/>
              <a:t>Solor</a:t>
            </a:r>
            <a:r>
              <a:rPr lang="en-US" dirty="0"/>
              <a:t> </a:t>
            </a:r>
            <a:r>
              <a:rPr lang="en-US" dirty="0" err="1"/>
              <a:t>kamo</a:t>
            </a:r>
            <a:r>
              <a:rPr lang="en-US" dirty="0"/>
              <a:t> </a:t>
            </a:r>
            <a:r>
              <a:rPr lang="en-US" dirty="0" err="1"/>
              <a:t>treser</a:t>
            </a:r>
            <a:r>
              <a:rPr lang="en-US" dirty="0"/>
              <a:t>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dignissim</a:t>
            </a:r>
            <a:r>
              <a:rPr lang="en-US" dirty="0"/>
              <a:t> </a:t>
            </a:r>
            <a:r>
              <a:rPr lang="en-US" dirty="0" err="1"/>
              <a:t>augue</a:t>
            </a:r>
            <a:r>
              <a:rPr lang="en-US" dirty="0"/>
              <a:t> </a:t>
            </a:r>
            <a:r>
              <a:rPr lang="en-US" dirty="0" err="1"/>
              <a:t>interdum</a:t>
            </a:r>
            <a:r>
              <a:rPr lang="en-US" dirty="0"/>
              <a:t>.</a:t>
            </a:r>
          </a:p>
        </p:txBody>
      </p:sp>
      <p:sp>
        <p:nvSpPr>
          <p:cNvPr id="27" name="Text Placeholder 4">
            <a:extLst>
              <a:ext uri="{FF2B5EF4-FFF2-40B4-BE49-F238E27FC236}">
                <a16:creationId xmlns:a16="http://schemas.microsoft.com/office/drawing/2014/main" id="{EAB563A5-4F62-2019-9BDF-F1CD0AFFFF05}"/>
              </a:ext>
            </a:extLst>
          </p:cNvPr>
          <p:cNvSpPr>
            <a:spLocks noGrp="1"/>
          </p:cNvSpPr>
          <p:nvPr>
            <p:ph type="body" sz="quarter" idx="24" hasCustomPrompt="1"/>
          </p:nvPr>
        </p:nvSpPr>
        <p:spPr>
          <a:xfrm>
            <a:off x="6300476" y="1442842"/>
            <a:ext cx="1465639" cy="1273650"/>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0" u="none" spc="40" baseline="0">
                <a:solidFill>
                  <a:srgbClr val="092E68"/>
                </a:solidFill>
                <a:latin typeface="DM Sans" pitchFamily="2" charset="77"/>
              </a:defRPr>
            </a:lvl1pPr>
          </a:lstStyle>
          <a:p>
            <a:pPr lvl="0"/>
            <a:r>
              <a:rPr lang="en-US" dirty="0" err="1"/>
              <a:t>Solor</a:t>
            </a:r>
            <a:r>
              <a:rPr lang="en-US" dirty="0"/>
              <a:t> </a:t>
            </a:r>
            <a:r>
              <a:rPr lang="en-US" dirty="0" err="1"/>
              <a:t>kamo</a:t>
            </a:r>
            <a:r>
              <a:rPr lang="en-US" dirty="0"/>
              <a:t> </a:t>
            </a:r>
            <a:r>
              <a:rPr lang="en-US" dirty="0" err="1"/>
              <a:t>treser</a:t>
            </a:r>
            <a:r>
              <a:rPr lang="en-US" dirty="0"/>
              <a:t>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dignissim</a:t>
            </a:r>
            <a:r>
              <a:rPr lang="en-US" dirty="0"/>
              <a:t> </a:t>
            </a:r>
            <a:r>
              <a:rPr lang="en-US" dirty="0" err="1"/>
              <a:t>augue</a:t>
            </a:r>
            <a:r>
              <a:rPr lang="en-US" dirty="0"/>
              <a:t> </a:t>
            </a:r>
            <a:r>
              <a:rPr lang="en-US" dirty="0" err="1"/>
              <a:t>interdum</a:t>
            </a:r>
            <a:r>
              <a:rPr lang="en-US" dirty="0"/>
              <a:t>.</a:t>
            </a:r>
          </a:p>
        </p:txBody>
      </p:sp>
      <p:sp>
        <p:nvSpPr>
          <p:cNvPr id="28" name="Text Placeholder 4">
            <a:extLst>
              <a:ext uri="{FF2B5EF4-FFF2-40B4-BE49-F238E27FC236}">
                <a16:creationId xmlns:a16="http://schemas.microsoft.com/office/drawing/2014/main" id="{3ACDC6CD-08E0-5D44-D3F7-0C317D5537D1}"/>
              </a:ext>
            </a:extLst>
          </p:cNvPr>
          <p:cNvSpPr>
            <a:spLocks noGrp="1"/>
          </p:cNvSpPr>
          <p:nvPr>
            <p:ph type="body" sz="quarter" idx="25" hasCustomPrompt="1"/>
          </p:nvPr>
        </p:nvSpPr>
        <p:spPr>
          <a:xfrm>
            <a:off x="8234543" y="1434986"/>
            <a:ext cx="1465639" cy="1273650"/>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0" u="none" spc="40" baseline="0">
                <a:solidFill>
                  <a:srgbClr val="092E68"/>
                </a:solidFill>
                <a:latin typeface="DM Sans" pitchFamily="2" charset="77"/>
              </a:defRPr>
            </a:lvl1pPr>
          </a:lstStyle>
          <a:p>
            <a:pPr lvl="0"/>
            <a:r>
              <a:rPr lang="en-US" dirty="0" err="1"/>
              <a:t>Solor</a:t>
            </a:r>
            <a:r>
              <a:rPr lang="en-US" dirty="0"/>
              <a:t> </a:t>
            </a:r>
            <a:r>
              <a:rPr lang="en-US" dirty="0" err="1"/>
              <a:t>kamo</a:t>
            </a:r>
            <a:r>
              <a:rPr lang="en-US" dirty="0"/>
              <a:t> </a:t>
            </a:r>
            <a:r>
              <a:rPr lang="en-US" dirty="0" err="1"/>
              <a:t>treser</a:t>
            </a:r>
            <a:r>
              <a:rPr lang="en-US" dirty="0"/>
              <a:t>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dignissim</a:t>
            </a:r>
            <a:r>
              <a:rPr lang="en-US" dirty="0"/>
              <a:t> </a:t>
            </a:r>
            <a:r>
              <a:rPr lang="en-US" dirty="0" err="1"/>
              <a:t>augue</a:t>
            </a:r>
            <a:r>
              <a:rPr lang="en-US" dirty="0"/>
              <a:t> </a:t>
            </a:r>
            <a:r>
              <a:rPr lang="en-US" dirty="0" err="1"/>
              <a:t>interdum</a:t>
            </a:r>
            <a:r>
              <a:rPr lang="en-US" dirty="0"/>
              <a:t>.</a:t>
            </a:r>
          </a:p>
        </p:txBody>
      </p:sp>
      <p:sp>
        <p:nvSpPr>
          <p:cNvPr id="29" name="Text Placeholder 4">
            <a:extLst>
              <a:ext uri="{FF2B5EF4-FFF2-40B4-BE49-F238E27FC236}">
                <a16:creationId xmlns:a16="http://schemas.microsoft.com/office/drawing/2014/main" id="{6151342D-DBD2-DC8F-CD9D-2089A18AF998}"/>
              </a:ext>
            </a:extLst>
          </p:cNvPr>
          <p:cNvSpPr>
            <a:spLocks noGrp="1"/>
          </p:cNvSpPr>
          <p:nvPr>
            <p:ph type="body" sz="quarter" idx="26" hasCustomPrompt="1"/>
          </p:nvPr>
        </p:nvSpPr>
        <p:spPr>
          <a:xfrm>
            <a:off x="10178477" y="1445984"/>
            <a:ext cx="1465639" cy="1273650"/>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0" u="none" spc="40" baseline="0">
                <a:solidFill>
                  <a:srgbClr val="092E68"/>
                </a:solidFill>
                <a:latin typeface="DM Sans" pitchFamily="2" charset="77"/>
              </a:defRPr>
            </a:lvl1pPr>
          </a:lstStyle>
          <a:p>
            <a:pPr lvl="0"/>
            <a:r>
              <a:rPr lang="en-US" dirty="0" err="1"/>
              <a:t>Solor</a:t>
            </a:r>
            <a:r>
              <a:rPr lang="en-US" dirty="0"/>
              <a:t> </a:t>
            </a:r>
            <a:r>
              <a:rPr lang="en-US" dirty="0" err="1"/>
              <a:t>kamo</a:t>
            </a:r>
            <a:r>
              <a:rPr lang="en-US" dirty="0"/>
              <a:t> </a:t>
            </a:r>
            <a:r>
              <a:rPr lang="en-US" dirty="0" err="1"/>
              <a:t>treser</a:t>
            </a:r>
            <a:r>
              <a:rPr lang="en-US" dirty="0"/>
              <a:t>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dignissim</a:t>
            </a:r>
            <a:r>
              <a:rPr lang="en-US" dirty="0"/>
              <a:t> </a:t>
            </a:r>
            <a:r>
              <a:rPr lang="en-US" dirty="0" err="1"/>
              <a:t>augue</a:t>
            </a:r>
            <a:r>
              <a:rPr lang="en-US" dirty="0"/>
              <a:t> </a:t>
            </a:r>
            <a:r>
              <a:rPr lang="en-US" dirty="0" err="1"/>
              <a:t>interdum</a:t>
            </a:r>
            <a:r>
              <a:rPr lang="en-US" dirty="0"/>
              <a:t>.</a:t>
            </a:r>
          </a:p>
        </p:txBody>
      </p:sp>
      <p:sp>
        <p:nvSpPr>
          <p:cNvPr id="36" name="Text Placeholder 4">
            <a:extLst>
              <a:ext uri="{FF2B5EF4-FFF2-40B4-BE49-F238E27FC236}">
                <a16:creationId xmlns:a16="http://schemas.microsoft.com/office/drawing/2014/main" id="{26790C30-EA38-EE9F-2254-067D10A2CAA4}"/>
              </a:ext>
            </a:extLst>
          </p:cNvPr>
          <p:cNvSpPr>
            <a:spLocks noGrp="1"/>
          </p:cNvSpPr>
          <p:nvPr>
            <p:ph type="body" sz="quarter" idx="27" hasCustomPrompt="1"/>
          </p:nvPr>
        </p:nvSpPr>
        <p:spPr>
          <a:xfrm>
            <a:off x="479425" y="2731171"/>
            <a:ext cx="1613326" cy="291691"/>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1" u="none" spc="40" baseline="0">
                <a:solidFill>
                  <a:srgbClr val="092E68"/>
                </a:solidFill>
                <a:latin typeface="DM Sans" pitchFamily="2" charset="77"/>
              </a:defRPr>
            </a:lvl1pPr>
          </a:lstStyle>
          <a:p>
            <a:pPr lvl="0"/>
            <a:r>
              <a:rPr lang="en-US" dirty="0" err="1"/>
              <a:t>Solor</a:t>
            </a:r>
            <a:r>
              <a:rPr lang="en-US" dirty="0"/>
              <a:t> </a:t>
            </a:r>
            <a:r>
              <a:rPr lang="en-US" dirty="0" err="1"/>
              <a:t>kamo</a:t>
            </a:r>
            <a:r>
              <a:rPr lang="en-US" dirty="0"/>
              <a:t> </a:t>
            </a:r>
            <a:r>
              <a:rPr lang="en-US" dirty="0" err="1"/>
              <a:t>treser</a:t>
            </a:r>
            <a:endParaRPr lang="en-US" dirty="0"/>
          </a:p>
        </p:txBody>
      </p:sp>
      <p:sp>
        <p:nvSpPr>
          <p:cNvPr id="37" name="Text Placeholder 4">
            <a:extLst>
              <a:ext uri="{FF2B5EF4-FFF2-40B4-BE49-F238E27FC236}">
                <a16:creationId xmlns:a16="http://schemas.microsoft.com/office/drawing/2014/main" id="{5DFC8760-CC12-83D7-FD3E-425439749179}"/>
              </a:ext>
            </a:extLst>
          </p:cNvPr>
          <p:cNvSpPr>
            <a:spLocks noGrp="1"/>
          </p:cNvSpPr>
          <p:nvPr>
            <p:ph type="body" sz="quarter" idx="28" hasCustomPrompt="1"/>
          </p:nvPr>
        </p:nvSpPr>
        <p:spPr>
          <a:xfrm>
            <a:off x="2422918" y="2732742"/>
            <a:ext cx="1640035" cy="291691"/>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1" u="none" spc="40" baseline="0">
                <a:solidFill>
                  <a:srgbClr val="092E68"/>
                </a:solidFill>
                <a:latin typeface="DM Sans" pitchFamily="2" charset="77"/>
              </a:defRPr>
            </a:lvl1pPr>
          </a:lstStyle>
          <a:p>
            <a:pPr lvl="0"/>
            <a:r>
              <a:rPr lang="en-US" dirty="0" err="1"/>
              <a:t>Solor</a:t>
            </a:r>
            <a:r>
              <a:rPr lang="en-US" dirty="0"/>
              <a:t> </a:t>
            </a:r>
            <a:r>
              <a:rPr lang="en-US" dirty="0" err="1"/>
              <a:t>kamo</a:t>
            </a:r>
            <a:r>
              <a:rPr lang="en-US" dirty="0"/>
              <a:t> </a:t>
            </a:r>
            <a:r>
              <a:rPr lang="en-US" dirty="0" err="1"/>
              <a:t>treser</a:t>
            </a:r>
            <a:endParaRPr lang="en-US" dirty="0"/>
          </a:p>
        </p:txBody>
      </p:sp>
      <p:sp>
        <p:nvSpPr>
          <p:cNvPr id="38" name="Text Placeholder 4">
            <a:extLst>
              <a:ext uri="{FF2B5EF4-FFF2-40B4-BE49-F238E27FC236}">
                <a16:creationId xmlns:a16="http://schemas.microsoft.com/office/drawing/2014/main" id="{1F29ACA5-E282-4A08-A355-C2B71EF2FDC8}"/>
              </a:ext>
            </a:extLst>
          </p:cNvPr>
          <p:cNvSpPr>
            <a:spLocks noGrp="1"/>
          </p:cNvSpPr>
          <p:nvPr>
            <p:ph type="body" sz="quarter" idx="29" hasCustomPrompt="1"/>
          </p:nvPr>
        </p:nvSpPr>
        <p:spPr>
          <a:xfrm>
            <a:off x="4356982" y="2734313"/>
            <a:ext cx="1610185" cy="291691"/>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1" u="none" spc="40" baseline="0">
                <a:solidFill>
                  <a:srgbClr val="092E68"/>
                </a:solidFill>
                <a:latin typeface="DM Sans" pitchFamily="2" charset="77"/>
              </a:defRPr>
            </a:lvl1pPr>
          </a:lstStyle>
          <a:p>
            <a:pPr lvl="0"/>
            <a:r>
              <a:rPr lang="en-US" dirty="0" err="1"/>
              <a:t>Solor</a:t>
            </a:r>
            <a:r>
              <a:rPr lang="en-US" dirty="0"/>
              <a:t> </a:t>
            </a:r>
            <a:r>
              <a:rPr lang="en-US" dirty="0" err="1"/>
              <a:t>kamo</a:t>
            </a:r>
            <a:r>
              <a:rPr lang="en-US" dirty="0"/>
              <a:t> </a:t>
            </a:r>
            <a:r>
              <a:rPr lang="en-US" dirty="0" err="1"/>
              <a:t>treser</a:t>
            </a:r>
            <a:endParaRPr lang="en-US" dirty="0"/>
          </a:p>
        </p:txBody>
      </p:sp>
      <p:sp>
        <p:nvSpPr>
          <p:cNvPr id="39" name="Text Placeholder 4">
            <a:extLst>
              <a:ext uri="{FF2B5EF4-FFF2-40B4-BE49-F238E27FC236}">
                <a16:creationId xmlns:a16="http://schemas.microsoft.com/office/drawing/2014/main" id="{87FC7358-EB43-03C1-83AE-15C188B5B49D}"/>
              </a:ext>
            </a:extLst>
          </p:cNvPr>
          <p:cNvSpPr>
            <a:spLocks noGrp="1"/>
          </p:cNvSpPr>
          <p:nvPr>
            <p:ph type="body" sz="quarter" idx="30" hasCustomPrompt="1"/>
          </p:nvPr>
        </p:nvSpPr>
        <p:spPr>
          <a:xfrm>
            <a:off x="6300476" y="2726458"/>
            <a:ext cx="1618039" cy="291691"/>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1" u="none" spc="40" baseline="0">
                <a:solidFill>
                  <a:srgbClr val="092E68"/>
                </a:solidFill>
                <a:latin typeface="DM Sans" pitchFamily="2" charset="77"/>
              </a:defRPr>
            </a:lvl1pPr>
          </a:lstStyle>
          <a:p>
            <a:pPr lvl="0"/>
            <a:r>
              <a:rPr lang="en-US" dirty="0" err="1"/>
              <a:t>Solor</a:t>
            </a:r>
            <a:r>
              <a:rPr lang="en-US" dirty="0"/>
              <a:t> </a:t>
            </a:r>
            <a:r>
              <a:rPr lang="en-US" dirty="0" err="1"/>
              <a:t>kamo</a:t>
            </a:r>
            <a:r>
              <a:rPr lang="en-US" dirty="0"/>
              <a:t> </a:t>
            </a:r>
            <a:r>
              <a:rPr lang="en-US" dirty="0" err="1"/>
              <a:t>treser</a:t>
            </a:r>
            <a:endParaRPr lang="en-US" dirty="0"/>
          </a:p>
        </p:txBody>
      </p:sp>
      <p:sp>
        <p:nvSpPr>
          <p:cNvPr id="40" name="Text Placeholder 4">
            <a:extLst>
              <a:ext uri="{FF2B5EF4-FFF2-40B4-BE49-F238E27FC236}">
                <a16:creationId xmlns:a16="http://schemas.microsoft.com/office/drawing/2014/main" id="{329D7D07-243D-D29C-FA23-B23836C778F3}"/>
              </a:ext>
            </a:extLst>
          </p:cNvPr>
          <p:cNvSpPr>
            <a:spLocks noGrp="1"/>
          </p:cNvSpPr>
          <p:nvPr>
            <p:ph type="body" sz="quarter" idx="31" hasCustomPrompt="1"/>
          </p:nvPr>
        </p:nvSpPr>
        <p:spPr>
          <a:xfrm>
            <a:off x="8234543" y="2718602"/>
            <a:ext cx="1588187" cy="291691"/>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1" u="none" spc="40" baseline="0">
                <a:solidFill>
                  <a:srgbClr val="092E68"/>
                </a:solidFill>
                <a:latin typeface="DM Sans" pitchFamily="2" charset="77"/>
              </a:defRPr>
            </a:lvl1pPr>
          </a:lstStyle>
          <a:p>
            <a:pPr lvl="0"/>
            <a:r>
              <a:rPr lang="en-US" dirty="0" err="1"/>
              <a:t>Solor</a:t>
            </a:r>
            <a:r>
              <a:rPr lang="en-US" dirty="0"/>
              <a:t> </a:t>
            </a:r>
            <a:r>
              <a:rPr lang="en-US" dirty="0" err="1"/>
              <a:t>kamo</a:t>
            </a:r>
            <a:r>
              <a:rPr lang="en-US" dirty="0"/>
              <a:t> </a:t>
            </a:r>
            <a:r>
              <a:rPr lang="en-US" dirty="0" err="1"/>
              <a:t>treser</a:t>
            </a:r>
            <a:endParaRPr lang="en-US" dirty="0"/>
          </a:p>
        </p:txBody>
      </p:sp>
      <p:sp>
        <p:nvSpPr>
          <p:cNvPr id="41" name="Text Placeholder 4">
            <a:extLst>
              <a:ext uri="{FF2B5EF4-FFF2-40B4-BE49-F238E27FC236}">
                <a16:creationId xmlns:a16="http://schemas.microsoft.com/office/drawing/2014/main" id="{87FB188A-CDCF-C563-C489-F9FD5F6B0F11}"/>
              </a:ext>
            </a:extLst>
          </p:cNvPr>
          <p:cNvSpPr>
            <a:spLocks noGrp="1"/>
          </p:cNvSpPr>
          <p:nvPr>
            <p:ph type="body" sz="quarter" idx="32" hasCustomPrompt="1"/>
          </p:nvPr>
        </p:nvSpPr>
        <p:spPr>
          <a:xfrm>
            <a:off x="10178477" y="2729600"/>
            <a:ext cx="1570611" cy="291691"/>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1" u="none" spc="40" baseline="0">
                <a:solidFill>
                  <a:srgbClr val="092E68"/>
                </a:solidFill>
                <a:latin typeface="DM Sans" pitchFamily="2" charset="77"/>
              </a:defRPr>
            </a:lvl1pPr>
          </a:lstStyle>
          <a:p>
            <a:pPr lvl="0"/>
            <a:r>
              <a:rPr lang="en-US" dirty="0" err="1"/>
              <a:t>Solor</a:t>
            </a:r>
            <a:r>
              <a:rPr lang="en-US" dirty="0"/>
              <a:t> </a:t>
            </a:r>
            <a:r>
              <a:rPr lang="en-US" dirty="0" err="1"/>
              <a:t>kamo</a:t>
            </a:r>
            <a:r>
              <a:rPr lang="en-US" dirty="0"/>
              <a:t> </a:t>
            </a:r>
            <a:r>
              <a:rPr lang="en-US" dirty="0" err="1"/>
              <a:t>treser</a:t>
            </a:r>
            <a:endParaRPr lang="en-US" dirty="0"/>
          </a:p>
        </p:txBody>
      </p:sp>
      <p:sp>
        <p:nvSpPr>
          <p:cNvPr id="42" name="Text Placeholder 4">
            <a:extLst>
              <a:ext uri="{FF2B5EF4-FFF2-40B4-BE49-F238E27FC236}">
                <a16:creationId xmlns:a16="http://schemas.microsoft.com/office/drawing/2014/main" id="{35A4A37D-43C4-F26C-A63A-DEE15D4448B3}"/>
              </a:ext>
            </a:extLst>
          </p:cNvPr>
          <p:cNvSpPr>
            <a:spLocks noGrp="1"/>
          </p:cNvSpPr>
          <p:nvPr>
            <p:ph type="body" sz="quarter" idx="33" hasCustomPrompt="1"/>
          </p:nvPr>
        </p:nvSpPr>
        <p:spPr>
          <a:xfrm>
            <a:off x="479425" y="4220607"/>
            <a:ext cx="1465639" cy="1273650"/>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0" u="none" spc="40" baseline="0">
                <a:solidFill>
                  <a:srgbClr val="092E68"/>
                </a:solidFill>
                <a:latin typeface="DM Sans" pitchFamily="2" charset="77"/>
              </a:defRPr>
            </a:lvl1pPr>
          </a:lstStyle>
          <a:p>
            <a:pPr lvl="0"/>
            <a:r>
              <a:rPr lang="en-US" dirty="0" err="1"/>
              <a:t>Solor</a:t>
            </a:r>
            <a:r>
              <a:rPr lang="en-US" dirty="0"/>
              <a:t> </a:t>
            </a:r>
            <a:r>
              <a:rPr lang="en-US" dirty="0" err="1"/>
              <a:t>kamo</a:t>
            </a:r>
            <a:r>
              <a:rPr lang="en-US" dirty="0"/>
              <a:t> </a:t>
            </a:r>
            <a:r>
              <a:rPr lang="en-US" dirty="0" err="1"/>
              <a:t>treser</a:t>
            </a:r>
            <a:r>
              <a:rPr lang="en-US" dirty="0"/>
              <a:t>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dignissim</a:t>
            </a:r>
            <a:r>
              <a:rPr lang="en-US" dirty="0"/>
              <a:t> </a:t>
            </a:r>
            <a:r>
              <a:rPr lang="en-US" dirty="0" err="1"/>
              <a:t>augue</a:t>
            </a:r>
            <a:r>
              <a:rPr lang="en-US" dirty="0"/>
              <a:t> </a:t>
            </a:r>
            <a:r>
              <a:rPr lang="en-US" dirty="0" err="1"/>
              <a:t>interdum</a:t>
            </a:r>
            <a:r>
              <a:rPr lang="en-US" dirty="0"/>
              <a:t>.</a:t>
            </a:r>
          </a:p>
        </p:txBody>
      </p:sp>
      <p:sp>
        <p:nvSpPr>
          <p:cNvPr id="43" name="Text Placeholder 4">
            <a:extLst>
              <a:ext uri="{FF2B5EF4-FFF2-40B4-BE49-F238E27FC236}">
                <a16:creationId xmlns:a16="http://schemas.microsoft.com/office/drawing/2014/main" id="{87F09FBB-A8F5-3D85-18C1-62E049FDCFFE}"/>
              </a:ext>
            </a:extLst>
          </p:cNvPr>
          <p:cNvSpPr>
            <a:spLocks noGrp="1"/>
          </p:cNvSpPr>
          <p:nvPr>
            <p:ph type="body" sz="quarter" idx="34" hasCustomPrompt="1"/>
          </p:nvPr>
        </p:nvSpPr>
        <p:spPr>
          <a:xfrm>
            <a:off x="2422918" y="4222178"/>
            <a:ext cx="1465639" cy="1273650"/>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0" u="none" spc="40" baseline="0">
                <a:solidFill>
                  <a:srgbClr val="092E68"/>
                </a:solidFill>
                <a:latin typeface="DM Sans" pitchFamily="2" charset="77"/>
              </a:defRPr>
            </a:lvl1pPr>
          </a:lstStyle>
          <a:p>
            <a:pPr lvl="0"/>
            <a:r>
              <a:rPr lang="en-US" dirty="0" err="1"/>
              <a:t>Solor</a:t>
            </a:r>
            <a:r>
              <a:rPr lang="en-US" dirty="0"/>
              <a:t> </a:t>
            </a:r>
            <a:r>
              <a:rPr lang="en-US" dirty="0" err="1"/>
              <a:t>kamo</a:t>
            </a:r>
            <a:r>
              <a:rPr lang="en-US" dirty="0"/>
              <a:t> </a:t>
            </a:r>
            <a:r>
              <a:rPr lang="en-US" dirty="0" err="1"/>
              <a:t>treser</a:t>
            </a:r>
            <a:r>
              <a:rPr lang="en-US" dirty="0"/>
              <a:t>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dignissim</a:t>
            </a:r>
            <a:r>
              <a:rPr lang="en-US" dirty="0"/>
              <a:t> </a:t>
            </a:r>
            <a:r>
              <a:rPr lang="en-US" dirty="0" err="1"/>
              <a:t>augue</a:t>
            </a:r>
            <a:r>
              <a:rPr lang="en-US" dirty="0"/>
              <a:t> </a:t>
            </a:r>
            <a:r>
              <a:rPr lang="en-US" dirty="0" err="1"/>
              <a:t>interdum</a:t>
            </a:r>
            <a:r>
              <a:rPr lang="en-US" dirty="0"/>
              <a:t>.</a:t>
            </a:r>
          </a:p>
        </p:txBody>
      </p:sp>
      <p:sp>
        <p:nvSpPr>
          <p:cNvPr id="44" name="Text Placeholder 4">
            <a:extLst>
              <a:ext uri="{FF2B5EF4-FFF2-40B4-BE49-F238E27FC236}">
                <a16:creationId xmlns:a16="http://schemas.microsoft.com/office/drawing/2014/main" id="{782883B9-9FA7-425A-FAC8-093F13466326}"/>
              </a:ext>
            </a:extLst>
          </p:cNvPr>
          <p:cNvSpPr>
            <a:spLocks noGrp="1"/>
          </p:cNvSpPr>
          <p:nvPr>
            <p:ph type="body" sz="quarter" idx="35" hasCustomPrompt="1"/>
          </p:nvPr>
        </p:nvSpPr>
        <p:spPr>
          <a:xfrm>
            <a:off x="4356982" y="4223749"/>
            <a:ext cx="1465639" cy="1273650"/>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0" u="none" spc="40" baseline="0">
                <a:solidFill>
                  <a:srgbClr val="092E68"/>
                </a:solidFill>
                <a:latin typeface="DM Sans" pitchFamily="2" charset="77"/>
              </a:defRPr>
            </a:lvl1pPr>
          </a:lstStyle>
          <a:p>
            <a:pPr lvl="0"/>
            <a:r>
              <a:rPr lang="en-US" dirty="0" err="1"/>
              <a:t>Solor</a:t>
            </a:r>
            <a:r>
              <a:rPr lang="en-US" dirty="0"/>
              <a:t> </a:t>
            </a:r>
            <a:r>
              <a:rPr lang="en-US" dirty="0" err="1"/>
              <a:t>kamo</a:t>
            </a:r>
            <a:r>
              <a:rPr lang="en-US" dirty="0"/>
              <a:t> </a:t>
            </a:r>
            <a:r>
              <a:rPr lang="en-US" dirty="0" err="1"/>
              <a:t>treser</a:t>
            </a:r>
            <a:r>
              <a:rPr lang="en-US" dirty="0"/>
              <a:t>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dignissim</a:t>
            </a:r>
            <a:r>
              <a:rPr lang="en-US" dirty="0"/>
              <a:t> </a:t>
            </a:r>
            <a:r>
              <a:rPr lang="en-US" dirty="0" err="1"/>
              <a:t>augue</a:t>
            </a:r>
            <a:r>
              <a:rPr lang="en-US" dirty="0"/>
              <a:t> </a:t>
            </a:r>
            <a:r>
              <a:rPr lang="en-US" dirty="0" err="1"/>
              <a:t>interdum</a:t>
            </a:r>
            <a:r>
              <a:rPr lang="en-US" dirty="0"/>
              <a:t>.</a:t>
            </a:r>
          </a:p>
        </p:txBody>
      </p:sp>
      <p:sp>
        <p:nvSpPr>
          <p:cNvPr id="45" name="Text Placeholder 4">
            <a:extLst>
              <a:ext uri="{FF2B5EF4-FFF2-40B4-BE49-F238E27FC236}">
                <a16:creationId xmlns:a16="http://schemas.microsoft.com/office/drawing/2014/main" id="{45CCF969-5C47-9B84-1689-C414B86B95C3}"/>
              </a:ext>
            </a:extLst>
          </p:cNvPr>
          <p:cNvSpPr>
            <a:spLocks noGrp="1"/>
          </p:cNvSpPr>
          <p:nvPr>
            <p:ph type="body" sz="quarter" idx="36" hasCustomPrompt="1"/>
          </p:nvPr>
        </p:nvSpPr>
        <p:spPr>
          <a:xfrm>
            <a:off x="6300476" y="4215894"/>
            <a:ext cx="1465639" cy="1273650"/>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0" u="none" spc="40" baseline="0">
                <a:solidFill>
                  <a:srgbClr val="092E68"/>
                </a:solidFill>
                <a:latin typeface="DM Sans" pitchFamily="2" charset="77"/>
              </a:defRPr>
            </a:lvl1pPr>
          </a:lstStyle>
          <a:p>
            <a:pPr lvl="0"/>
            <a:r>
              <a:rPr lang="en-US" dirty="0" err="1"/>
              <a:t>Solor</a:t>
            </a:r>
            <a:r>
              <a:rPr lang="en-US" dirty="0"/>
              <a:t> </a:t>
            </a:r>
            <a:r>
              <a:rPr lang="en-US" dirty="0" err="1"/>
              <a:t>kamo</a:t>
            </a:r>
            <a:r>
              <a:rPr lang="en-US" dirty="0"/>
              <a:t> </a:t>
            </a:r>
            <a:r>
              <a:rPr lang="en-US" dirty="0" err="1"/>
              <a:t>treser</a:t>
            </a:r>
            <a:r>
              <a:rPr lang="en-US" dirty="0"/>
              <a:t>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dignissim</a:t>
            </a:r>
            <a:r>
              <a:rPr lang="en-US" dirty="0"/>
              <a:t> </a:t>
            </a:r>
            <a:r>
              <a:rPr lang="en-US" dirty="0" err="1"/>
              <a:t>augue</a:t>
            </a:r>
            <a:r>
              <a:rPr lang="en-US" dirty="0"/>
              <a:t> </a:t>
            </a:r>
            <a:r>
              <a:rPr lang="en-US" dirty="0" err="1"/>
              <a:t>interdum</a:t>
            </a:r>
            <a:r>
              <a:rPr lang="en-US" dirty="0"/>
              <a:t>.</a:t>
            </a:r>
          </a:p>
        </p:txBody>
      </p:sp>
      <p:sp>
        <p:nvSpPr>
          <p:cNvPr id="46" name="Text Placeholder 4">
            <a:extLst>
              <a:ext uri="{FF2B5EF4-FFF2-40B4-BE49-F238E27FC236}">
                <a16:creationId xmlns:a16="http://schemas.microsoft.com/office/drawing/2014/main" id="{A87EFFF0-7A0A-BCDD-520E-D5AA10619625}"/>
              </a:ext>
            </a:extLst>
          </p:cNvPr>
          <p:cNvSpPr>
            <a:spLocks noGrp="1"/>
          </p:cNvSpPr>
          <p:nvPr>
            <p:ph type="body" sz="quarter" idx="37" hasCustomPrompt="1"/>
          </p:nvPr>
        </p:nvSpPr>
        <p:spPr>
          <a:xfrm>
            <a:off x="8234543" y="4208038"/>
            <a:ext cx="1465639" cy="1273650"/>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0" u="none" spc="40" baseline="0">
                <a:solidFill>
                  <a:srgbClr val="092E68"/>
                </a:solidFill>
                <a:latin typeface="DM Sans" pitchFamily="2" charset="77"/>
              </a:defRPr>
            </a:lvl1pPr>
          </a:lstStyle>
          <a:p>
            <a:pPr lvl="0"/>
            <a:r>
              <a:rPr lang="en-US" dirty="0" err="1"/>
              <a:t>Solor</a:t>
            </a:r>
            <a:r>
              <a:rPr lang="en-US" dirty="0"/>
              <a:t> </a:t>
            </a:r>
            <a:r>
              <a:rPr lang="en-US" dirty="0" err="1"/>
              <a:t>kamo</a:t>
            </a:r>
            <a:r>
              <a:rPr lang="en-US" dirty="0"/>
              <a:t> </a:t>
            </a:r>
            <a:r>
              <a:rPr lang="en-US" dirty="0" err="1"/>
              <a:t>treser</a:t>
            </a:r>
            <a:r>
              <a:rPr lang="en-US" dirty="0"/>
              <a:t>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dignissim</a:t>
            </a:r>
            <a:r>
              <a:rPr lang="en-US" dirty="0"/>
              <a:t> </a:t>
            </a:r>
            <a:r>
              <a:rPr lang="en-US" dirty="0" err="1"/>
              <a:t>augue</a:t>
            </a:r>
            <a:r>
              <a:rPr lang="en-US" dirty="0"/>
              <a:t> </a:t>
            </a:r>
            <a:r>
              <a:rPr lang="en-US" dirty="0" err="1"/>
              <a:t>interdum</a:t>
            </a:r>
            <a:r>
              <a:rPr lang="en-US" dirty="0"/>
              <a:t>.</a:t>
            </a:r>
          </a:p>
        </p:txBody>
      </p:sp>
      <p:sp>
        <p:nvSpPr>
          <p:cNvPr id="47" name="Text Placeholder 4">
            <a:extLst>
              <a:ext uri="{FF2B5EF4-FFF2-40B4-BE49-F238E27FC236}">
                <a16:creationId xmlns:a16="http://schemas.microsoft.com/office/drawing/2014/main" id="{070CB359-C7E8-F7DC-4B64-FE01017ED6BE}"/>
              </a:ext>
            </a:extLst>
          </p:cNvPr>
          <p:cNvSpPr>
            <a:spLocks noGrp="1"/>
          </p:cNvSpPr>
          <p:nvPr>
            <p:ph type="body" sz="quarter" idx="38" hasCustomPrompt="1"/>
          </p:nvPr>
        </p:nvSpPr>
        <p:spPr>
          <a:xfrm>
            <a:off x="10178477" y="4219036"/>
            <a:ext cx="1465639" cy="1273650"/>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0" u="none" spc="40" baseline="0">
                <a:solidFill>
                  <a:srgbClr val="092E68"/>
                </a:solidFill>
                <a:latin typeface="DM Sans" pitchFamily="2" charset="77"/>
              </a:defRPr>
            </a:lvl1pPr>
          </a:lstStyle>
          <a:p>
            <a:pPr lvl="0"/>
            <a:r>
              <a:rPr lang="en-US" dirty="0" err="1"/>
              <a:t>Solor</a:t>
            </a:r>
            <a:r>
              <a:rPr lang="en-US" dirty="0"/>
              <a:t> </a:t>
            </a:r>
            <a:r>
              <a:rPr lang="en-US" dirty="0" err="1"/>
              <a:t>kamo</a:t>
            </a:r>
            <a:r>
              <a:rPr lang="en-US" dirty="0"/>
              <a:t> </a:t>
            </a:r>
            <a:r>
              <a:rPr lang="en-US" dirty="0" err="1"/>
              <a:t>treser</a:t>
            </a:r>
            <a:r>
              <a:rPr lang="en-US" dirty="0"/>
              <a:t>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dignissim</a:t>
            </a:r>
            <a:r>
              <a:rPr lang="en-US" dirty="0"/>
              <a:t> </a:t>
            </a:r>
            <a:r>
              <a:rPr lang="en-US" dirty="0" err="1"/>
              <a:t>augue</a:t>
            </a:r>
            <a:r>
              <a:rPr lang="en-US" dirty="0"/>
              <a:t> </a:t>
            </a:r>
            <a:r>
              <a:rPr lang="en-US" dirty="0" err="1"/>
              <a:t>interdum</a:t>
            </a:r>
            <a:r>
              <a:rPr lang="en-US" dirty="0"/>
              <a:t>.</a:t>
            </a:r>
          </a:p>
        </p:txBody>
      </p:sp>
      <p:sp>
        <p:nvSpPr>
          <p:cNvPr id="48" name="Text Placeholder 4">
            <a:extLst>
              <a:ext uri="{FF2B5EF4-FFF2-40B4-BE49-F238E27FC236}">
                <a16:creationId xmlns:a16="http://schemas.microsoft.com/office/drawing/2014/main" id="{9ADF6C04-BBC8-E677-D7B0-D0E9326582E2}"/>
              </a:ext>
            </a:extLst>
          </p:cNvPr>
          <p:cNvSpPr>
            <a:spLocks noGrp="1"/>
          </p:cNvSpPr>
          <p:nvPr>
            <p:ph type="body" sz="quarter" idx="39" hasCustomPrompt="1"/>
          </p:nvPr>
        </p:nvSpPr>
        <p:spPr>
          <a:xfrm>
            <a:off x="479425" y="5504223"/>
            <a:ext cx="1613326" cy="291691"/>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1" u="none" spc="40" baseline="0">
                <a:solidFill>
                  <a:srgbClr val="092E68"/>
                </a:solidFill>
                <a:latin typeface="DM Sans" pitchFamily="2" charset="77"/>
              </a:defRPr>
            </a:lvl1pPr>
          </a:lstStyle>
          <a:p>
            <a:pPr lvl="0"/>
            <a:r>
              <a:rPr lang="en-US" dirty="0" err="1"/>
              <a:t>Solor</a:t>
            </a:r>
            <a:r>
              <a:rPr lang="en-US" dirty="0"/>
              <a:t> </a:t>
            </a:r>
            <a:r>
              <a:rPr lang="en-US" dirty="0" err="1"/>
              <a:t>kamo</a:t>
            </a:r>
            <a:r>
              <a:rPr lang="en-US" dirty="0"/>
              <a:t> </a:t>
            </a:r>
            <a:r>
              <a:rPr lang="en-US" dirty="0" err="1"/>
              <a:t>treser</a:t>
            </a:r>
            <a:endParaRPr lang="en-US" dirty="0"/>
          </a:p>
        </p:txBody>
      </p:sp>
      <p:sp>
        <p:nvSpPr>
          <p:cNvPr id="49" name="Text Placeholder 4">
            <a:extLst>
              <a:ext uri="{FF2B5EF4-FFF2-40B4-BE49-F238E27FC236}">
                <a16:creationId xmlns:a16="http://schemas.microsoft.com/office/drawing/2014/main" id="{3E787C3C-DC6C-5F0E-6259-7D7062549298}"/>
              </a:ext>
            </a:extLst>
          </p:cNvPr>
          <p:cNvSpPr>
            <a:spLocks noGrp="1"/>
          </p:cNvSpPr>
          <p:nvPr>
            <p:ph type="body" sz="quarter" idx="40" hasCustomPrompt="1"/>
          </p:nvPr>
        </p:nvSpPr>
        <p:spPr>
          <a:xfrm>
            <a:off x="2422918" y="5505794"/>
            <a:ext cx="1640035" cy="291691"/>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1" u="none" spc="40" baseline="0">
                <a:solidFill>
                  <a:srgbClr val="092E68"/>
                </a:solidFill>
                <a:latin typeface="DM Sans" pitchFamily="2" charset="77"/>
              </a:defRPr>
            </a:lvl1pPr>
          </a:lstStyle>
          <a:p>
            <a:pPr lvl="0"/>
            <a:r>
              <a:rPr lang="en-US" dirty="0" err="1"/>
              <a:t>Solor</a:t>
            </a:r>
            <a:r>
              <a:rPr lang="en-US" dirty="0"/>
              <a:t> </a:t>
            </a:r>
            <a:r>
              <a:rPr lang="en-US" dirty="0" err="1"/>
              <a:t>kamo</a:t>
            </a:r>
            <a:r>
              <a:rPr lang="en-US" dirty="0"/>
              <a:t> </a:t>
            </a:r>
            <a:r>
              <a:rPr lang="en-US" dirty="0" err="1"/>
              <a:t>treser</a:t>
            </a:r>
            <a:endParaRPr lang="en-US" dirty="0"/>
          </a:p>
        </p:txBody>
      </p:sp>
      <p:sp>
        <p:nvSpPr>
          <p:cNvPr id="50" name="Text Placeholder 4">
            <a:extLst>
              <a:ext uri="{FF2B5EF4-FFF2-40B4-BE49-F238E27FC236}">
                <a16:creationId xmlns:a16="http://schemas.microsoft.com/office/drawing/2014/main" id="{F298B240-AB37-DECC-F293-6A8DFFF6931B}"/>
              </a:ext>
            </a:extLst>
          </p:cNvPr>
          <p:cNvSpPr>
            <a:spLocks noGrp="1"/>
          </p:cNvSpPr>
          <p:nvPr>
            <p:ph type="body" sz="quarter" idx="41" hasCustomPrompt="1"/>
          </p:nvPr>
        </p:nvSpPr>
        <p:spPr>
          <a:xfrm>
            <a:off x="4356982" y="5507365"/>
            <a:ext cx="1610185" cy="291691"/>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1" u="none" spc="40" baseline="0">
                <a:solidFill>
                  <a:srgbClr val="092E68"/>
                </a:solidFill>
                <a:latin typeface="DM Sans" pitchFamily="2" charset="77"/>
              </a:defRPr>
            </a:lvl1pPr>
          </a:lstStyle>
          <a:p>
            <a:pPr lvl="0"/>
            <a:r>
              <a:rPr lang="en-US" dirty="0" err="1"/>
              <a:t>Solor</a:t>
            </a:r>
            <a:r>
              <a:rPr lang="en-US" dirty="0"/>
              <a:t> </a:t>
            </a:r>
            <a:r>
              <a:rPr lang="en-US" dirty="0" err="1"/>
              <a:t>kamo</a:t>
            </a:r>
            <a:r>
              <a:rPr lang="en-US" dirty="0"/>
              <a:t> </a:t>
            </a:r>
            <a:r>
              <a:rPr lang="en-US" dirty="0" err="1"/>
              <a:t>treser</a:t>
            </a:r>
            <a:endParaRPr lang="en-US" dirty="0"/>
          </a:p>
        </p:txBody>
      </p:sp>
      <p:sp>
        <p:nvSpPr>
          <p:cNvPr id="51" name="Text Placeholder 4">
            <a:extLst>
              <a:ext uri="{FF2B5EF4-FFF2-40B4-BE49-F238E27FC236}">
                <a16:creationId xmlns:a16="http://schemas.microsoft.com/office/drawing/2014/main" id="{181FFF0A-4B7C-127B-11BC-97C657DCE511}"/>
              </a:ext>
            </a:extLst>
          </p:cNvPr>
          <p:cNvSpPr>
            <a:spLocks noGrp="1"/>
          </p:cNvSpPr>
          <p:nvPr>
            <p:ph type="body" sz="quarter" idx="42" hasCustomPrompt="1"/>
          </p:nvPr>
        </p:nvSpPr>
        <p:spPr>
          <a:xfrm>
            <a:off x="6300476" y="5499510"/>
            <a:ext cx="1618039" cy="291691"/>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1" u="none" spc="40" baseline="0">
                <a:solidFill>
                  <a:srgbClr val="092E68"/>
                </a:solidFill>
                <a:latin typeface="DM Sans" pitchFamily="2" charset="77"/>
              </a:defRPr>
            </a:lvl1pPr>
          </a:lstStyle>
          <a:p>
            <a:pPr lvl="0"/>
            <a:r>
              <a:rPr lang="en-US" dirty="0" err="1"/>
              <a:t>Solor</a:t>
            </a:r>
            <a:r>
              <a:rPr lang="en-US" dirty="0"/>
              <a:t> </a:t>
            </a:r>
            <a:r>
              <a:rPr lang="en-US" dirty="0" err="1"/>
              <a:t>kamo</a:t>
            </a:r>
            <a:r>
              <a:rPr lang="en-US" dirty="0"/>
              <a:t> </a:t>
            </a:r>
            <a:r>
              <a:rPr lang="en-US" dirty="0" err="1"/>
              <a:t>treser</a:t>
            </a:r>
            <a:endParaRPr lang="en-US" dirty="0"/>
          </a:p>
        </p:txBody>
      </p:sp>
      <p:sp>
        <p:nvSpPr>
          <p:cNvPr id="52" name="Text Placeholder 4">
            <a:extLst>
              <a:ext uri="{FF2B5EF4-FFF2-40B4-BE49-F238E27FC236}">
                <a16:creationId xmlns:a16="http://schemas.microsoft.com/office/drawing/2014/main" id="{C8849CBC-096B-63D9-4FD1-02F5FA13D5E2}"/>
              </a:ext>
            </a:extLst>
          </p:cNvPr>
          <p:cNvSpPr>
            <a:spLocks noGrp="1"/>
          </p:cNvSpPr>
          <p:nvPr>
            <p:ph type="body" sz="quarter" idx="43" hasCustomPrompt="1"/>
          </p:nvPr>
        </p:nvSpPr>
        <p:spPr>
          <a:xfrm>
            <a:off x="8234543" y="5491654"/>
            <a:ext cx="1588187" cy="291691"/>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1" u="none" spc="40" baseline="0">
                <a:solidFill>
                  <a:srgbClr val="092E68"/>
                </a:solidFill>
                <a:latin typeface="DM Sans" pitchFamily="2" charset="77"/>
              </a:defRPr>
            </a:lvl1pPr>
          </a:lstStyle>
          <a:p>
            <a:pPr lvl="0"/>
            <a:r>
              <a:rPr lang="en-US" dirty="0" err="1"/>
              <a:t>Solor</a:t>
            </a:r>
            <a:r>
              <a:rPr lang="en-US" dirty="0"/>
              <a:t> </a:t>
            </a:r>
            <a:r>
              <a:rPr lang="en-US" dirty="0" err="1"/>
              <a:t>kamo</a:t>
            </a:r>
            <a:r>
              <a:rPr lang="en-US" dirty="0"/>
              <a:t> </a:t>
            </a:r>
            <a:r>
              <a:rPr lang="en-US" dirty="0" err="1"/>
              <a:t>treser</a:t>
            </a:r>
            <a:endParaRPr lang="en-US" dirty="0"/>
          </a:p>
        </p:txBody>
      </p:sp>
      <p:sp>
        <p:nvSpPr>
          <p:cNvPr id="53" name="Text Placeholder 4">
            <a:extLst>
              <a:ext uri="{FF2B5EF4-FFF2-40B4-BE49-F238E27FC236}">
                <a16:creationId xmlns:a16="http://schemas.microsoft.com/office/drawing/2014/main" id="{AEA42537-41F6-69FF-63B0-7CE4E3C8C29E}"/>
              </a:ext>
            </a:extLst>
          </p:cNvPr>
          <p:cNvSpPr>
            <a:spLocks noGrp="1"/>
          </p:cNvSpPr>
          <p:nvPr>
            <p:ph type="body" sz="quarter" idx="44" hasCustomPrompt="1"/>
          </p:nvPr>
        </p:nvSpPr>
        <p:spPr>
          <a:xfrm>
            <a:off x="10178477" y="5502652"/>
            <a:ext cx="1570611" cy="291691"/>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1" u="none" spc="40" baseline="0">
                <a:solidFill>
                  <a:srgbClr val="092E68"/>
                </a:solidFill>
                <a:latin typeface="DM Sans" pitchFamily="2" charset="77"/>
              </a:defRPr>
            </a:lvl1pPr>
          </a:lstStyle>
          <a:p>
            <a:pPr lvl="0"/>
            <a:r>
              <a:rPr lang="en-US" dirty="0" err="1"/>
              <a:t>Solor</a:t>
            </a:r>
            <a:r>
              <a:rPr lang="en-US" dirty="0"/>
              <a:t> </a:t>
            </a:r>
            <a:r>
              <a:rPr lang="en-US" dirty="0" err="1"/>
              <a:t>kamo</a:t>
            </a:r>
            <a:r>
              <a:rPr lang="en-US" dirty="0"/>
              <a:t> </a:t>
            </a:r>
            <a:r>
              <a:rPr lang="en-US" dirty="0" err="1"/>
              <a:t>treser</a:t>
            </a:r>
            <a:endParaRPr lang="en-US" dirty="0"/>
          </a:p>
        </p:txBody>
      </p:sp>
      <p:sp>
        <p:nvSpPr>
          <p:cNvPr id="57" name="Text Placeholder 4">
            <a:extLst>
              <a:ext uri="{FF2B5EF4-FFF2-40B4-BE49-F238E27FC236}">
                <a16:creationId xmlns:a16="http://schemas.microsoft.com/office/drawing/2014/main" id="{3B784EEB-5ACC-EC5A-FD95-BA80889AA664}"/>
              </a:ext>
            </a:extLst>
          </p:cNvPr>
          <p:cNvSpPr>
            <a:spLocks noGrp="1"/>
          </p:cNvSpPr>
          <p:nvPr>
            <p:ph type="body" sz="quarter" idx="45" hasCustomPrompt="1"/>
          </p:nvPr>
        </p:nvSpPr>
        <p:spPr>
          <a:xfrm>
            <a:off x="4824250" y="3170751"/>
            <a:ext cx="2543502" cy="791649"/>
          </a:xfrm>
          <a:prstGeom prst="rect">
            <a:avLst/>
          </a:prstGeom>
        </p:spPr>
        <p:txBody>
          <a:bodyPr>
            <a:noAutofit/>
          </a:bodyPr>
          <a:lstStyle>
            <a:lvl1pPr marL="0" marR="0" indent="0" algn="ctr" defTabSz="914400" rtl="0" eaLnBrk="1" fontAlgn="auto" latinLnBrk="0" hangingPunct="1">
              <a:lnSpc>
                <a:spcPct val="100000"/>
              </a:lnSpc>
              <a:spcBef>
                <a:spcPts val="0"/>
              </a:spcBef>
              <a:spcAft>
                <a:spcPts val="1200"/>
              </a:spcAft>
              <a:buClrTx/>
              <a:buSzPct val="100000"/>
              <a:buFont typeface="Arial" panose="020B0604020202020204" pitchFamily="34" charset="0"/>
              <a:buNone/>
              <a:tabLst/>
              <a:defRPr sz="4800" b="0" spc="40" baseline="0">
                <a:solidFill>
                  <a:srgbClr val="092E68"/>
                </a:solidFill>
                <a:latin typeface="DM Serif Display" pitchFamily="2" charset="0"/>
              </a:defRPr>
            </a:lvl1pPr>
          </a:lstStyle>
          <a:p>
            <a:pPr lvl="0"/>
            <a:r>
              <a:rPr lang="en-US" dirty="0"/>
              <a:t>15,5 B €</a:t>
            </a:r>
          </a:p>
        </p:txBody>
      </p:sp>
      <p:cxnSp>
        <p:nvCxnSpPr>
          <p:cNvPr id="3" name="Straight Connector 2">
            <a:extLst>
              <a:ext uri="{FF2B5EF4-FFF2-40B4-BE49-F238E27FC236}">
                <a16:creationId xmlns:a16="http://schemas.microsoft.com/office/drawing/2014/main" id="{1D444EDE-8207-691E-3BDF-1345BFAA9DA5}"/>
              </a:ext>
            </a:extLst>
          </p:cNvPr>
          <p:cNvCxnSpPr>
            <a:cxnSpLocks/>
          </p:cNvCxnSpPr>
          <p:nvPr userDrawn="1"/>
        </p:nvCxnSpPr>
        <p:spPr>
          <a:xfrm>
            <a:off x="479425" y="3564582"/>
            <a:ext cx="4347099" cy="0"/>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A7CF7B4D-45D0-A866-4DB1-096CC6448B40}"/>
              </a:ext>
            </a:extLst>
          </p:cNvPr>
          <p:cNvCxnSpPr>
            <a:cxnSpLocks/>
          </p:cNvCxnSpPr>
          <p:nvPr userDrawn="1"/>
        </p:nvCxnSpPr>
        <p:spPr>
          <a:xfrm>
            <a:off x="4845377" y="3610466"/>
            <a:ext cx="0" cy="0"/>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C6290120-BF16-4C0E-037D-FDA8047432BB}"/>
              </a:ext>
            </a:extLst>
          </p:cNvPr>
          <p:cNvCxnSpPr>
            <a:cxnSpLocks/>
          </p:cNvCxnSpPr>
          <p:nvPr userDrawn="1"/>
        </p:nvCxnSpPr>
        <p:spPr>
          <a:xfrm>
            <a:off x="7366973" y="3564582"/>
            <a:ext cx="4345602" cy="0"/>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86A5278D-2A62-AF2E-860B-7E74523003AD}"/>
              </a:ext>
            </a:extLst>
          </p:cNvPr>
          <p:cNvCxnSpPr>
            <a:cxnSpLocks/>
          </p:cNvCxnSpPr>
          <p:nvPr userDrawn="1"/>
        </p:nvCxnSpPr>
        <p:spPr>
          <a:xfrm>
            <a:off x="7366973" y="3408901"/>
            <a:ext cx="0" cy="308248"/>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6553A685-89FF-358D-F880-C7C840CF8941}"/>
              </a:ext>
            </a:extLst>
          </p:cNvPr>
          <p:cNvCxnSpPr>
            <a:cxnSpLocks/>
          </p:cNvCxnSpPr>
          <p:nvPr userDrawn="1"/>
        </p:nvCxnSpPr>
        <p:spPr>
          <a:xfrm flipV="1">
            <a:off x="479425" y="1509623"/>
            <a:ext cx="0" cy="1522502"/>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2E33B3DB-C7D0-1832-8B01-E6C580CB312F}"/>
              </a:ext>
            </a:extLst>
          </p:cNvPr>
          <p:cNvCxnSpPr>
            <a:cxnSpLocks/>
          </p:cNvCxnSpPr>
          <p:nvPr userDrawn="1"/>
        </p:nvCxnSpPr>
        <p:spPr>
          <a:xfrm flipV="1">
            <a:off x="2419374" y="1510769"/>
            <a:ext cx="0" cy="1521356"/>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CC900BE4-FC1D-DCA3-3349-AE19491FFAC6}"/>
              </a:ext>
            </a:extLst>
          </p:cNvPr>
          <p:cNvCxnSpPr>
            <a:cxnSpLocks/>
          </p:cNvCxnSpPr>
          <p:nvPr userDrawn="1"/>
        </p:nvCxnSpPr>
        <p:spPr>
          <a:xfrm flipV="1">
            <a:off x="4352447" y="1511915"/>
            <a:ext cx="0" cy="1523385"/>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1CD6F1DB-766B-B1C7-5EE4-B24F9BE6CFFB}"/>
              </a:ext>
            </a:extLst>
          </p:cNvPr>
          <p:cNvCxnSpPr>
            <a:cxnSpLocks/>
            <a:stCxn id="9" idx="0"/>
          </p:cNvCxnSpPr>
          <p:nvPr userDrawn="1"/>
        </p:nvCxnSpPr>
        <p:spPr>
          <a:xfrm flipV="1">
            <a:off x="6291445" y="1499311"/>
            <a:ext cx="951" cy="1531856"/>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cxnSp>
        <p:nvCxnSpPr>
          <p:cNvPr id="60" name="Straight Connector 59">
            <a:extLst>
              <a:ext uri="{FF2B5EF4-FFF2-40B4-BE49-F238E27FC236}">
                <a16:creationId xmlns:a16="http://schemas.microsoft.com/office/drawing/2014/main" id="{DC14C628-5445-F384-D003-164B30BB173D}"/>
              </a:ext>
            </a:extLst>
          </p:cNvPr>
          <p:cNvCxnSpPr>
            <a:cxnSpLocks/>
            <a:stCxn id="18" idx="0"/>
          </p:cNvCxnSpPr>
          <p:nvPr userDrawn="1"/>
        </p:nvCxnSpPr>
        <p:spPr>
          <a:xfrm flipH="1" flipV="1">
            <a:off x="8229146" y="1492961"/>
            <a:ext cx="5397" cy="1535661"/>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cxnSp>
        <p:nvCxnSpPr>
          <p:cNvPr id="62" name="Straight Connector 61">
            <a:extLst>
              <a:ext uri="{FF2B5EF4-FFF2-40B4-BE49-F238E27FC236}">
                <a16:creationId xmlns:a16="http://schemas.microsoft.com/office/drawing/2014/main" id="{8B92DDDE-3E25-AE78-A6FF-284562F52CB3}"/>
              </a:ext>
            </a:extLst>
          </p:cNvPr>
          <p:cNvCxnSpPr>
            <a:cxnSpLocks/>
            <a:stCxn id="73" idx="0"/>
          </p:cNvCxnSpPr>
          <p:nvPr userDrawn="1"/>
        </p:nvCxnSpPr>
        <p:spPr>
          <a:xfrm flipH="1" flipV="1">
            <a:off x="10172246" y="1505661"/>
            <a:ext cx="3056" cy="1521550"/>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cxnSp>
        <p:nvCxnSpPr>
          <p:cNvPr id="64" name="Straight Connector 63">
            <a:extLst>
              <a:ext uri="{FF2B5EF4-FFF2-40B4-BE49-F238E27FC236}">
                <a16:creationId xmlns:a16="http://schemas.microsoft.com/office/drawing/2014/main" id="{AA3DA199-EB9A-E0A7-F242-B5F13112C13A}"/>
              </a:ext>
            </a:extLst>
          </p:cNvPr>
          <p:cNvCxnSpPr>
            <a:cxnSpLocks/>
          </p:cNvCxnSpPr>
          <p:nvPr userDrawn="1"/>
        </p:nvCxnSpPr>
        <p:spPr>
          <a:xfrm flipV="1">
            <a:off x="10172246" y="4210911"/>
            <a:ext cx="1314" cy="1519964"/>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cxnSp>
        <p:nvCxnSpPr>
          <p:cNvPr id="66" name="Straight Connector 65">
            <a:extLst>
              <a:ext uri="{FF2B5EF4-FFF2-40B4-BE49-F238E27FC236}">
                <a16:creationId xmlns:a16="http://schemas.microsoft.com/office/drawing/2014/main" id="{5D1C244A-1FB2-D6D2-BF3A-4E7CC6170A5A}"/>
              </a:ext>
            </a:extLst>
          </p:cNvPr>
          <p:cNvCxnSpPr>
            <a:cxnSpLocks/>
          </p:cNvCxnSpPr>
          <p:nvPr userDrawn="1"/>
        </p:nvCxnSpPr>
        <p:spPr>
          <a:xfrm flipV="1">
            <a:off x="8232321" y="4207586"/>
            <a:ext cx="0" cy="1516939"/>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cxnSp>
        <p:nvCxnSpPr>
          <p:cNvPr id="68" name="Straight Connector 67">
            <a:extLst>
              <a:ext uri="{FF2B5EF4-FFF2-40B4-BE49-F238E27FC236}">
                <a16:creationId xmlns:a16="http://schemas.microsoft.com/office/drawing/2014/main" id="{8A28D7B4-DA3E-DF15-82CA-7FCDA16194F9}"/>
              </a:ext>
            </a:extLst>
          </p:cNvPr>
          <p:cNvCxnSpPr>
            <a:cxnSpLocks/>
          </p:cNvCxnSpPr>
          <p:nvPr userDrawn="1"/>
        </p:nvCxnSpPr>
        <p:spPr>
          <a:xfrm flipV="1">
            <a:off x="6295343" y="4211651"/>
            <a:ext cx="0" cy="1516939"/>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cxnSp>
        <p:nvCxnSpPr>
          <p:cNvPr id="79" name="Straight Connector 78">
            <a:extLst>
              <a:ext uri="{FF2B5EF4-FFF2-40B4-BE49-F238E27FC236}">
                <a16:creationId xmlns:a16="http://schemas.microsoft.com/office/drawing/2014/main" id="{FEB63431-C93D-8E62-B38F-EB23FEF64256}"/>
              </a:ext>
            </a:extLst>
          </p:cNvPr>
          <p:cNvCxnSpPr>
            <a:cxnSpLocks/>
            <a:endCxn id="54" idx="4"/>
          </p:cNvCxnSpPr>
          <p:nvPr userDrawn="1"/>
        </p:nvCxnSpPr>
        <p:spPr>
          <a:xfrm flipV="1">
            <a:off x="4349945" y="4220745"/>
            <a:ext cx="985" cy="1521154"/>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cxnSp>
        <p:nvCxnSpPr>
          <p:cNvPr id="81" name="Straight Connector 80">
            <a:extLst>
              <a:ext uri="{FF2B5EF4-FFF2-40B4-BE49-F238E27FC236}">
                <a16:creationId xmlns:a16="http://schemas.microsoft.com/office/drawing/2014/main" id="{AD2013A2-20D2-01D2-04B9-C638BA5A115F}"/>
              </a:ext>
            </a:extLst>
          </p:cNvPr>
          <p:cNvCxnSpPr>
            <a:cxnSpLocks/>
            <a:endCxn id="23" idx="4"/>
          </p:cNvCxnSpPr>
          <p:nvPr userDrawn="1"/>
        </p:nvCxnSpPr>
        <p:spPr>
          <a:xfrm flipV="1">
            <a:off x="2415637" y="4216203"/>
            <a:ext cx="2257" cy="1522521"/>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cxnSp>
        <p:nvCxnSpPr>
          <p:cNvPr id="83" name="Straight Connector 82">
            <a:extLst>
              <a:ext uri="{FF2B5EF4-FFF2-40B4-BE49-F238E27FC236}">
                <a16:creationId xmlns:a16="http://schemas.microsoft.com/office/drawing/2014/main" id="{C963A0FD-6007-AA7F-7DFD-CD40F54A797F}"/>
              </a:ext>
            </a:extLst>
          </p:cNvPr>
          <p:cNvCxnSpPr>
            <a:cxnSpLocks/>
          </p:cNvCxnSpPr>
          <p:nvPr userDrawn="1"/>
        </p:nvCxnSpPr>
        <p:spPr>
          <a:xfrm flipV="1">
            <a:off x="479425" y="4212748"/>
            <a:ext cx="0" cy="1516939"/>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sp>
        <p:nvSpPr>
          <p:cNvPr id="4" name="Slide Number Placeholder 7">
            <a:extLst>
              <a:ext uri="{FF2B5EF4-FFF2-40B4-BE49-F238E27FC236}">
                <a16:creationId xmlns:a16="http://schemas.microsoft.com/office/drawing/2014/main" id="{A912CD3F-0A72-7A37-6362-F50CB39A872E}"/>
              </a:ext>
            </a:extLst>
          </p:cNvPr>
          <p:cNvSpPr>
            <a:spLocks noGrp="1"/>
          </p:cNvSpPr>
          <p:nvPr>
            <p:ph type="sldNum" sz="quarter" idx="4"/>
          </p:nvPr>
        </p:nvSpPr>
        <p:spPr>
          <a:xfrm>
            <a:off x="412962" y="6281733"/>
            <a:ext cx="2928619" cy="365129"/>
          </a:xfrm>
          <a:prstGeom prst="rect">
            <a:avLst/>
          </a:prstGeom>
        </p:spPr>
        <p:txBody>
          <a:bodyPr/>
          <a:lstStyle>
            <a:lvl1pPr algn="l">
              <a:defRPr sz="800" spc="30" baseline="0">
                <a:solidFill>
                  <a:srgbClr val="092E68"/>
                </a:solidFill>
                <a:latin typeface="DM Sans" pitchFamily="2" charset="77"/>
              </a:defRPr>
            </a:lvl1pPr>
          </a:lstStyle>
          <a:p>
            <a:fld id="{2C9A1DEF-F8CC-264F-9A7B-89BAB9CBC5C2}" type="slidenum">
              <a:rPr lang="en-US" smtClean="0"/>
              <a:pPr/>
              <a:t>‹#›</a:t>
            </a:fld>
            <a:r>
              <a:rPr lang="en-US" dirty="0"/>
              <a:t>   |   </a:t>
            </a:r>
            <a:r>
              <a:rPr lang="en-US" dirty="0" err="1"/>
              <a:t>Centrinė</a:t>
            </a:r>
            <a:r>
              <a:rPr lang="en-US" dirty="0"/>
              <a:t> </a:t>
            </a:r>
            <a:r>
              <a:rPr lang="en-US" dirty="0" err="1"/>
              <a:t>projektų</a:t>
            </a:r>
            <a:r>
              <a:rPr lang="en-US" dirty="0"/>
              <a:t> </a:t>
            </a:r>
            <a:r>
              <a:rPr lang="en-US" dirty="0" err="1"/>
              <a:t>valdymo</a:t>
            </a:r>
            <a:r>
              <a:rPr lang="en-US" dirty="0"/>
              <a:t> </a:t>
            </a:r>
            <a:r>
              <a:rPr lang="en-US" dirty="0" err="1"/>
              <a:t>agentūra</a:t>
            </a:r>
            <a:endParaRPr lang="x-none" dirty="0"/>
          </a:p>
        </p:txBody>
      </p:sp>
      <p:sp>
        <p:nvSpPr>
          <p:cNvPr id="5" name="Oval 4">
            <a:extLst>
              <a:ext uri="{FF2B5EF4-FFF2-40B4-BE49-F238E27FC236}">
                <a16:creationId xmlns:a16="http://schemas.microsoft.com/office/drawing/2014/main" id="{6177ACC5-6DDD-24D3-5A45-52DDE51DD11F}"/>
              </a:ext>
            </a:extLst>
          </p:cNvPr>
          <p:cNvSpPr/>
          <p:nvPr userDrawn="1"/>
        </p:nvSpPr>
        <p:spPr>
          <a:xfrm>
            <a:off x="439414" y="3028699"/>
            <a:ext cx="78846" cy="78846"/>
          </a:xfrm>
          <a:prstGeom prst="ellipse">
            <a:avLst/>
          </a:prstGeom>
          <a:solidFill>
            <a:srgbClr val="092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6" name="Oval 5">
            <a:extLst>
              <a:ext uri="{FF2B5EF4-FFF2-40B4-BE49-F238E27FC236}">
                <a16:creationId xmlns:a16="http://schemas.microsoft.com/office/drawing/2014/main" id="{2FD8271D-472C-63F0-E9B1-A7D2A17517E4}"/>
              </a:ext>
            </a:extLst>
          </p:cNvPr>
          <p:cNvSpPr/>
          <p:nvPr userDrawn="1"/>
        </p:nvSpPr>
        <p:spPr>
          <a:xfrm>
            <a:off x="2380377" y="3028699"/>
            <a:ext cx="78846" cy="78846"/>
          </a:xfrm>
          <a:prstGeom prst="ellipse">
            <a:avLst/>
          </a:prstGeom>
          <a:solidFill>
            <a:srgbClr val="092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7" name="Oval 6">
            <a:extLst>
              <a:ext uri="{FF2B5EF4-FFF2-40B4-BE49-F238E27FC236}">
                <a16:creationId xmlns:a16="http://schemas.microsoft.com/office/drawing/2014/main" id="{42F174AB-C905-7593-2489-A092E7C65487}"/>
              </a:ext>
            </a:extLst>
          </p:cNvPr>
          <p:cNvSpPr/>
          <p:nvPr userDrawn="1"/>
        </p:nvSpPr>
        <p:spPr>
          <a:xfrm>
            <a:off x="4315292" y="3028699"/>
            <a:ext cx="78846" cy="78846"/>
          </a:xfrm>
          <a:prstGeom prst="ellipse">
            <a:avLst/>
          </a:prstGeom>
          <a:solidFill>
            <a:srgbClr val="092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Oval 8">
            <a:extLst>
              <a:ext uri="{FF2B5EF4-FFF2-40B4-BE49-F238E27FC236}">
                <a16:creationId xmlns:a16="http://schemas.microsoft.com/office/drawing/2014/main" id="{5C7F85AC-8540-023C-F2E2-FF152246343D}"/>
              </a:ext>
            </a:extLst>
          </p:cNvPr>
          <p:cNvSpPr/>
          <p:nvPr userDrawn="1"/>
        </p:nvSpPr>
        <p:spPr>
          <a:xfrm>
            <a:off x="6252022" y="3031167"/>
            <a:ext cx="78846" cy="78846"/>
          </a:xfrm>
          <a:prstGeom prst="ellipse">
            <a:avLst/>
          </a:prstGeom>
          <a:solidFill>
            <a:srgbClr val="092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8" name="Oval 17">
            <a:extLst>
              <a:ext uri="{FF2B5EF4-FFF2-40B4-BE49-F238E27FC236}">
                <a16:creationId xmlns:a16="http://schemas.microsoft.com/office/drawing/2014/main" id="{0AF6CF7B-EB95-B1AC-7962-EFE75886EE64}"/>
              </a:ext>
            </a:extLst>
          </p:cNvPr>
          <p:cNvSpPr/>
          <p:nvPr userDrawn="1"/>
        </p:nvSpPr>
        <p:spPr>
          <a:xfrm>
            <a:off x="8195120" y="3028622"/>
            <a:ext cx="78846" cy="78846"/>
          </a:xfrm>
          <a:prstGeom prst="ellipse">
            <a:avLst/>
          </a:prstGeom>
          <a:solidFill>
            <a:srgbClr val="092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2" name="Oval 21">
            <a:extLst>
              <a:ext uri="{FF2B5EF4-FFF2-40B4-BE49-F238E27FC236}">
                <a16:creationId xmlns:a16="http://schemas.microsoft.com/office/drawing/2014/main" id="{7EAB4D23-B05A-DD31-26FF-A0454B742BDA}"/>
              </a:ext>
            </a:extLst>
          </p:cNvPr>
          <p:cNvSpPr/>
          <p:nvPr userDrawn="1"/>
        </p:nvSpPr>
        <p:spPr>
          <a:xfrm>
            <a:off x="440002" y="4137636"/>
            <a:ext cx="78846" cy="78846"/>
          </a:xfrm>
          <a:prstGeom prst="ellipse">
            <a:avLst/>
          </a:prstGeom>
          <a:solidFill>
            <a:srgbClr val="092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3" name="Oval 22">
            <a:extLst>
              <a:ext uri="{FF2B5EF4-FFF2-40B4-BE49-F238E27FC236}">
                <a16:creationId xmlns:a16="http://schemas.microsoft.com/office/drawing/2014/main" id="{162D7597-38F1-46F8-8F4A-89D0CEF56A07}"/>
              </a:ext>
            </a:extLst>
          </p:cNvPr>
          <p:cNvSpPr/>
          <p:nvPr userDrawn="1"/>
        </p:nvSpPr>
        <p:spPr>
          <a:xfrm>
            <a:off x="2378471" y="4137357"/>
            <a:ext cx="78846" cy="78846"/>
          </a:xfrm>
          <a:prstGeom prst="ellipse">
            <a:avLst/>
          </a:prstGeom>
          <a:solidFill>
            <a:srgbClr val="092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4" name="Oval 53">
            <a:extLst>
              <a:ext uri="{FF2B5EF4-FFF2-40B4-BE49-F238E27FC236}">
                <a16:creationId xmlns:a16="http://schemas.microsoft.com/office/drawing/2014/main" id="{91515356-75EF-23EE-AC55-AB46097B89E4}"/>
              </a:ext>
            </a:extLst>
          </p:cNvPr>
          <p:cNvSpPr/>
          <p:nvPr userDrawn="1"/>
        </p:nvSpPr>
        <p:spPr>
          <a:xfrm>
            <a:off x="4311507" y="4141899"/>
            <a:ext cx="78846" cy="78846"/>
          </a:xfrm>
          <a:prstGeom prst="ellipse">
            <a:avLst/>
          </a:prstGeom>
          <a:solidFill>
            <a:srgbClr val="092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6" name="Oval 55">
            <a:extLst>
              <a:ext uri="{FF2B5EF4-FFF2-40B4-BE49-F238E27FC236}">
                <a16:creationId xmlns:a16="http://schemas.microsoft.com/office/drawing/2014/main" id="{2218703C-CB71-899A-ABFF-6AD2E58FF333}"/>
              </a:ext>
            </a:extLst>
          </p:cNvPr>
          <p:cNvSpPr/>
          <p:nvPr userDrawn="1"/>
        </p:nvSpPr>
        <p:spPr>
          <a:xfrm>
            <a:off x="6258487" y="4138415"/>
            <a:ext cx="78846" cy="78846"/>
          </a:xfrm>
          <a:prstGeom prst="ellipse">
            <a:avLst/>
          </a:prstGeom>
          <a:solidFill>
            <a:srgbClr val="092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8" name="Oval 57">
            <a:extLst>
              <a:ext uri="{FF2B5EF4-FFF2-40B4-BE49-F238E27FC236}">
                <a16:creationId xmlns:a16="http://schemas.microsoft.com/office/drawing/2014/main" id="{A5B5524A-C518-771F-0F89-27521100DA69}"/>
              </a:ext>
            </a:extLst>
          </p:cNvPr>
          <p:cNvSpPr/>
          <p:nvPr userDrawn="1"/>
        </p:nvSpPr>
        <p:spPr>
          <a:xfrm>
            <a:off x="8194698" y="4134500"/>
            <a:ext cx="78846" cy="78846"/>
          </a:xfrm>
          <a:prstGeom prst="ellipse">
            <a:avLst/>
          </a:prstGeom>
          <a:solidFill>
            <a:srgbClr val="092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72" name="Oval 71">
            <a:extLst>
              <a:ext uri="{FF2B5EF4-FFF2-40B4-BE49-F238E27FC236}">
                <a16:creationId xmlns:a16="http://schemas.microsoft.com/office/drawing/2014/main" id="{34ED7B43-86D0-6AE7-1A8C-14736080A86B}"/>
              </a:ext>
            </a:extLst>
          </p:cNvPr>
          <p:cNvSpPr/>
          <p:nvPr userDrawn="1"/>
        </p:nvSpPr>
        <p:spPr>
          <a:xfrm>
            <a:off x="10133421" y="4135549"/>
            <a:ext cx="78846" cy="78846"/>
          </a:xfrm>
          <a:prstGeom prst="ellipse">
            <a:avLst/>
          </a:prstGeom>
          <a:solidFill>
            <a:srgbClr val="092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73" name="Oval 72">
            <a:extLst>
              <a:ext uri="{FF2B5EF4-FFF2-40B4-BE49-F238E27FC236}">
                <a16:creationId xmlns:a16="http://schemas.microsoft.com/office/drawing/2014/main" id="{402757A4-432E-E201-E229-5BA23C2DF0C1}"/>
              </a:ext>
            </a:extLst>
          </p:cNvPr>
          <p:cNvSpPr/>
          <p:nvPr userDrawn="1"/>
        </p:nvSpPr>
        <p:spPr>
          <a:xfrm>
            <a:off x="10135879" y="3027211"/>
            <a:ext cx="78846" cy="78846"/>
          </a:xfrm>
          <a:prstGeom prst="ellipse">
            <a:avLst/>
          </a:prstGeom>
          <a:solidFill>
            <a:srgbClr val="092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cxnSp>
        <p:nvCxnSpPr>
          <p:cNvPr id="75" name="Straight Connector 74">
            <a:extLst>
              <a:ext uri="{FF2B5EF4-FFF2-40B4-BE49-F238E27FC236}">
                <a16:creationId xmlns:a16="http://schemas.microsoft.com/office/drawing/2014/main" id="{372A4165-2DCF-D3A6-56B9-538B61EB1FD2}"/>
              </a:ext>
            </a:extLst>
          </p:cNvPr>
          <p:cNvCxnSpPr>
            <a:cxnSpLocks/>
          </p:cNvCxnSpPr>
          <p:nvPr userDrawn="1"/>
        </p:nvCxnSpPr>
        <p:spPr>
          <a:xfrm>
            <a:off x="4824250" y="3395258"/>
            <a:ext cx="0" cy="308248"/>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03359831"/>
      </p:ext>
    </p:extLst>
  </p:cSld>
  <p:clrMapOvr>
    <a:masterClrMapping/>
  </p:clrMapOvr>
  <p:extLst>
    <p:ext uri="{DCECCB84-F9BA-43D5-87BE-67443E8EF086}">
      <p15:sldGuideLst xmlns:p15="http://schemas.microsoft.com/office/powerpoint/2012/main">
        <p15:guide id="3" orient="horz" pos="4320">
          <p15:clr>
            <a:srgbClr val="FBAE40"/>
          </p15:clr>
        </p15:guide>
        <p15:guide id="4" orient="horz" pos="2614" userDrawn="1">
          <p15:clr>
            <a:srgbClr val="FBAE40"/>
          </p15:clr>
        </p15:guide>
        <p15:guide id="5" pos="737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kstas ir grafinis elementas">
    <p:bg>
      <p:bgPr>
        <a:solidFill>
          <a:srgbClr val="A0BAEB"/>
        </a:solidFill>
        <a:effectLst/>
      </p:bgPr>
    </p:bg>
    <p:spTree>
      <p:nvGrpSpPr>
        <p:cNvPr id="1" name=""/>
        <p:cNvGrpSpPr/>
        <p:nvPr/>
      </p:nvGrpSpPr>
      <p:grpSpPr>
        <a:xfrm>
          <a:off x="0" y="0"/>
          <a:ext cx="0" cy="0"/>
          <a:chOff x="0" y="0"/>
          <a:chExt cx="0" cy="0"/>
        </a:xfrm>
      </p:grpSpPr>
      <p:pic>
        <p:nvPicPr>
          <p:cNvPr id="7" name="Picture 6" descr="Shape, arrow&#10;&#10;Description automatically generated">
            <a:extLst>
              <a:ext uri="{FF2B5EF4-FFF2-40B4-BE49-F238E27FC236}">
                <a16:creationId xmlns:a16="http://schemas.microsoft.com/office/drawing/2014/main" id="{686BC140-6797-B320-D7A9-AC78A0F835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6377" y="-49695"/>
            <a:ext cx="12358255" cy="6975604"/>
          </a:xfrm>
          <a:prstGeom prst="rect">
            <a:avLst/>
          </a:prstGeom>
        </p:spPr>
      </p:pic>
      <p:sp>
        <p:nvSpPr>
          <p:cNvPr id="22" name="Text Placeholder 4">
            <a:extLst>
              <a:ext uri="{FF2B5EF4-FFF2-40B4-BE49-F238E27FC236}">
                <a16:creationId xmlns:a16="http://schemas.microsoft.com/office/drawing/2014/main" id="{FCB066B1-0A5A-3F18-8037-5E04C3FC7A5A}"/>
              </a:ext>
            </a:extLst>
          </p:cNvPr>
          <p:cNvSpPr>
            <a:spLocks noGrp="1"/>
          </p:cNvSpPr>
          <p:nvPr>
            <p:ph type="body" sz="quarter" idx="10" hasCustomPrompt="1"/>
          </p:nvPr>
        </p:nvSpPr>
        <p:spPr>
          <a:xfrm>
            <a:off x="412962" y="4219186"/>
            <a:ext cx="3817394" cy="1951892"/>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400" spc="40" baseline="0">
                <a:solidFill>
                  <a:srgbClr val="092E68"/>
                </a:solidFill>
                <a:latin typeface="DM Sans" pitchFamily="2" charset="77"/>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dignissim</a:t>
            </a:r>
            <a:r>
              <a:rPr lang="en-US" dirty="0"/>
              <a:t> </a:t>
            </a:r>
            <a:r>
              <a:rPr lang="en-US" dirty="0" err="1"/>
              <a:t>augue</a:t>
            </a:r>
            <a:r>
              <a:rPr lang="en-US" dirty="0"/>
              <a:t> </a:t>
            </a:r>
            <a:r>
              <a:rPr lang="en-US" dirty="0" err="1"/>
              <a:t>interdum</a:t>
            </a:r>
            <a:r>
              <a:rPr lang="en-US" dirty="0"/>
              <a:t> </a:t>
            </a:r>
            <a:r>
              <a:rPr lang="en-US" dirty="0" err="1"/>
              <a:t>feugiat</a:t>
            </a:r>
            <a:r>
              <a:rPr lang="en-US" dirty="0"/>
              <a:t> </a:t>
            </a:r>
            <a:r>
              <a:rPr lang="en-US" dirty="0" err="1"/>
              <a:t>rutrum</a:t>
            </a:r>
            <a:r>
              <a:rPr lang="en-US" dirty="0"/>
              <a:t>. </a:t>
            </a:r>
            <a:r>
              <a:rPr lang="en-US" dirty="0" err="1"/>
              <a:t>Aliquam</a:t>
            </a:r>
            <a:r>
              <a:rPr lang="en-US" dirty="0"/>
              <a:t> </a:t>
            </a:r>
            <a:r>
              <a:rPr lang="en-US" dirty="0" err="1"/>
              <a:t>erat</a:t>
            </a:r>
            <a:r>
              <a:rPr lang="en-US" dirty="0"/>
              <a:t> </a:t>
            </a:r>
            <a:r>
              <a:rPr lang="en-US" dirty="0" err="1"/>
              <a:t>volutpat</a:t>
            </a:r>
            <a:r>
              <a:rPr lang="en-US" dirty="0"/>
              <a:t>. </a:t>
            </a:r>
            <a:r>
              <a:rPr lang="en-US" dirty="0" err="1"/>
              <a:t>Mauris</a:t>
            </a:r>
            <a:r>
              <a:rPr lang="en-US" dirty="0"/>
              <a:t> mi </a:t>
            </a:r>
            <a:r>
              <a:rPr lang="en-US" dirty="0" err="1"/>
              <a:t>urna</a:t>
            </a:r>
            <a:r>
              <a:rPr lang="en-US" dirty="0"/>
              <a:t>, </a:t>
            </a:r>
            <a:r>
              <a:rPr lang="en-US" dirty="0" err="1"/>
              <a:t>volutpat</a:t>
            </a:r>
            <a:r>
              <a:rPr lang="en-US" dirty="0"/>
              <a:t> non </a:t>
            </a:r>
            <a:r>
              <a:rPr lang="en-US" dirty="0" err="1"/>
              <a:t>nibh</a:t>
            </a:r>
            <a:r>
              <a:rPr lang="en-US" dirty="0"/>
              <a:t> vitae, </a:t>
            </a:r>
            <a:r>
              <a:rPr lang="en-US" dirty="0" err="1"/>
              <a:t>sagittis</a:t>
            </a:r>
            <a:r>
              <a:rPr lang="en-US" dirty="0"/>
              <a:t> </a:t>
            </a:r>
            <a:r>
              <a:rPr lang="en-US" dirty="0" err="1"/>
              <a:t>efficitur</a:t>
            </a:r>
            <a:r>
              <a:rPr lang="en-US" dirty="0"/>
              <a:t> </a:t>
            </a:r>
            <a:r>
              <a:rPr lang="en-US" dirty="0" err="1"/>
              <a:t>nisl</a:t>
            </a:r>
            <a:r>
              <a:rPr lang="en-US" dirty="0"/>
              <a:t>. </a:t>
            </a:r>
          </a:p>
        </p:txBody>
      </p:sp>
      <p:sp>
        <p:nvSpPr>
          <p:cNvPr id="2" name="Text Placeholder 4">
            <a:extLst>
              <a:ext uri="{FF2B5EF4-FFF2-40B4-BE49-F238E27FC236}">
                <a16:creationId xmlns:a16="http://schemas.microsoft.com/office/drawing/2014/main" id="{FF731FDF-D2B6-2C67-542A-04166659695E}"/>
              </a:ext>
            </a:extLst>
          </p:cNvPr>
          <p:cNvSpPr>
            <a:spLocks noGrp="1"/>
          </p:cNvSpPr>
          <p:nvPr>
            <p:ph type="body" sz="quarter" idx="13" hasCustomPrompt="1"/>
          </p:nvPr>
        </p:nvSpPr>
        <p:spPr>
          <a:xfrm>
            <a:off x="412962" y="1916113"/>
            <a:ext cx="4194175" cy="1951892"/>
          </a:xfrm>
          <a:prstGeom prst="rect">
            <a:avLst/>
          </a:prstGeom>
        </p:spPr>
        <p:txBody>
          <a:bodyPr>
            <a:noAutofit/>
          </a:bodyPr>
          <a:lstStyle>
            <a:lvl1pPr marL="0" marR="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400" spc="40" baseline="0">
                <a:solidFill>
                  <a:srgbClr val="092E68"/>
                </a:solidFill>
                <a:latin typeface="DM Serif Display" pitchFamily="2" charset="0"/>
              </a:defRPr>
            </a:lvl1pPr>
          </a:lstStyle>
          <a:p>
            <a:pPr lvl="0"/>
            <a:r>
              <a:rPr lang="en-US" dirty="0"/>
              <a:t>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endParaRPr lang="en-US" dirty="0"/>
          </a:p>
        </p:txBody>
      </p:sp>
      <p:pic>
        <p:nvPicPr>
          <p:cNvPr id="3" name="Picture 2" descr="Icon&#10;&#10;Description automatically generated with medium confidence">
            <a:extLst>
              <a:ext uri="{FF2B5EF4-FFF2-40B4-BE49-F238E27FC236}">
                <a16:creationId xmlns:a16="http://schemas.microsoft.com/office/drawing/2014/main" id="{7FDDDA0E-1886-63F8-10FC-6DF1681847C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9425" y="476250"/>
            <a:ext cx="709691" cy="700155"/>
          </a:xfrm>
          <a:prstGeom prst="rect">
            <a:avLst/>
          </a:prstGeom>
        </p:spPr>
      </p:pic>
      <p:sp>
        <p:nvSpPr>
          <p:cNvPr id="9" name="Slide Number Placeholder 7">
            <a:extLst>
              <a:ext uri="{FF2B5EF4-FFF2-40B4-BE49-F238E27FC236}">
                <a16:creationId xmlns:a16="http://schemas.microsoft.com/office/drawing/2014/main" id="{149179EA-377A-9C22-E67B-2382F4C6F4F9}"/>
              </a:ext>
            </a:extLst>
          </p:cNvPr>
          <p:cNvSpPr>
            <a:spLocks noGrp="1"/>
          </p:cNvSpPr>
          <p:nvPr>
            <p:ph type="sldNum" sz="quarter" idx="4"/>
          </p:nvPr>
        </p:nvSpPr>
        <p:spPr>
          <a:xfrm>
            <a:off x="412962" y="6281733"/>
            <a:ext cx="2928619" cy="365129"/>
          </a:xfrm>
          <a:prstGeom prst="rect">
            <a:avLst/>
          </a:prstGeom>
        </p:spPr>
        <p:txBody>
          <a:bodyPr/>
          <a:lstStyle>
            <a:lvl1pPr algn="l">
              <a:defRPr sz="800" spc="30" baseline="0">
                <a:solidFill>
                  <a:srgbClr val="092E68"/>
                </a:solidFill>
                <a:latin typeface="DM Sans" pitchFamily="2" charset="77"/>
              </a:defRPr>
            </a:lvl1pPr>
          </a:lstStyle>
          <a:p>
            <a:fld id="{2C9A1DEF-F8CC-264F-9A7B-89BAB9CBC5C2}" type="slidenum">
              <a:rPr lang="en-US" smtClean="0"/>
              <a:pPr/>
              <a:t>‹#›</a:t>
            </a:fld>
            <a:r>
              <a:rPr lang="en-US" dirty="0"/>
              <a:t>   |   </a:t>
            </a:r>
            <a:r>
              <a:rPr lang="en-US" dirty="0" err="1"/>
              <a:t>Centrinė</a:t>
            </a:r>
            <a:r>
              <a:rPr lang="en-US" dirty="0"/>
              <a:t> </a:t>
            </a:r>
            <a:r>
              <a:rPr lang="en-US" dirty="0" err="1"/>
              <a:t>projektų</a:t>
            </a:r>
            <a:r>
              <a:rPr lang="en-US" dirty="0"/>
              <a:t> </a:t>
            </a:r>
            <a:r>
              <a:rPr lang="en-US" dirty="0" err="1"/>
              <a:t>valdymo</a:t>
            </a:r>
            <a:r>
              <a:rPr lang="en-US" dirty="0"/>
              <a:t> </a:t>
            </a:r>
            <a:r>
              <a:rPr lang="en-US" dirty="0" err="1"/>
              <a:t>agentūra</a:t>
            </a:r>
            <a:endParaRPr lang="x-none" dirty="0"/>
          </a:p>
        </p:txBody>
      </p:sp>
    </p:spTree>
    <p:extLst>
      <p:ext uri="{BB962C8B-B14F-4D97-AF65-F5344CB8AC3E}">
        <p14:creationId xmlns:p14="http://schemas.microsoft.com/office/powerpoint/2010/main" val="276767312"/>
      </p:ext>
    </p:extLst>
  </p:cSld>
  <p:clrMapOvr>
    <a:masterClrMapping/>
  </p:clrMapOvr>
  <p:extLst>
    <p:ext uri="{DCECCB84-F9BA-43D5-87BE-67443E8EF086}">
      <p15:sldGuideLst xmlns:p15="http://schemas.microsoft.com/office/powerpoint/2012/main">
        <p15:guide id="3" orient="horz" pos="3680">
          <p15:clr>
            <a:srgbClr val="FBAE40"/>
          </p15:clr>
        </p15:guide>
        <p15:guide id="4" orient="horz" pos="1207">
          <p15:clr>
            <a:srgbClr val="FBAE40"/>
          </p15:clr>
        </p15:guide>
        <p15:guide id="5" pos="737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ekstas ir grafinis elementas">
    <p:bg>
      <p:bgPr>
        <a:solidFill>
          <a:srgbClr val="A0BAEB"/>
        </a:solidFill>
        <a:effectLst/>
      </p:bgPr>
    </p:bg>
    <p:spTree>
      <p:nvGrpSpPr>
        <p:cNvPr id="1" name=""/>
        <p:cNvGrpSpPr/>
        <p:nvPr/>
      </p:nvGrpSpPr>
      <p:grpSpPr>
        <a:xfrm>
          <a:off x="0" y="0"/>
          <a:ext cx="0" cy="0"/>
          <a:chOff x="0" y="0"/>
          <a:chExt cx="0" cy="0"/>
        </a:xfrm>
      </p:grpSpPr>
      <p:pic>
        <p:nvPicPr>
          <p:cNvPr id="7" name="Picture 6" descr="Shape, arrow&#10;&#10;Description automatically generated">
            <a:extLst>
              <a:ext uri="{FF2B5EF4-FFF2-40B4-BE49-F238E27FC236}">
                <a16:creationId xmlns:a16="http://schemas.microsoft.com/office/drawing/2014/main" id="{686BC140-6797-B320-D7A9-AC78A0F835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6377" y="-49695"/>
            <a:ext cx="12358255" cy="6975604"/>
          </a:xfrm>
          <a:prstGeom prst="rect">
            <a:avLst/>
          </a:prstGeom>
          <a:solidFill>
            <a:schemeClr val="accent4"/>
          </a:solidFill>
        </p:spPr>
      </p:pic>
      <p:sp>
        <p:nvSpPr>
          <p:cNvPr id="22" name="Text Placeholder 4">
            <a:extLst>
              <a:ext uri="{FF2B5EF4-FFF2-40B4-BE49-F238E27FC236}">
                <a16:creationId xmlns:a16="http://schemas.microsoft.com/office/drawing/2014/main" id="{FCB066B1-0A5A-3F18-8037-5E04C3FC7A5A}"/>
              </a:ext>
            </a:extLst>
          </p:cNvPr>
          <p:cNvSpPr>
            <a:spLocks noGrp="1"/>
          </p:cNvSpPr>
          <p:nvPr>
            <p:ph type="body" sz="quarter" idx="10" hasCustomPrompt="1"/>
          </p:nvPr>
        </p:nvSpPr>
        <p:spPr>
          <a:xfrm>
            <a:off x="412962" y="4219186"/>
            <a:ext cx="3817394" cy="1951892"/>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400" spc="40" baseline="0">
                <a:solidFill>
                  <a:schemeClr val="bg1"/>
                </a:solidFill>
                <a:latin typeface="DM Sans" pitchFamily="2" charset="77"/>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dignissim</a:t>
            </a:r>
            <a:r>
              <a:rPr lang="en-US" dirty="0"/>
              <a:t> </a:t>
            </a:r>
            <a:r>
              <a:rPr lang="en-US" dirty="0" err="1"/>
              <a:t>augue</a:t>
            </a:r>
            <a:r>
              <a:rPr lang="en-US" dirty="0"/>
              <a:t> </a:t>
            </a:r>
            <a:r>
              <a:rPr lang="en-US" dirty="0" err="1"/>
              <a:t>interdum</a:t>
            </a:r>
            <a:r>
              <a:rPr lang="en-US" dirty="0"/>
              <a:t> </a:t>
            </a:r>
            <a:r>
              <a:rPr lang="en-US" dirty="0" err="1"/>
              <a:t>feugiat</a:t>
            </a:r>
            <a:r>
              <a:rPr lang="en-US" dirty="0"/>
              <a:t> </a:t>
            </a:r>
            <a:r>
              <a:rPr lang="en-US" dirty="0" err="1"/>
              <a:t>rutrum</a:t>
            </a:r>
            <a:r>
              <a:rPr lang="en-US" dirty="0"/>
              <a:t>. </a:t>
            </a:r>
            <a:r>
              <a:rPr lang="en-US" dirty="0" err="1"/>
              <a:t>Aliquam</a:t>
            </a:r>
            <a:r>
              <a:rPr lang="en-US" dirty="0"/>
              <a:t> </a:t>
            </a:r>
            <a:r>
              <a:rPr lang="en-US" dirty="0" err="1"/>
              <a:t>erat</a:t>
            </a:r>
            <a:r>
              <a:rPr lang="en-US" dirty="0"/>
              <a:t> </a:t>
            </a:r>
            <a:r>
              <a:rPr lang="en-US" dirty="0" err="1"/>
              <a:t>volutpat</a:t>
            </a:r>
            <a:r>
              <a:rPr lang="en-US" dirty="0"/>
              <a:t>. </a:t>
            </a:r>
            <a:r>
              <a:rPr lang="en-US" dirty="0" err="1"/>
              <a:t>Mauris</a:t>
            </a:r>
            <a:r>
              <a:rPr lang="en-US" dirty="0"/>
              <a:t> mi </a:t>
            </a:r>
            <a:r>
              <a:rPr lang="en-US" dirty="0" err="1"/>
              <a:t>urna</a:t>
            </a:r>
            <a:r>
              <a:rPr lang="en-US" dirty="0"/>
              <a:t>, </a:t>
            </a:r>
            <a:r>
              <a:rPr lang="en-US" dirty="0" err="1"/>
              <a:t>volutpat</a:t>
            </a:r>
            <a:r>
              <a:rPr lang="en-US" dirty="0"/>
              <a:t> non </a:t>
            </a:r>
            <a:r>
              <a:rPr lang="en-US" dirty="0" err="1"/>
              <a:t>nibh</a:t>
            </a:r>
            <a:r>
              <a:rPr lang="en-US" dirty="0"/>
              <a:t> vitae, </a:t>
            </a:r>
            <a:r>
              <a:rPr lang="en-US" dirty="0" err="1"/>
              <a:t>sagittis</a:t>
            </a:r>
            <a:r>
              <a:rPr lang="en-US" dirty="0"/>
              <a:t> </a:t>
            </a:r>
            <a:r>
              <a:rPr lang="en-US" dirty="0" err="1"/>
              <a:t>efficitur</a:t>
            </a:r>
            <a:r>
              <a:rPr lang="en-US" dirty="0"/>
              <a:t> </a:t>
            </a:r>
            <a:r>
              <a:rPr lang="en-US" dirty="0" err="1"/>
              <a:t>nisl</a:t>
            </a:r>
            <a:r>
              <a:rPr lang="en-US" dirty="0"/>
              <a:t>. </a:t>
            </a:r>
          </a:p>
        </p:txBody>
      </p:sp>
      <p:sp>
        <p:nvSpPr>
          <p:cNvPr id="2" name="Text Placeholder 4">
            <a:extLst>
              <a:ext uri="{FF2B5EF4-FFF2-40B4-BE49-F238E27FC236}">
                <a16:creationId xmlns:a16="http://schemas.microsoft.com/office/drawing/2014/main" id="{FF731FDF-D2B6-2C67-542A-04166659695E}"/>
              </a:ext>
            </a:extLst>
          </p:cNvPr>
          <p:cNvSpPr>
            <a:spLocks noGrp="1"/>
          </p:cNvSpPr>
          <p:nvPr>
            <p:ph type="body" sz="quarter" idx="13" hasCustomPrompt="1"/>
          </p:nvPr>
        </p:nvSpPr>
        <p:spPr>
          <a:xfrm>
            <a:off x="412962" y="1916113"/>
            <a:ext cx="4194175" cy="1951892"/>
          </a:xfrm>
          <a:prstGeom prst="rect">
            <a:avLst/>
          </a:prstGeom>
        </p:spPr>
        <p:txBody>
          <a:bodyPr>
            <a:noAutofit/>
          </a:bodyPr>
          <a:lstStyle>
            <a:lvl1pPr marL="0" marR="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400" spc="40" baseline="0">
                <a:solidFill>
                  <a:schemeClr val="bg1"/>
                </a:solidFill>
                <a:latin typeface="DM Serif Display" pitchFamily="2" charset="0"/>
              </a:defRPr>
            </a:lvl1pPr>
          </a:lstStyle>
          <a:p>
            <a:pPr lvl="0"/>
            <a:r>
              <a:rPr lang="en-US" dirty="0"/>
              <a:t>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endParaRPr lang="en-US" dirty="0"/>
          </a:p>
        </p:txBody>
      </p:sp>
      <p:pic>
        <p:nvPicPr>
          <p:cNvPr id="3" name="Picture 2" descr="Icon&#10;&#10;Description automatically generated with medium confidence">
            <a:extLst>
              <a:ext uri="{FF2B5EF4-FFF2-40B4-BE49-F238E27FC236}">
                <a16:creationId xmlns:a16="http://schemas.microsoft.com/office/drawing/2014/main" id="{7FDDDA0E-1886-63F8-10FC-6DF1681847C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9425" y="476250"/>
            <a:ext cx="709691" cy="700155"/>
          </a:xfrm>
          <a:prstGeom prst="rect">
            <a:avLst/>
          </a:prstGeom>
        </p:spPr>
      </p:pic>
      <p:sp>
        <p:nvSpPr>
          <p:cNvPr id="9" name="Slide Number Placeholder 7">
            <a:extLst>
              <a:ext uri="{FF2B5EF4-FFF2-40B4-BE49-F238E27FC236}">
                <a16:creationId xmlns:a16="http://schemas.microsoft.com/office/drawing/2014/main" id="{149179EA-377A-9C22-E67B-2382F4C6F4F9}"/>
              </a:ext>
            </a:extLst>
          </p:cNvPr>
          <p:cNvSpPr>
            <a:spLocks noGrp="1"/>
          </p:cNvSpPr>
          <p:nvPr>
            <p:ph type="sldNum" sz="quarter" idx="4"/>
          </p:nvPr>
        </p:nvSpPr>
        <p:spPr>
          <a:xfrm>
            <a:off x="412962" y="6281733"/>
            <a:ext cx="2928619" cy="365129"/>
          </a:xfrm>
          <a:prstGeom prst="rect">
            <a:avLst/>
          </a:prstGeom>
        </p:spPr>
        <p:txBody>
          <a:bodyPr/>
          <a:lstStyle>
            <a:lvl1pPr algn="l">
              <a:defRPr sz="800" spc="30" baseline="0">
                <a:solidFill>
                  <a:srgbClr val="092E68"/>
                </a:solidFill>
                <a:latin typeface="DM Sans" pitchFamily="2" charset="77"/>
              </a:defRPr>
            </a:lvl1pPr>
          </a:lstStyle>
          <a:p>
            <a:fld id="{2C9A1DEF-F8CC-264F-9A7B-89BAB9CBC5C2}" type="slidenum">
              <a:rPr lang="en-US" smtClean="0"/>
              <a:pPr/>
              <a:t>‹#›</a:t>
            </a:fld>
            <a:r>
              <a:rPr lang="en-US" dirty="0"/>
              <a:t>   |   </a:t>
            </a:r>
            <a:r>
              <a:rPr lang="en-US" dirty="0" err="1"/>
              <a:t>Centrinė</a:t>
            </a:r>
            <a:r>
              <a:rPr lang="en-US" dirty="0"/>
              <a:t> </a:t>
            </a:r>
            <a:r>
              <a:rPr lang="en-US" dirty="0" err="1"/>
              <a:t>projektų</a:t>
            </a:r>
            <a:r>
              <a:rPr lang="en-US" dirty="0"/>
              <a:t> </a:t>
            </a:r>
            <a:r>
              <a:rPr lang="en-US" dirty="0" err="1"/>
              <a:t>valdymo</a:t>
            </a:r>
            <a:r>
              <a:rPr lang="en-US" dirty="0"/>
              <a:t> </a:t>
            </a:r>
            <a:r>
              <a:rPr lang="en-US" dirty="0" err="1"/>
              <a:t>agentūra</a:t>
            </a:r>
            <a:endParaRPr lang="x-none" dirty="0"/>
          </a:p>
        </p:txBody>
      </p:sp>
    </p:spTree>
  </p:cSld>
  <p:clrMapOvr>
    <a:masterClrMapping/>
  </p:clrMapOvr>
  <p:extLst>
    <p:ext uri="{DCECCB84-F9BA-43D5-87BE-67443E8EF086}">
      <p15:sldGuideLst xmlns:p15="http://schemas.microsoft.com/office/powerpoint/2012/main">
        <p15:guide id="3" orient="horz" pos="3680">
          <p15:clr>
            <a:srgbClr val="FBAE40"/>
          </p15:clr>
        </p15:guide>
        <p15:guide id="4" orient="horz" pos="1207">
          <p15:clr>
            <a:srgbClr val="FBAE40"/>
          </p15:clr>
        </p15:guide>
        <p15:guide id="5" pos="737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agrindinis">
    <p:bg>
      <p:bgPr>
        <a:solidFill>
          <a:srgbClr val="092E68"/>
        </a:solidFill>
        <a:effectLst/>
      </p:bgPr>
    </p:bg>
    <p:spTree>
      <p:nvGrpSpPr>
        <p:cNvPr id="1" name=""/>
        <p:cNvGrpSpPr/>
        <p:nvPr/>
      </p:nvGrpSpPr>
      <p:grpSpPr>
        <a:xfrm>
          <a:off x="0" y="0"/>
          <a:ext cx="0" cy="0"/>
          <a:chOff x="0" y="0"/>
          <a:chExt cx="0" cy="0"/>
        </a:xfrm>
      </p:grpSpPr>
      <p:pic>
        <p:nvPicPr>
          <p:cNvPr id="17" name="Picture 16" descr="Logo&#10;&#10;Description automatically generated with medium confidence">
            <a:extLst>
              <a:ext uri="{FF2B5EF4-FFF2-40B4-BE49-F238E27FC236}">
                <a16:creationId xmlns:a16="http://schemas.microsoft.com/office/drawing/2014/main" id="{954D973F-A96E-AF06-6554-2DCAEF0898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388" y="0"/>
            <a:ext cx="12186873" cy="6868160"/>
          </a:xfrm>
          <a:prstGeom prst="rect">
            <a:avLst/>
          </a:prstGeom>
        </p:spPr>
      </p:pic>
      <p:sp>
        <p:nvSpPr>
          <p:cNvPr id="2" name="Title 1">
            <a:extLst>
              <a:ext uri="{FF2B5EF4-FFF2-40B4-BE49-F238E27FC236}">
                <a16:creationId xmlns:a16="http://schemas.microsoft.com/office/drawing/2014/main" id="{4B56516C-543C-6E55-A0F9-D04DA19B3F05}"/>
              </a:ext>
            </a:extLst>
          </p:cNvPr>
          <p:cNvSpPr>
            <a:spLocks noGrp="1"/>
          </p:cNvSpPr>
          <p:nvPr>
            <p:ph type="title" hasCustomPrompt="1"/>
          </p:nvPr>
        </p:nvSpPr>
        <p:spPr>
          <a:xfrm>
            <a:off x="479425" y="2217795"/>
            <a:ext cx="6362242" cy="1951892"/>
          </a:xfrm>
          <a:prstGeom prst="rect">
            <a:avLst/>
          </a:prstGeom>
        </p:spPr>
        <p:txBody>
          <a:bodyPr/>
          <a:lstStyle>
            <a:lvl1pPr>
              <a:lnSpc>
                <a:spcPct val="80000"/>
              </a:lnSpc>
              <a:defRPr sz="5300" b="0">
                <a:solidFill>
                  <a:srgbClr val="DCDCDC"/>
                </a:solidFill>
                <a:latin typeface="DM Serif Display" pitchFamily="2" charset="0"/>
              </a:defRPr>
            </a:lvl1pPr>
          </a:lstStyle>
          <a:p>
            <a:r>
              <a:rPr lang="lt-LT" dirty="0"/>
              <a:t>Regionų </a:t>
            </a:r>
            <a:br>
              <a:rPr lang="lt-LT" dirty="0"/>
            </a:br>
            <a:r>
              <a:rPr lang="lt-LT" dirty="0"/>
              <a:t>plėtros planų </a:t>
            </a:r>
            <a:br>
              <a:rPr lang="lt-LT" dirty="0"/>
            </a:br>
            <a:r>
              <a:rPr lang="lt-LT" dirty="0"/>
              <a:t>rengimas</a:t>
            </a:r>
            <a:endParaRPr lang="x-none" dirty="0"/>
          </a:p>
        </p:txBody>
      </p:sp>
      <p:pic>
        <p:nvPicPr>
          <p:cNvPr id="10" name="Picture 9" descr="A picture containing text&#10;&#10;Description automatically generated">
            <a:extLst>
              <a:ext uri="{FF2B5EF4-FFF2-40B4-BE49-F238E27FC236}">
                <a16:creationId xmlns:a16="http://schemas.microsoft.com/office/drawing/2014/main" id="{71E06B12-27FF-DCAE-E025-BAB778E4A1A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9425" y="476250"/>
            <a:ext cx="2246925" cy="922134"/>
          </a:xfrm>
          <a:prstGeom prst="rect">
            <a:avLst/>
          </a:prstGeom>
        </p:spPr>
      </p:pic>
      <p:sp>
        <p:nvSpPr>
          <p:cNvPr id="6" name="Title 1">
            <a:extLst>
              <a:ext uri="{FF2B5EF4-FFF2-40B4-BE49-F238E27FC236}">
                <a16:creationId xmlns:a16="http://schemas.microsoft.com/office/drawing/2014/main" id="{CDFE79BE-CDE8-E4D2-17EB-D976AD165BB9}"/>
              </a:ext>
            </a:extLst>
          </p:cNvPr>
          <p:cNvSpPr txBox="1">
            <a:spLocks/>
          </p:cNvSpPr>
          <p:nvPr userDrawn="1"/>
        </p:nvSpPr>
        <p:spPr>
          <a:xfrm>
            <a:off x="479425" y="4464783"/>
            <a:ext cx="6362242" cy="1951892"/>
          </a:xfrm>
          <a:prstGeom prst="rect">
            <a:avLst/>
          </a:prstGeom>
        </p:spPr>
        <p:txBody>
          <a:bodyPr/>
          <a:lstStyle>
            <a:lvl1pPr marL="0" marR="0" lvl="0" indent="0" algn="l" defTabSz="914400" rtl="0" fontAlgn="auto" hangingPunct="1">
              <a:lnSpc>
                <a:spcPct val="80000"/>
              </a:lnSpc>
              <a:spcBef>
                <a:spcPts val="0"/>
              </a:spcBef>
              <a:spcAft>
                <a:spcPts val="0"/>
              </a:spcAft>
              <a:buNone/>
              <a:tabLst/>
              <a:defRPr lang="en-US" sz="5300" b="0" i="0" u="none" strike="noStrike" kern="1200" cap="none" spc="0" baseline="0">
                <a:solidFill>
                  <a:srgbClr val="DCDCDC"/>
                </a:solidFill>
                <a:uFillTx/>
                <a:latin typeface="DM Serif Display" pitchFamily="2" charset="0"/>
              </a:defRPr>
            </a:lvl1pPr>
          </a:lstStyle>
          <a:p>
            <a:endParaRPr lang="x-none" dirty="0"/>
          </a:p>
        </p:txBody>
      </p:sp>
      <p:sp>
        <p:nvSpPr>
          <p:cNvPr id="4" name="Text Placeholder 4">
            <a:extLst>
              <a:ext uri="{FF2B5EF4-FFF2-40B4-BE49-F238E27FC236}">
                <a16:creationId xmlns:a16="http://schemas.microsoft.com/office/drawing/2014/main" id="{616D93F7-F62C-C5C7-53ED-AA483DF8FDA6}"/>
              </a:ext>
            </a:extLst>
          </p:cNvPr>
          <p:cNvSpPr>
            <a:spLocks noGrp="1"/>
          </p:cNvSpPr>
          <p:nvPr>
            <p:ph type="body" sz="quarter" idx="10" hasCustomPrompt="1"/>
          </p:nvPr>
        </p:nvSpPr>
        <p:spPr>
          <a:xfrm>
            <a:off x="479425" y="5923279"/>
            <a:ext cx="3817394" cy="493395"/>
          </a:xfrm>
          <a:prstGeom prst="rect">
            <a:avLst/>
          </a:prstGeom>
        </p:spPr>
        <p:txBody>
          <a:bodyPr>
            <a:noAutofit/>
          </a:bodyPr>
          <a:lstStyle>
            <a:lvl1pPr marL="0" marR="0" indent="0" algn="l" defTabSz="914400" rtl="0" eaLnBrk="1" fontAlgn="auto" latinLnBrk="0" hangingPunct="1">
              <a:lnSpc>
                <a:spcPts val="440"/>
              </a:lnSpc>
              <a:spcBef>
                <a:spcPts val="0"/>
              </a:spcBef>
              <a:spcAft>
                <a:spcPts val="1200"/>
              </a:spcAft>
              <a:buClrTx/>
              <a:buSzPct val="100000"/>
              <a:buFont typeface="Arial" panose="020B0604020202020204" pitchFamily="34" charset="0"/>
              <a:buNone/>
              <a:tabLst/>
              <a:defRPr sz="1200" spc="40" baseline="0">
                <a:solidFill>
                  <a:srgbClr val="DCDCDC"/>
                </a:solidFill>
                <a:latin typeface="DM Sans" pitchFamily="2" charset="77"/>
              </a:defRPr>
            </a:lvl1pPr>
          </a:lstStyle>
          <a:p>
            <a:pPr lvl="0"/>
            <a:r>
              <a:rPr lang="en-US" dirty="0"/>
              <a:t>NAME SURNAME</a:t>
            </a:r>
          </a:p>
          <a:p>
            <a:pPr lvl="0"/>
            <a:r>
              <a:rPr lang="en-US" dirty="0"/>
              <a:t>Lorem Ipsum</a:t>
            </a:r>
          </a:p>
          <a:p>
            <a:pPr lvl="0"/>
            <a:r>
              <a:rPr lang="en-US" dirty="0"/>
              <a:t>2022 10 13</a:t>
            </a:r>
          </a:p>
        </p:txBody>
      </p:sp>
    </p:spTree>
    <p:extLst>
      <p:ext uri="{BB962C8B-B14F-4D97-AF65-F5344CB8AC3E}">
        <p14:creationId xmlns:p14="http://schemas.microsoft.com/office/powerpoint/2010/main" val="1111005005"/>
      </p:ext>
    </p:extLst>
  </p:cSld>
  <p:clrMapOvr>
    <a:masterClrMapping/>
  </p:clrMapOvr>
  <p:extLst>
    <p:ext uri="{DCECCB84-F9BA-43D5-87BE-67443E8EF086}">
      <p15:sldGuideLst xmlns:p15="http://schemas.microsoft.com/office/powerpoint/2012/main">
        <p15:guide id="1" pos="737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kstas ir grafinis elementas 2">
    <p:bg>
      <p:bgPr>
        <a:solidFill>
          <a:srgbClr val="F5B414"/>
        </a:solidFill>
        <a:effectLst/>
      </p:bgPr>
    </p:bg>
    <p:spTree>
      <p:nvGrpSpPr>
        <p:cNvPr id="1" name=""/>
        <p:cNvGrpSpPr/>
        <p:nvPr/>
      </p:nvGrpSpPr>
      <p:grpSpPr>
        <a:xfrm>
          <a:off x="0" y="0"/>
          <a:ext cx="0" cy="0"/>
          <a:chOff x="0" y="0"/>
          <a:chExt cx="0" cy="0"/>
        </a:xfrm>
      </p:grpSpPr>
      <p:pic>
        <p:nvPicPr>
          <p:cNvPr id="9" name="Picture 8" descr="Arrow&#10;&#10;Description automatically generated with low confidence">
            <a:extLst>
              <a:ext uri="{FF2B5EF4-FFF2-40B4-BE49-F238E27FC236}">
                <a16:creationId xmlns:a16="http://schemas.microsoft.com/office/drawing/2014/main" id="{3E4EBB72-1F3B-B906-A217-99C55C53C7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924" y="-49695"/>
            <a:ext cx="12327802" cy="6958415"/>
          </a:xfrm>
          <a:prstGeom prst="rect">
            <a:avLst/>
          </a:prstGeom>
        </p:spPr>
      </p:pic>
      <p:sp>
        <p:nvSpPr>
          <p:cNvPr id="22" name="Text Placeholder 4">
            <a:extLst>
              <a:ext uri="{FF2B5EF4-FFF2-40B4-BE49-F238E27FC236}">
                <a16:creationId xmlns:a16="http://schemas.microsoft.com/office/drawing/2014/main" id="{FCB066B1-0A5A-3F18-8037-5E04C3FC7A5A}"/>
              </a:ext>
            </a:extLst>
          </p:cNvPr>
          <p:cNvSpPr>
            <a:spLocks noGrp="1"/>
          </p:cNvSpPr>
          <p:nvPr>
            <p:ph type="body" sz="quarter" idx="10" hasCustomPrompt="1"/>
          </p:nvPr>
        </p:nvSpPr>
        <p:spPr>
          <a:xfrm>
            <a:off x="412962" y="4219186"/>
            <a:ext cx="3817394" cy="1951892"/>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400" spc="40" baseline="0">
                <a:solidFill>
                  <a:srgbClr val="092E68"/>
                </a:solidFill>
                <a:latin typeface="DM Sans" pitchFamily="2" charset="77"/>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dignissim</a:t>
            </a:r>
            <a:r>
              <a:rPr lang="en-US" dirty="0"/>
              <a:t> </a:t>
            </a:r>
            <a:r>
              <a:rPr lang="en-US" dirty="0" err="1"/>
              <a:t>augue</a:t>
            </a:r>
            <a:r>
              <a:rPr lang="en-US" dirty="0"/>
              <a:t> </a:t>
            </a:r>
            <a:r>
              <a:rPr lang="en-US" dirty="0" err="1"/>
              <a:t>interdum</a:t>
            </a:r>
            <a:r>
              <a:rPr lang="en-US" dirty="0"/>
              <a:t> </a:t>
            </a:r>
            <a:r>
              <a:rPr lang="en-US" dirty="0" err="1"/>
              <a:t>feugiat</a:t>
            </a:r>
            <a:r>
              <a:rPr lang="en-US" dirty="0"/>
              <a:t> </a:t>
            </a:r>
            <a:r>
              <a:rPr lang="en-US" dirty="0" err="1"/>
              <a:t>rutrum</a:t>
            </a:r>
            <a:r>
              <a:rPr lang="en-US" dirty="0"/>
              <a:t>. </a:t>
            </a:r>
            <a:r>
              <a:rPr lang="en-US" dirty="0" err="1"/>
              <a:t>Aliquam</a:t>
            </a:r>
            <a:r>
              <a:rPr lang="en-US" dirty="0"/>
              <a:t> </a:t>
            </a:r>
            <a:r>
              <a:rPr lang="en-US" dirty="0" err="1"/>
              <a:t>erat</a:t>
            </a:r>
            <a:r>
              <a:rPr lang="en-US" dirty="0"/>
              <a:t> </a:t>
            </a:r>
            <a:r>
              <a:rPr lang="en-US" dirty="0" err="1"/>
              <a:t>volutpat</a:t>
            </a:r>
            <a:r>
              <a:rPr lang="en-US" dirty="0"/>
              <a:t>. </a:t>
            </a:r>
            <a:r>
              <a:rPr lang="en-US" dirty="0" err="1"/>
              <a:t>Mauris</a:t>
            </a:r>
            <a:r>
              <a:rPr lang="en-US" dirty="0"/>
              <a:t> mi </a:t>
            </a:r>
            <a:r>
              <a:rPr lang="en-US" dirty="0" err="1"/>
              <a:t>urna</a:t>
            </a:r>
            <a:r>
              <a:rPr lang="en-US" dirty="0"/>
              <a:t>, </a:t>
            </a:r>
            <a:r>
              <a:rPr lang="en-US" dirty="0" err="1"/>
              <a:t>volutpat</a:t>
            </a:r>
            <a:r>
              <a:rPr lang="en-US" dirty="0"/>
              <a:t> non </a:t>
            </a:r>
            <a:r>
              <a:rPr lang="en-US" dirty="0" err="1"/>
              <a:t>nibh</a:t>
            </a:r>
            <a:r>
              <a:rPr lang="en-US" dirty="0"/>
              <a:t> vitae, </a:t>
            </a:r>
            <a:r>
              <a:rPr lang="en-US" dirty="0" err="1"/>
              <a:t>sagittis</a:t>
            </a:r>
            <a:r>
              <a:rPr lang="en-US" dirty="0"/>
              <a:t> </a:t>
            </a:r>
            <a:r>
              <a:rPr lang="en-US" dirty="0" err="1"/>
              <a:t>efficitur</a:t>
            </a:r>
            <a:r>
              <a:rPr lang="en-US" dirty="0"/>
              <a:t> </a:t>
            </a:r>
            <a:r>
              <a:rPr lang="en-US" dirty="0" err="1"/>
              <a:t>nisl</a:t>
            </a:r>
            <a:r>
              <a:rPr lang="en-US" dirty="0"/>
              <a:t>. </a:t>
            </a:r>
          </a:p>
        </p:txBody>
      </p:sp>
      <p:sp>
        <p:nvSpPr>
          <p:cNvPr id="2" name="Text Placeholder 4">
            <a:extLst>
              <a:ext uri="{FF2B5EF4-FFF2-40B4-BE49-F238E27FC236}">
                <a16:creationId xmlns:a16="http://schemas.microsoft.com/office/drawing/2014/main" id="{FF731FDF-D2B6-2C67-542A-04166659695E}"/>
              </a:ext>
            </a:extLst>
          </p:cNvPr>
          <p:cNvSpPr>
            <a:spLocks noGrp="1"/>
          </p:cNvSpPr>
          <p:nvPr>
            <p:ph type="body" sz="quarter" idx="13" hasCustomPrompt="1"/>
          </p:nvPr>
        </p:nvSpPr>
        <p:spPr>
          <a:xfrm>
            <a:off x="412962" y="1916113"/>
            <a:ext cx="4194175" cy="1951892"/>
          </a:xfrm>
          <a:prstGeom prst="rect">
            <a:avLst/>
          </a:prstGeom>
        </p:spPr>
        <p:txBody>
          <a:bodyPr>
            <a:noAutofit/>
          </a:bodyPr>
          <a:lstStyle>
            <a:lvl1pPr marL="0" marR="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400" spc="40" baseline="0">
                <a:solidFill>
                  <a:srgbClr val="092E68"/>
                </a:solidFill>
                <a:latin typeface="DM Serif Display" pitchFamily="2" charset="0"/>
              </a:defRPr>
            </a:lvl1pPr>
          </a:lstStyle>
          <a:p>
            <a:pPr lvl="0"/>
            <a:r>
              <a:rPr lang="en-US" dirty="0"/>
              <a:t>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endParaRPr lang="en-US" dirty="0"/>
          </a:p>
        </p:txBody>
      </p:sp>
      <p:pic>
        <p:nvPicPr>
          <p:cNvPr id="3" name="Picture 2" descr="Icon&#10;&#10;Description automatically generated with medium confidence">
            <a:extLst>
              <a:ext uri="{FF2B5EF4-FFF2-40B4-BE49-F238E27FC236}">
                <a16:creationId xmlns:a16="http://schemas.microsoft.com/office/drawing/2014/main" id="{7FDDDA0E-1886-63F8-10FC-6DF1681847C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9425" y="476250"/>
            <a:ext cx="709691" cy="700155"/>
          </a:xfrm>
          <a:prstGeom prst="rect">
            <a:avLst/>
          </a:prstGeom>
        </p:spPr>
      </p:pic>
      <p:sp>
        <p:nvSpPr>
          <p:cNvPr id="6" name="Slide Number Placeholder 7">
            <a:extLst>
              <a:ext uri="{FF2B5EF4-FFF2-40B4-BE49-F238E27FC236}">
                <a16:creationId xmlns:a16="http://schemas.microsoft.com/office/drawing/2014/main" id="{279F09CC-6F9F-8CCF-6509-87027755289B}"/>
              </a:ext>
            </a:extLst>
          </p:cNvPr>
          <p:cNvSpPr>
            <a:spLocks noGrp="1"/>
          </p:cNvSpPr>
          <p:nvPr>
            <p:ph type="sldNum" sz="quarter" idx="4"/>
          </p:nvPr>
        </p:nvSpPr>
        <p:spPr>
          <a:xfrm>
            <a:off x="412962" y="6281733"/>
            <a:ext cx="2928619" cy="365129"/>
          </a:xfrm>
          <a:prstGeom prst="rect">
            <a:avLst/>
          </a:prstGeom>
        </p:spPr>
        <p:txBody>
          <a:bodyPr/>
          <a:lstStyle>
            <a:lvl1pPr algn="l">
              <a:defRPr sz="800" spc="30" baseline="0">
                <a:solidFill>
                  <a:srgbClr val="092E68"/>
                </a:solidFill>
                <a:latin typeface="DM Sans" pitchFamily="2" charset="77"/>
              </a:defRPr>
            </a:lvl1pPr>
          </a:lstStyle>
          <a:p>
            <a:fld id="{2C9A1DEF-F8CC-264F-9A7B-89BAB9CBC5C2}" type="slidenum">
              <a:rPr lang="en-US" smtClean="0"/>
              <a:pPr/>
              <a:t>‹#›</a:t>
            </a:fld>
            <a:r>
              <a:rPr lang="en-US" dirty="0"/>
              <a:t>   |   </a:t>
            </a:r>
            <a:r>
              <a:rPr lang="en-US" dirty="0" err="1"/>
              <a:t>Centrinė</a:t>
            </a:r>
            <a:r>
              <a:rPr lang="en-US" dirty="0"/>
              <a:t> </a:t>
            </a:r>
            <a:r>
              <a:rPr lang="en-US" dirty="0" err="1"/>
              <a:t>projektų</a:t>
            </a:r>
            <a:r>
              <a:rPr lang="en-US" dirty="0"/>
              <a:t> </a:t>
            </a:r>
            <a:r>
              <a:rPr lang="en-US" dirty="0" err="1"/>
              <a:t>valdymo</a:t>
            </a:r>
            <a:r>
              <a:rPr lang="en-US" dirty="0"/>
              <a:t> </a:t>
            </a:r>
            <a:r>
              <a:rPr lang="en-US" dirty="0" err="1"/>
              <a:t>agentūra</a:t>
            </a:r>
            <a:endParaRPr lang="x-none" dirty="0"/>
          </a:p>
        </p:txBody>
      </p:sp>
    </p:spTree>
    <p:extLst>
      <p:ext uri="{BB962C8B-B14F-4D97-AF65-F5344CB8AC3E}">
        <p14:creationId xmlns:p14="http://schemas.microsoft.com/office/powerpoint/2010/main" val="4014396825"/>
      </p:ext>
    </p:extLst>
  </p:cSld>
  <p:clrMapOvr>
    <a:masterClrMapping/>
  </p:clrMapOvr>
  <p:extLst>
    <p:ext uri="{DCECCB84-F9BA-43D5-87BE-67443E8EF086}">
      <p15:sldGuideLst xmlns:p15="http://schemas.microsoft.com/office/powerpoint/2012/main">
        <p15:guide id="3" orient="horz" pos="3680">
          <p15:clr>
            <a:srgbClr val="FBAE40"/>
          </p15:clr>
        </p15:guide>
        <p15:guide id="4" orient="horz" pos="1207">
          <p15:clr>
            <a:srgbClr val="FBAE40"/>
          </p15:clr>
        </p15:guide>
        <p15:guide id="5" pos="737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askutinis">
    <p:bg>
      <p:bgPr>
        <a:solidFill>
          <a:srgbClr val="092E68"/>
        </a:solidFill>
        <a:effectLst/>
      </p:bgPr>
    </p:bg>
    <p:spTree>
      <p:nvGrpSpPr>
        <p:cNvPr id="1" name=""/>
        <p:cNvGrpSpPr/>
        <p:nvPr/>
      </p:nvGrpSpPr>
      <p:grpSpPr>
        <a:xfrm>
          <a:off x="0" y="0"/>
          <a:ext cx="0" cy="0"/>
          <a:chOff x="0" y="0"/>
          <a:chExt cx="0" cy="0"/>
        </a:xfrm>
      </p:grpSpPr>
      <p:pic>
        <p:nvPicPr>
          <p:cNvPr id="17" name="Picture 16" descr="Logo&#10;&#10;Description automatically generated with medium confidence">
            <a:extLst>
              <a:ext uri="{FF2B5EF4-FFF2-40B4-BE49-F238E27FC236}">
                <a16:creationId xmlns:a16="http://schemas.microsoft.com/office/drawing/2014/main" id="{954D973F-A96E-AF06-6554-2DCAEF0898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359"/>
            <a:ext cx="12206529" cy="6879237"/>
          </a:xfrm>
          <a:prstGeom prst="rect">
            <a:avLst/>
          </a:prstGeom>
        </p:spPr>
      </p:pic>
      <p:sp>
        <p:nvSpPr>
          <p:cNvPr id="2" name="Title 1">
            <a:extLst>
              <a:ext uri="{FF2B5EF4-FFF2-40B4-BE49-F238E27FC236}">
                <a16:creationId xmlns:a16="http://schemas.microsoft.com/office/drawing/2014/main" id="{4B56516C-543C-6E55-A0F9-D04DA19B3F05}"/>
              </a:ext>
            </a:extLst>
          </p:cNvPr>
          <p:cNvSpPr>
            <a:spLocks noGrp="1"/>
          </p:cNvSpPr>
          <p:nvPr>
            <p:ph type="title" hasCustomPrompt="1"/>
          </p:nvPr>
        </p:nvSpPr>
        <p:spPr>
          <a:xfrm>
            <a:off x="479425" y="2713789"/>
            <a:ext cx="6362242" cy="1445738"/>
          </a:xfrm>
          <a:prstGeom prst="rect">
            <a:avLst/>
          </a:prstGeom>
        </p:spPr>
        <p:txBody>
          <a:bodyPr/>
          <a:lstStyle>
            <a:lvl1pPr>
              <a:lnSpc>
                <a:spcPct val="80000"/>
              </a:lnSpc>
              <a:defRPr sz="5300" b="0">
                <a:solidFill>
                  <a:srgbClr val="DCDCDC"/>
                </a:solidFill>
                <a:latin typeface="DM Serif Display" pitchFamily="2" charset="0"/>
              </a:defRPr>
            </a:lvl1pPr>
          </a:lstStyle>
          <a:p>
            <a:r>
              <a:rPr lang="lt-LT" dirty="0"/>
              <a:t>Ačiū </a:t>
            </a:r>
            <a:br>
              <a:rPr lang="lt-LT" dirty="0"/>
            </a:br>
            <a:r>
              <a:rPr lang="lt-LT" dirty="0"/>
              <a:t>už dėmesį!</a:t>
            </a:r>
            <a:endParaRPr lang="x-none" dirty="0"/>
          </a:p>
        </p:txBody>
      </p:sp>
      <p:pic>
        <p:nvPicPr>
          <p:cNvPr id="10" name="Picture 9" descr="A picture containing text&#10;&#10;Description automatically generated">
            <a:extLst>
              <a:ext uri="{FF2B5EF4-FFF2-40B4-BE49-F238E27FC236}">
                <a16:creationId xmlns:a16="http://schemas.microsoft.com/office/drawing/2014/main" id="{71E06B12-27FF-DCAE-E025-BAB778E4A1A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9425" y="476250"/>
            <a:ext cx="2246925" cy="922134"/>
          </a:xfrm>
          <a:prstGeom prst="rect">
            <a:avLst/>
          </a:prstGeom>
        </p:spPr>
      </p:pic>
      <p:sp>
        <p:nvSpPr>
          <p:cNvPr id="6" name="Title 1">
            <a:extLst>
              <a:ext uri="{FF2B5EF4-FFF2-40B4-BE49-F238E27FC236}">
                <a16:creationId xmlns:a16="http://schemas.microsoft.com/office/drawing/2014/main" id="{03CAB4D2-AC8C-8331-42A1-0441255EAABB}"/>
              </a:ext>
            </a:extLst>
          </p:cNvPr>
          <p:cNvSpPr txBox="1">
            <a:spLocks/>
          </p:cNvSpPr>
          <p:nvPr userDrawn="1"/>
        </p:nvSpPr>
        <p:spPr>
          <a:xfrm>
            <a:off x="479425" y="5081069"/>
            <a:ext cx="6362242" cy="1445738"/>
          </a:xfrm>
          <a:prstGeom prst="rect">
            <a:avLst/>
          </a:prstGeom>
        </p:spPr>
        <p:txBody>
          <a:bodyPr/>
          <a:lstStyle>
            <a:lvl1pPr marL="0" marR="0" lvl="0" indent="0" algn="l" defTabSz="914400" rtl="0" fontAlgn="auto" hangingPunct="1">
              <a:lnSpc>
                <a:spcPct val="80000"/>
              </a:lnSpc>
              <a:spcBef>
                <a:spcPts val="0"/>
              </a:spcBef>
              <a:spcAft>
                <a:spcPts val="0"/>
              </a:spcAft>
              <a:buNone/>
              <a:tabLst/>
              <a:defRPr lang="en-US" sz="5300" b="0" i="0" u="none" strike="noStrike" kern="1200" cap="none" spc="0" baseline="0">
                <a:solidFill>
                  <a:srgbClr val="DCDCDC"/>
                </a:solidFill>
                <a:uFillTx/>
                <a:latin typeface="DM Serif Display" pitchFamily="2" charset="0"/>
              </a:defRPr>
            </a:lvl1pPr>
          </a:lstStyle>
          <a:p>
            <a:endParaRPr lang="x-none" dirty="0"/>
          </a:p>
        </p:txBody>
      </p:sp>
      <p:sp>
        <p:nvSpPr>
          <p:cNvPr id="9" name="Text Placeholder 4">
            <a:extLst>
              <a:ext uri="{FF2B5EF4-FFF2-40B4-BE49-F238E27FC236}">
                <a16:creationId xmlns:a16="http://schemas.microsoft.com/office/drawing/2014/main" id="{C495DAF3-F878-8601-2CD6-1041DA1AC405}"/>
              </a:ext>
            </a:extLst>
          </p:cNvPr>
          <p:cNvSpPr>
            <a:spLocks noGrp="1"/>
          </p:cNvSpPr>
          <p:nvPr>
            <p:ph type="body" sz="quarter" idx="11" hasCustomPrompt="1"/>
          </p:nvPr>
        </p:nvSpPr>
        <p:spPr>
          <a:xfrm>
            <a:off x="479425" y="5933439"/>
            <a:ext cx="3817394" cy="751841"/>
          </a:xfrm>
          <a:prstGeom prst="rect">
            <a:avLst/>
          </a:prstGeom>
        </p:spPr>
        <p:txBody>
          <a:bodyPr>
            <a:noAutofit/>
          </a:bodyPr>
          <a:lstStyle>
            <a:lvl1pPr marL="0" marR="0" indent="0" algn="l" defTabSz="914400" rtl="0" eaLnBrk="1" fontAlgn="auto" latinLnBrk="0" hangingPunct="1">
              <a:lnSpc>
                <a:spcPts val="440"/>
              </a:lnSpc>
              <a:spcBef>
                <a:spcPts val="0"/>
              </a:spcBef>
              <a:spcAft>
                <a:spcPts val="1200"/>
              </a:spcAft>
              <a:buClrTx/>
              <a:buSzPct val="100000"/>
              <a:buFont typeface="Arial" panose="020B0604020202020204" pitchFamily="34" charset="0"/>
              <a:buNone/>
              <a:tabLst/>
              <a:defRPr sz="1200" spc="40" baseline="0">
                <a:solidFill>
                  <a:srgbClr val="DCDCDC"/>
                </a:solidFill>
                <a:latin typeface="DM Sans" pitchFamily="2" charset="77"/>
              </a:defRPr>
            </a:lvl1pPr>
          </a:lstStyle>
          <a:p>
            <a:pPr lvl="0"/>
            <a:r>
              <a:rPr lang="en-US" dirty="0"/>
              <a:t>S. </a:t>
            </a:r>
            <a:r>
              <a:rPr lang="en-US" dirty="0" err="1"/>
              <a:t>Konarskio</a:t>
            </a:r>
            <a:r>
              <a:rPr lang="en-US" dirty="0"/>
              <a:t> g. 13,</a:t>
            </a:r>
          </a:p>
          <a:p>
            <a:pPr lvl="0"/>
            <a:r>
              <a:rPr lang="en-US" dirty="0"/>
              <a:t>03109 Vilnius</a:t>
            </a:r>
          </a:p>
          <a:p>
            <a:pPr lvl="0"/>
            <a:r>
              <a:rPr lang="en-US" dirty="0"/>
              <a:t>Tel.: +370 5 251 4400</a:t>
            </a:r>
          </a:p>
        </p:txBody>
      </p:sp>
    </p:spTree>
    <p:extLst>
      <p:ext uri="{BB962C8B-B14F-4D97-AF65-F5344CB8AC3E}">
        <p14:creationId xmlns:p14="http://schemas.microsoft.com/office/powerpoint/2010/main" val="2637042250"/>
      </p:ext>
    </p:extLst>
  </p:cSld>
  <p:clrMapOvr>
    <a:masterClrMapping/>
  </p:clrMapOvr>
  <p:extLst>
    <p:ext uri="{DCECCB84-F9BA-43D5-87BE-67443E8EF086}">
      <p15:sldGuideLst xmlns:p15="http://schemas.microsoft.com/office/powerpoint/2012/main">
        <p15:guide id="1" pos="737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Slide Number Placeholder 7">
            <a:extLst>
              <a:ext uri="{FF2B5EF4-FFF2-40B4-BE49-F238E27FC236}">
                <a16:creationId xmlns:a16="http://schemas.microsoft.com/office/drawing/2014/main" id="{688089EB-D21F-1AB2-0257-CAA675868E3F}"/>
              </a:ext>
            </a:extLst>
          </p:cNvPr>
          <p:cNvSpPr>
            <a:spLocks noGrp="1"/>
          </p:cNvSpPr>
          <p:nvPr>
            <p:ph type="sldNum" sz="quarter" idx="4"/>
          </p:nvPr>
        </p:nvSpPr>
        <p:spPr>
          <a:xfrm>
            <a:off x="412962" y="6281733"/>
            <a:ext cx="2928619" cy="365129"/>
          </a:xfrm>
          <a:prstGeom prst="rect">
            <a:avLst/>
          </a:prstGeom>
        </p:spPr>
        <p:txBody>
          <a:bodyPr/>
          <a:lstStyle>
            <a:lvl1pPr algn="l">
              <a:defRPr sz="800" spc="30" baseline="0">
                <a:solidFill>
                  <a:srgbClr val="092E68"/>
                </a:solidFill>
                <a:latin typeface="DM Sans" pitchFamily="2" charset="77"/>
              </a:defRPr>
            </a:lvl1pPr>
          </a:lstStyle>
          <a:p>
            <a:fld id="{2C9A1DEF-F8CC-264F-9A7B-89BAB9CBC5C2}" type="slidenum">
              <a:rPr lang="en-US" smtClean="0"/>
              <a:pPr/>
              <a:t>‹#›</a:t>
            </a:fld>
            <a:r>
              <a:rPr lang="en-US" dirty="0"/>
              <a:t> | </a:t>
            </a:r>
            <a:r>
              <a:rPr lang="en-US" dirty="0" err="1"/>
              <a:t>Centrinė</a:t>
            </a:r>
            <a:r>
              <a:rPr lang="en-US" dirty="0"/>
              <a:t> </a:t>
            </a:r>
            <a:r>
              <a:rPr lang="en-US" dirty="0" err="1"/>
              <a:t>projektų</a:t>
            </a:r>
            <a:r>
              <a:rPr lang="en-US" dirty="0"/>
              <a:t> </a:t>
            </a:r>
            <a:r>
              <a:rPr lang="en-US" dirty="0" err="1"/>
              <a:t>valdymo</a:t>
            </a:r>
            <a:r>
              <a:rPr lang="en-US" dirty="0"/>
              <a:t> </a:t>
            </a:r>
            <a:r>
              <a:rPr lang="en-US" dirty="0" err="1"/>
              <a:t>agentūra</a:t>
            </a:r>
            <a:endParaRPr lang="x-none" dirty="0"/>
          </a:p>
        </p:txBody>
      </p:sp>
      <p:pic>
        <p:nvPicPr>
          <p:cNvPr id="6" name="Picture 5" descr="Icon&#10;&#10;Description automatically generated with medium confidence">
            <a:extLst>
              <a:ext uri="{FF2B5EF4-FFF2-40B4-BE49-F238E27FC236}">
                <a16:creationId xmlns:a16="http://schemas.microsoft.com/office/drawing/2014/main" id="{96322BF3-EB03-2EDA-1B79-8D7B09EB3C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425" y="476250"/>
            <a:ext cx="709691" cy="700155"/>
          </a:xfrm>
          <a:prstGeom prst="rect">
            <a:avLst/>
          </a:prstGeom>
        </p:spPr>
      </p:pic>
    </p:spTree>
    <p:extLst>
      <p:ext uri="{BB962C8B-B14F-4D97-AF65-F5344CB8AC3E}">
        <p14:creationId xmlns:p14="http://schemas.microsoft.com/office/powerpoint/2010/main" val="38097187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agrindinis">
    <p:bg>
      <p:bgPr>
        <a:solidFill>
          <a:srgbClr val="092E68"/>
        </a:solidFill>
        <a:effectLst/>
      </p:bgPr>
    </p:bg>
    <p:spTree>
      <p:nvGrpSpPr>
        <p:cNvPr id="1" name=""/>
        <p:cNvGrpSpPr/>
        <p:nvPr/>
      </p:nvGrpSpPr>
      <p:grpSpPr>
        <a:xfrm>
          <a:off x="0" y="0"/>
          <a:ext cx="0" cy="0"/>
          <a:chOff x="0" y="0"/>
          <a:chExt cx="0" cy="0"/>
        </a:xfrm>
      </p:grpSpPr>
      <p:pic>
        <p:nvPicPr>
          <p:cNvPr id="17" name="Picture 16" descr="Logo&#10;&#10;Description automatically generated with medium confidence">
            <a:extLst>
              <a:ext uri="{FF2B5EF4-FFF2-40B4-BE49-F238E27FC236}">
                <a16:creationId xmlns:a16="http://schemas.microsoft.com/office/drawing/2014/main" id="{954D973F-A96E-AF06-6554-2DCAEF0898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708" y="0"/>
            <a:ext cx="12168845" cy="6858000"/>
          </a:xfrm>
          <a:prstGeom prst="rect">
            <a:avLst/>
          </a:prstGeom>
        </p:spPr>
      </p:pic>
      <p:sp>
        <p:nvSpPr>
          <p:cNvPr id="2" name="Title 1">
            <a:extLst>
              <a:ext uri="{FF2B5EF4-FFF2-40B4-BE49-F238E27FC236}">
                <a16:creationId xmlns:a16="http://schemas.microsoft.com/office/drawing/2014/main" id="{4B56516C-543C-6E55-A0F9-D04DA19B3F05}"/>
              </a:ext>
            </a:extLst>
          </p:cNvPr>
          <p:cNvSpPr>
            <a:spLocks noGrp="1"/>
          </p:cNvSpPr>
          <p:nvPr>
            <p:ph type="title" hasCustomPrompt="1"/>
          </p:nvPr>
        </p:nvSpPr>
        <p:spPr>
          <a:xfrm>
            <a:off x="479425" y="2217795"/>
            <a:ext cx="6362242" cy="1951892"/>
          </a:xfrm>
          <a:prstGeom prst="rect">
            <a:avLst/>
          </a:prstGeom>
        </p:spPr>
        <p:txBody>
          <a:bodyPr/>
          <a:lstStyle>
            <a:lvl1pPr>
              <a:lnSpc>
                <a:spcPct val="80000"/>
              </a:lnSpc>
              <a:defRPr sz="5300" b="0">
                <a:solidFill>
                  <a:srgbClr val="DCDCDC"/>
                </a:solidFill>
                <a:latin typeface="DM Serif Display" pitchFamily="2" charset="0"/>
              </a:defRPr>
            </a:lvl1pPr>
          </a:lstStyle>
          <a:p>
            <a:r>
              <a:rPr lang="lt-LT" dirty="0"/>
              <a:t>Regionų </a:t>
            </a:r>
            <a:br>
              <a:rPr lang="lt-LT" dirty="0"/>
            </a:br>
            <a:r>
              <a:rPr lang="lt-LT" dirty="0"/>
              <a:t>plėtros planų </a:t>
            </a:r>
            <a:br>
              <a:rPr lang="lt-LT" dirty="0"/>
            </a:br>
            <a:r>
              <a:rPr lang="lt-LT" dirty="0"/>
              <a:t>rengimas</a:t>
            </a:r>
            <a:endParaRPr lang="x-none" dirty="0"/>
          </a:p>
        </p:txBody>
      </p:sp>
      <p:pic>
        <p:nvPicPr>
          <p:cNvPr id="10" name="Picture 9" descr="A picture containing text&#10;&#10;Description automatically generated">
            <a:extLst>
              <a:ext uri="{FF2B5EF4-FFF2-40B4-BE49-F238E27FC236}">
                <a16:creationId xmlns:a16="http://schemas.microsoft.com/office/drawing/2014/main" id="{71E06B12-27FF-DCAE-E025-BAB778E4A1A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9425" y="476250"/>
            <a:ext cx="2246925" cy="922134"/>
          </a:xfrm>
          <a:prstGeom prst="rect">
            <a:avLst/>
          </a:prstGeom>
        </p:spPr>
      </p:pic>
      <p:sp>
        <p:nvSpPr>
          <p:cNvPr id="6" name="Title 1">
            <a:extLst>
              <a:ext uri="{FF2B5EF4-FFF2-40B4-BE49-F238E27FC236}">
                <a16:creationId xmlns:a16="http://schemas.microsoft.com/office/drawing/2014/main" id="{CDFE79BE-CDE8-E4D2-17EB-D976AD165BB9}"/>
              </a:ext>
            </a:extLst>
          </p:cNvPr>
          <p:cNvSpPr txBox="1">
            <a:spLocks/>
          </p:cNvSpPr>
          <p:nvPr userDrawn="1"/>
        </p:nvSpPr>
        <p:spPr>
          <a:xfrm>
            <a:off x="479425" y="4464783"/>
            <a:ext cx="6362242" cy="1951892"/>
          </a:xfrm>
          <a:prstGeom prst="rect">
            <a:avLst/>
          </a:prstGeom>
        </p:spPr>
        <p:txBody>
          <a:bodyPr/>
          <a:lstStyle>
            <a:lvl1pPr marL="0" marR="0" lvl="0" indent="0" algn="l" defTabSz="914400" rtl="0" fontAlgn="auto" hangingPunct="1">
              <a:lnSpc>
                <a:spcPct val="80000"/>
              </a:lnSpc>
              <a:spcBef>
                <a:spcPts val="0"/>
              </a:spcBef>
              <a:spcAft>
                <a:spcPts val="0"/>
              </a:spcAft>
              <a:buNone/>
              <a:tabLst/>
              <a:defRPr lang="en-US" sz="5300" b="0" i="0" u="none" strike="noStrike" kern="1200" cap="none" spc="0" baseline="0">
                <a:solidFill>
                  <a:srgbClr val="DCDCDC"/>
                </a:solidFill>
                <a:uFillTx/>
                <a:latin typeface="DM Serif Display" pitchFamily="2" charset="0"/>
              </a:defRPr>
            </a:lvl1pPr>
          </a:lstStyle>
          <a:p>
            <a:endParaRPr lang="x-none" dirty="0"/>
          </a:p>
        </p:txBody>
      </p:sp>
      <p:sp>
        <p:nvSpPr>
          <p:cNvPr id="4" name="Text Placeholder 4">
            <a:extLst>
              <a:ext uri="{FF2B5EF4-FFF2-40B4-BE49-F238E27FC236}">
                <a16:creationId xmlns:a16="http://schemas.microsoft.com/office/drawing/2014/main" id="{616D93F7-F62C-C5C7-53ED-AA483DF8FDA6}"/>
              </a:ext>
            </a:extLst>
          </p:cNvPr>
          <p:cNvSpPr>
            <a:spLocks noGrp="1"/>
          </p:cNvSpPr>
          <p:nvPr>
            <p:ph type="body" sz="quarter" idx="10" hasCustomPrompt="1"/>
          </p:nvPr>
        </p:nvSpPr>
        <p:spPr>
          <a:xfrm>
            <a:off x="479425" y="5923279"/>
            <a:ext cx="3817394" cy="493395"/>
          </a:xfrm>
          <a:prstGeom prst="rect">
            <a:avLst/>
          </a:prstGeom>
        </p:spPr>
        <p:txBody>
          <a:bodyPr>
            <a:noAutofit/>
          </a:bodyPr>
          <a:lstStyle>
            <a:lvl1pPr marL="0" marR="0" indent="0" algn="l" defTabSz="914400" rtl="0" eaLnBrk="1" fontAlgn="auto" latinLnBrk="0" hangingPunct="1">
              <a:lnSpc>
                <a:spcPts val="440"/>
              </a:lnSpc>
              <a:spcBef>
                <a:spcPts val="0"/>
              </a:spcBef>
              <a:spcAft>
                <a:spcPts val="1200"/>
              </a:spcAft>
              <a:buClrTx/>
              <a:buSzPct val="100000"/>
              <a:buFont typeface="Arial" panose="020B0604020202020204" pitchFamily="34" charset="0"/>
              <a:buNone/>
              <a:tabLst/>
              <a:defRPr sz="1200" spc="40" baseline="0">
                <a:solidFill>
                  <a:srgbClr val="DCDCDC"/>
                </a:solidFill>
                <a:latin typeface="DM Sans" pitchFamily="2" charset="77"/>
              </a:defRPr>
            </a:lvl1pPr>
          </a:lstStyle>
          <a:p>
            <a:pPr lvl="0"/>
            <a:r>
              <a:rPr lang="en-US" dirty="0"/>
              <a:t>NAME SURNAME</a:t>
            </a:r>
          </a:p>
          <a:p>
            <a:pPr lvl="0"/>
            <a:r>
              <a:rPr lang="en-US" dirty="0"/>
              <a:t>Lorem Ipsum</a:t>
            </a:r>
          </a:p>
          <a:p>
            <a:pPr lvl="0"/>
            <a:r>
              <a:rPr lang="en-US" dirty="0"/>
              <a:t>2022 10 13</a:t>
            </a:r>
          </a:p>
        </p:txBody>
      </p:sp>
    </p:spTree>
    <p:extLst>
      <p:ext uri="{BB962C8B-B14F-4D97-AF65-F5344CB8AC3E}">
        <p14:creationId xmlns:p14="http://schemas.microsoft.com/office/powerpoint/2010/main" val="1111005005"/>
      </p:ext>
    </p:extLst>
  </p:cSld>
  <p:clrMapOvr>
    <a:masterClrMapping/>
  </p:clrMapOvr>
  <p:extLst>
    <p:ext uri="{DCECCB84-F9BA-43D5-87BE-67443E8EF086}">
      <p15:sldGuideLst xmlns:p15="http://schemas.microsoft.com/office/powerpoint/2012/main">
        <p15:guide id="1" pos="7378"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Pagrindinis">
    <p:bg>
      <p:bgPr>
        <a:solidFill>
          <a:srgbClr val="092E68"/>
        </a:solidFill>
        <a:effectLst/>
      </p:bgPr>
    </p:bg>
    <p:spTree>
      <p:nvGrpSpPr>
        <p:cNvPr id="1" name=""/>
        <p:cNvGrpSpPr/>
        <p:nvPr/>
      </p:nvGrpSpPr>
      <p:grpSpPr>
        <a:xfrm>
          <a:off x="0" y="0"/>
          <a:ext cx="0" cy="0"/>
          <a:chOff x="0" y="0"/>
          <a:chExt cx="0" cy="0"/>
        </a:xfrm>
      </p:grpSpPr>
      <p:pic>
        <p:nvPicPr>
          <p:cNvPr id="17" name="Picture 16" descr="Logo&#10;&#10;Description automatically generated with medium confidence">
            <a:extLst>
              <a:ext uri="{FF2B5EF4-FFF2-40B4-BE49-F238E27FC236}">
                <a16:creationId xmlns:a16="http://schemas.microsoft.com/office/drawing/2014/main" id="{954D973F-A96E-AF06-6554-2DCAEF0898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155" y="0"/>
            <a:ext cx="12168845" cy="6858000"/>
          </a:xfrm>
          <a:prstGeom prst="rect">
            <a:avLst/>
          </a:prstGeom>
        </p:spPr>
      </p:pic>
      <p:sp>
        <p:nvSpPr>
          <p:cNvPr id="2" name="Title 1">
            <a:extLst>
              <a:ext uri="{FF2B5EF4-FFF2-40B4-BE49-F238E27FC236}">
                <a16:creationId xmlns:a16="http://schemas.microsoft.com/office/drawing/2014/main" id="{4B56516C-543C-6E55-A0F9-D04DA19B3F05}"/>
              </a:ext>
            </a:extLst>
          </p:cNvPr>
          <p:cNvSpPr>
            <a:spLocks noGrp="1"/>
          </p:cNvSpPr>
          <p:nvPr>
            <p:ph type="title" hasCustomPrompt="1"/>
          </p:nvPr>
        </p:nvSpPr>
        <p:spPr>
          <a:xfrm>
            <a:off x="479425" y="2217795"/>
            <a:ext cx="6362242" cy="1951892"/>
          </a:xfrm>
          <a:prstGeom prst="rect">
            <a:avLst/>
          </a:prstGeom>
        </p:spPr>
        <p:txBody>
          <a:bodyPr/>
          <a:lstStyle>
            <a:lvl1pPr>
              <a:lnSpc>
                <a:spcPct val="80000"/>
              </a:lnSpc>
              <a:defRPr sz="5300" b="0">
                <a:solidFill>
                  <a:srgbClr val="DCDCDC"/>
                </a:solidFill>
                <a:latin typeface="DM Serif Display" pitchFamily="2" charset="0"/>
              </a:defRPr>
            </a:lvl1pPr>
          </a:lstStyle>
          <a:p>
            <a:r>
              <a:rPr lang="lt-LT" dirty="0"/>
              <a:t>Regionų </a:t>
            </a:r>
            <a:br>
              <a:rPr lang="lt-LT" dirty="0"/>
            </a:br>
            <a:r>
              <a:rPr lang="lt-LT" dirty="0"/>
              <a:t>plėtros planų </a:t>
            </a:r>
            <a:br>
              <a:rPr lang="lt-LT" dirty="0"/>
            </a:br>
            <a:r>
              <a:rPr lang="lt-LT" dirty="0"/>
              <a:t>rengimas</a:t>
            </a:r>
            <a:endParaRPr lang="x-none" dirty="0"/>
          </a:p>
        </p:txBody>
      </p:sp>
      <p:sp>
        <p:nvSpPr>
          <p:cNvPr id="6" name="Title 1">
            <a:extLst>
              <a:ext uri="{FF2B5EF4-FFF2-40B4-BE49-F238E27FC236}">
                <a16:creationId xmlns:a16="http://schemas.microsoft.com/office/drawing/2014/main" id="{CDFE79BE-CDE8-E4D2-17EB-D976AD165BB9}"/>
              </a:ext>
            </a:extLst>
          </p:cNvPr>
          <p:cNvSpPr txBox="1">
            <a:spLocks/>
          </p:cNvSpPr>
          <p:nvPr userDrawn="1"/>
        </p:nvSpPr>
        <p:spPr>
          <a:xfrm>
            <a:off x="479425" y="4464783"/>
            <a:ext cx="6362242" cy="1951892"/>
          </a:xfrm>
          <a:prstGeom prst="rect">
            <a:avLst/>
          </a:prstGeom>
        </p:spPr>
        <p:txBody>
          <a:bodyPr/>
          <a:lstStyle>
            <a:lvl1pPr marL="0" marR="0" lvl="0" indent="0" algn="l" defTabSz="914400" rtl="0" fontAlgn="auto" hangingPunct="1">
              <a:lnSpc>
                <a:spcPct val="80000"/>
              </a:lnSpc>
              <a:spcBef>
                <a:spcPts val="0"/>
              </a:spcBef>
              <a:spcAft>
                <a:spcPts val="0"/>
              </a:spcAft>
              <a:buNone/>
              <a:tabLst/>
              <a:defRPr lang="en-US" sz="5300" b="0" i="0" u="none" strike="noStrike" kern="1200" cap="none" spc="0" baseline="0">
                <a:solidFill>
                  <a:srgbClr val="DCDCDC"/>
                </a:solidFill>
                <a:uFillTx/>
                <a:latin typeface="DM Serif Display" pitchFamily="2" charset="0"/>
              </a:defRPr>
            </a:lvl1pPr>
          </a:lstStyle>
          <a:p>
            <a:endParaRPr lang="x-none" dirty="0"/>
          </a:p>
        </p:txBody>
      </p:sp>
      <p:sp>
        <p:nvSpPr>
          <p:cNvPr id="4" name="Text Placeholder 4">
            <a:extLst>
              <a:ext uri="{FF2B5EF4-FFF2-40B4-BE49-F238E27FC236}">
                <a16:creationId xmlns:a16="http://schemas.microsoft.com/office/drawing/2014/main" id="{616D93F7-F62C-C5C7-53ED-AA483DF8FDA6}"/>
              </a:ext>
            </a:extLst>
          </p:cNvPr>
          <p:cNvSpPr>
            <a:spLocks noGrp="1"/>
          </p:cNvSpPr>
          <p:nvPr>
            <p:ph type="body" sz="quarter" idx="10" hasCustomPrompt="1"/>
          </p:nvPr>
        </p:nvSpPr>
        <p:spPr>
          <a:xfrm>
            <a:off x="479425" y="5923279"/>
            <a:ext cx="3817394" cy="493395"/>
          </a:xfrm>
          <a:prstGeom prst="rect">
            <a:avLst/>
          </a:prstGeom>
        </p:spPr>
        <p:txBody>
          <a:bodyPr>
            <a:noAutofit/>
          </a:bodyPr>
          <a:lstStyle>
            <a:lvl1pPr marL="0" marR="0" indent="0" algn="l" defTabSz="914400" rtl="0" eaLnBrk="1" fontAlgn="auto" latinLnBrk="0" hangingPunct="1">
              <a:lnSpc>
                <a:spcPts val="440"/>
              </a:lnSpc>
              <a:spcBef>
                <a:spcPts val="0"/>
              </a:spcBef>
              <a:spcAft>
                <a:spcPts val="1200"/>
              </a:spcAft>
              <a:buClrTx/>
              <a:buSzPct val="100000"/>
              <a:buFont typeface="Arial" panose="020B0604020202020204" pitchFamily="34" charset="0"/>
              <a:buNone/>
              <a:tabLst/>
              <a:defRPr sz="1200" spc="40" baseline="0">
                <a:solidFill>
                  <a:srgbClr val="DCDCDC"/>
                </a:solidFill>
                <a:latin typeface="DM Sans" pitchFamily="2" charset="77"/>
              </a:defRPr>
            </a:lvl1pPr>
          </a:lstStyle>
          <a:p>
            <a:pPr lvl="0"/>
            <a:r>
              <a:rPr lang="en-US" dirty="0"/>
              <a:t>NAME SURNAME</a:t>
            </a:r>
          </a:p>
          <a:p>
            <a:pPr lvl="0"/>
            <a:r>
              <a:rPr lang="en-US" dirty="0"/>
              <a:t>Lorem Ipsum</a:t>
            </a:r>
          </a:p>
          <a:p>
            <a:pPr lvl="0"/>
            <a:r>
              <a:rPr lang="en-US" dirty="0"/>
              <a:t>2022 10 13</a:t>
            </a:r>
          </a:p>
        </p:txBody>
      </p:sp>
      <p:pic>
        <p:nvPicPr>
          <p:cNvPr id="14" name="Picture 13" descr="Graphical user interface&#10;&#10;Description automatically generated with medium confidence">
            <a:extLst>
              <a:ext uri="{FF2B5EF4-FFF2-40B4-BE49-F238E27FC236}">
                <a16:creationId xmlns:a16="http://schemas.microsoft.com/office/drawing/2014/main" id="{6F06BF75-BEBC-9299-CF76-2F7D21AA1B8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0383" y="296802"/>
            <a:ext cx="3006544" cy="1350766"/>
          </a:xfrm>
          <a:prstGeom prst="rect">
            <a:avLst/>
          </a:prstGeom>
        </p:spPr>
      </p:pic>
    </p:spTree>
    <p:extLst>
      <p:ext uri="{BB962C8B-B14F-4D97-AF65-F5344CB8AC3E}">
        <p14:creationId xmlns:p14="http://schemas.microsoft.com/office/powerpoint/2010/main" val="1620553513"/>
      </p:ext>
    </p:extLst>
  </p:cSld>
  <p:clrMapOvr>
    <a:masterClrMapping/>
  </p:clrMapOvr>
  <p:extLst>
    <p:ext uri="{DCECCB84-F9BA-43D5-87BE-67443E8EF086}">
      <p15:sldGuideLst xmlns:p15="http://schemas.microsoft.com/office/powerpoint/2012/main">
        <p15:guide id="1" pos="7378">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Pagrindinis">
    <p:bg>
      <p:bgPr>
        <a:solidFill>
          <a:srgbClr val="092E68"/>
        </a:solidFill>
        <a:effectLst/>
      </p:bgPr>
    </p:bg>
    <p:spTree>
      <p:nvGrpSpPr>
        <p:cNvPr id="1" name=""/>
        <p:cNvGrpSpPr/>
        <p:nvPr/>
      </p:nvGrpSpPr>
      <p:grpSpPr>
        <a:xfrm>
          <a:off x="0" y="0"/>
          <a:ext cx="0" cy="0"/>
          <a:chOff x="0" y="0"/>
          <a:chExt cx="0" cy="0"/>
        </a:xfrm>
      </p:grpSpPr>
      <p:pic>
        <p:nvPicPr>
          <p:cNvPr id="17" name="Picture 16" descr="Logo&#10;&#10;Description automatically generated with medium confidence">
            <a:extLst>
              <a:ext uri="{FF2B5EF4-FFF2-40B4-BE49-F238E27FC236}">
                <a16:creationId xmlns:a16="http://schemas.microsoft.com/office/drawing/2014/main" id="{954D973F-A96E-AF06-6554-2DCAEF0898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155" y="0"/>
            <a:ext cx="12168845" cy="6858000"/>
          </a:xfrm>
          <a:prstGeom prst="rect">
            <a:avLst/>
          </a:prstGeom>
        </p:spPr>
      </p:pic>
      <p:sp>
        <p:nvSpPr>
          <p:cNvPr id="2" name="Title 1">
            <a:extLst>
              <a:ext uri="{FF2B5EF4-FFF2-40B4-BE49-F238E27FC236}">
                <a16:creationId xmlns:a16="http://schemas.microsoft.com/office/drawing/2014/main" id="{4B56516C-543C-6E55-A0F9-D04DA19B3F05}"/>
              </a:ext>
            </a:extLst>
          </p:cNvPr>
          <p:cNvSpPr>
            <a:spLocks noGrp="1"/>
          </p:cNvSpPr>
          <p:nvPr>
            <p:ph type="title" hasCustomPrompt="1"/>
          </p:nvPr>
        </p:nvSpPr>
        <p:spPr>
          <a:xfrm>
            <a:off x="479425" y="2217795"/>
            <a:ext cx="6362242" cy="1951892"/>
          </a:xfrm>
          <a:prstGeom prst="rect">
            <a:avLst/>
          </a:prstGeom>
        </p:spPr>
        <p:txBody>
          <a:bodyPr/>
          <a:lstStyle>
            <a:lvl1pPr>
              <a:lnSpc>
                <a:spcPct val="80000"/>
              </a:lnSpc>
              <a:defRPr sz="5300" b="0">
                <a:solidFill>
                  <a:srgbClr val="DCDCDC"/>
                </a:solidFill>
                <a:latin typeface="DM Serif Display" pitchFamily="2" charset="0"/>
              </a:defRPr>
            </a:lvl1pPr>
          </a:lstStyle>
          <a:p>
            <a:r>
              <a:rPr lang="lt-LT" dirty="0"/>
              <a:t>Regionų </a:t>
            </a:r>
            <a:br>
              <a:rPr lang="lt-LT" dirty="0"/>
            </a:br>
            <a:r>
              <a:rPr lang="lt-LT" dirty="0"/>
              <a:t>plėtros planų </a:t>
            </a:r>
            <a:br>
              <a:rPr lang="lt-LT" dirty="0"/>
            </a:br>
            <a:r>
              <a:rPr lang="lt-LT" dirty="0"/>
              <a:t>rengimas</a:t>
            </a:r>
            <a:endParaRPr lang="x-none" dirty="0"/>
          </a:p>
        </p:txBody>
      </p:sp>
      <p:sp>
        <p:nvSpPr>
          <p:cNvPr id="6" name="Title 1">
            <a:extLst>
              <a:ext uri="{FF2B5EF4-FFF2-40B4-BE49-F238E27FC236}">
                <a16:creationId xmlns:a16="http://schemas.microsoft.com/office/drawing/2014/main" id="{CDFE79BE-CDE8-E4D2-17EB-D976AD165BB9}"/>
              </a:ext>
            </a:extLst>
          </p:cNvPr>
          <p:cNvSpPr txBox="1">
            <a:spLocks/>
          </p:cNvSpPr>
          <p:nvPr userDrawn="1"/>
        </p:nvSpPr>
        <p:spPr>
          <a:xfrm>
            <a:off x="479425" y="4464783"/>
            <a:ext cx="6362242" cy="1951892"/>
          </a:xfrm>
          <a:prstGeom prst="rect">
            <a:avLst/>
          </a:prstGeom>
        </p:spPr>
        <p:txBody>
          <a:bodyPr/>
          <a:lstStyle>
            <a:lvl1pPr marL="0" marR="0" lvl="0" indent="0" algn="l" defTabSz="914400" rtl="0" fontAlgn="auto" hangingPunct="1">
              <a:lnSpc>
                <a:spcPct val="80000"/>
              </a:lnSpc>
              <a:spcBef>
                <a:spcPts val="0"/>
              </a:spcBef>
              <a:spcAft>
                <a:spcPts val="0"/>
              </a:spcAft>
              <a:buNone/>
              <a:tabLst/>
              <a:defRPr lang="en-US" sz="5300" b="0" i="0" u="none" strike="noStrike" kern="1200" cap="none" spc="0" baseline="0">
                <a:solidFill>
                  <a:srgbClr val="DCDCDC"/>
                </a:solidFill>
                <a:uFillTx/>
                <a:latin typeface="DM Serif Display" pitchFamily="2" charset="0"/>
              </a:defRPr>
            </a:lvl1pPr>
          </a:lstStyle>
          <a:p>
            <a:endParaRPr lang="x-none" dirty="0"/>
          </a:p>
        </p:txBody>
      </p:sp>
      <p:sp>
        <p:nvSpPr>
          <p:cNvPr id="4" name="Text Placeholder 4">
            <a:extLst>
              <a:ext uri="{FF2B5EF4-FFF2-40B4-BE49-F238E27FC236}">
                <a16:creationId xmlns:a16="http://schemas.microsoft.com/office/drawing/2014/main" id="{616D93F7-F62C-C5C7-53ED-AA483DF8FDA6}"/>
              </a:ext>
            </a:extLst>
          </p:cNvPr>
          <p:cNvSpPr>
            <a:spLocks noGrp="1"/>
          </p:cNvSpPr>
          <p:nvPr>
            <p:ph type="body" sz="quarter" idx="10" hasCustomPrompt="1"/>
          </p:nvPr>
        </p:nvSpPr>
        <p:spPr>
          <a:xfrm>
            <a:off x="479425" y="5923279"/>
            <a:ext cx="3817394" cy="493395"/>
          </a:xfrm>
          <a:prstGeom prst="rect">
            <a:avLst/>
          </a:prstGeom>
        </p:spPr>
        <p:txBody>
          <a:bodyPr>
            <a:noAutofit/>
          </a:bodyPr>
          <a:lstStyle>
            <a:lvl1pPr marL="0" marR="0" indent="0" algn="l" defTabSz="914400" rtl="0" eaLnBrk="1" fontAlgn="auto" latinLnBrk="0" hangingPunct="1">
              <a:lnSpc>
                <a:spcPts val="440"/>
              </a:lnSpc>
              <a:spcBef>
                <a:spcPts val="0"/>
              </a:spcBef>
              <a:spcAft>
                <a:spcPts val="1200"/>
              </a:spcAft>
              <a:buClrTx/>
              <a:buSzPct val="100000"/>
              <a:buFont typeface="Arial" panose="020B0604020202020204" pitchFamily="34" charset="0"/>
              <a:buNone/>
              <a:tabLst/>
              <a:defRPr sz="1200" spc="40" baseline="0">
                <a:solidFill>
                  <a:srgbClr val="DCDCDC"/>
                </a:solidFill>
                <a:latin typeface="DM Sans" pitchFamily="2" charset="77"/>
              </a:defRPr>
            </a:lvl1pPr>
          </a:lstStyle>
          <a:p>
            <a:pPr lvl="0"/>
            <a:r>
              <a:rPr lang="en-US" dirty="0"/>
              <a:t>NAME SURNAME</a:t>
            </a:r>
          </a:p>
          <a:p>
            <a:pPr lvl="0"/>
            <a:r>
              <a:rPr lang="en-US" dirty="0"/>
              <a:t>Lorem Ipsum</a:t>
            </a:r>
          </a:p>
          <a:p>
            <a:pPr lvl="0"/>
            <a:r>
              <a:rPr lang="en-US" dirty="0"/>
              <a:t>2022 10 13</a:t>
            </a:r>
          </a:p>
        </p:txBody>
      </p:sp>
      <p:pic>
        <p:nvPicPr>
          <p:cNvPr id="8" name="Picture 7">
            <a:extLst>
              <a:ext uri="{FF2B5EF4-FFF2-40B4-BE49-F238E27FC236}">
                <a16:creationId xmlns:a16="http://schemas.microsoft.com/office/drawing/2014/main" id="{46E6CEC1-6EF6-C2D2-B39A-84323A9DCB69}"/>
              </a:ext>
            </a:extLst>
          </p:cNvPr>
          <p:cNvPicPr>
            <a:picLocks noChangeAspect="1"/>
          </p:cNvPicPr>
          <p:nvPr userDrawn="1"/>
        </p:nvPicPr>
        <p:blipFill rotWithShape="1">
          <a:blip r:embed="rId3"/>
          <a:srcRect l="52895" r="24"/>
          <a:stretch/>
        </p:blipFill>
        <p:spPr>
          <a:xfrm>
            <a:off x="1856792" y="480765"/>
            <a:ext cx="1235609" cy="982800"/>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AA6A40FF-18B3-E60D-C246-E669A493E044}"/>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47900"/>
          <a:stretch/>
        </p:blipFill>
        <p:spPr>
          <a:xfrm>
            <a:off x="290383" y="296802"/>
            <a:ext cx="1566409" cy="1350766"/>
          </a:xfrm>
          <a:prstGeom prst="rect">
            <a:avLst/>
          </a:prstGeom>
        </p:spPr>
      </p:pic>
    </p:spTree>
    <p:extLst>
      <p:ext uri="{BB962C8B-B14F-4D97-AF65-F5344CB8AC3E}">
        <p14:creationId xmlns:p14="http://schemas.microsoft.com/office/powerpoint/2010/main" val="2808773718"/>
      </p:ext>
    </p:extLst>
  </p:cSld>
  <p:clrMapOvr>
    <a:masterClrMapping/>
  </p:clrMapOvr>
  <p:extLst>
    <p:ext uri="{DCECCB84-F9BA-43D5-87BE-67443E8EF086}">
      <p15:sldGuideLst xmlns:p15="http://schemas.microsoft.com/office/powerpoint/2012/main">
        <p15:guide id="1" pos="7378">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kirtukas">
    <p:bg>
      <p:bgPr>
        <a:solidFill>
          <a:srgbClr val="A0BAEB"/>
        </a:solidFill>
        <a:effectLst/>
      </p:bgPr>
    </p:bg>
    <p:spTree>
      <p:nvGrpSpPr>
        <p:cNvPr id="1" name=""/>
        <p:cNvGrpSpPr/>
        <p:nvPr/>
      </p:nvGrpSpPr>
      <p:grpSpPr>
        <a:xfrm>
          <a:off x="0" y="0"/>
          <a:ext cx="0" cy="0"/>
          <a:chOff x="0" y="0"/>
          <a:chExt cx="0" cy="0"/>
        </a:xfrm>
      </p:grpSpPr>
      <p:pic>
        <p:nvPicPr>
          <p:cNvPr id="8" name="Picture 7" descr="Icon&#10;&#10;Description automatically generated with medium confidence">
            <a:extLst>
              <a:ext uri="{FF2B5EF4-FFF2-40B4-BE49-F238E27FC236}">
                <a16:creationId xmlns:a16="http://schemas.microsoft.com/office/drawing/2014/main" id="{DA538810-65D8-29BA-1A08-4AD47CC642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326" y="0"/>
            <a:ext cx="12277326" cy="6907989"/>
          </a:xfrm>
          <a:prstGeom prst="rect">
            <a:avLst/>
          </a:prstGeom>
          <a:solidFill>
            <a:srgbClr val="A0BAEB"/>
          </a:solidFill>
        </p:spPr>
      </p:pic>
      <p:sp>
        <p:nvSpPr>
          <p:cNvPr id="12" name="Title 1">
            <a:extLst>
              <a:ext uri="{FF2B5EF4-FFF2-40B4-BE49-F238E27FC236}">
                <a16:creationId xmlns:a16="http://schemas.microsoft.com/office/drawing/2014/main" id="{6270A558-1A2D-D060-6AF2-CF752B0E812F}"/>
              </a:ext>
            </a:extLst>
          </p:cNvPr>
          <p:cNvSpPr>
            <a:spLocks noGrp="1"/>
          </p:cNvSpPr>
          <p:nvPr>
            <p:ph type="title" hasCustomPrompt="1"/>
          </p:nvPr>
        </p:nvSpPr>
        <p:spPr>
          <a:xfrm>
            <a:off x="458788" y="2603779"/>
            <a:ext cx="6362242" cy="1951892"/>
          </a:xfrm>
          <a:prstGeom prst="rect">
            <a:avLst/>
          </a:prstGeom>
        </p:spPr>
        <p:txBody>
          <a:bodyPr/>
          <a:lstStyle>
            <a:lvl1pPr>
              <a:lnSpc>
                <a:spcPct val="80000"/>
              </a:lnSpc>
              <a:defRPr sz="6600" b="0">
                <a:solidFill>
                  <a:srgbClr val="092E68"/>
                </a:solidFill>
                <a:latin typeface="DM Serif Display" pitchFamily="2" charset="0"/>
              </a:defRPr>
            </a:lvl1pPr>
          </a:lstStyle>
          <a:p>
            <a:r>
              <a:rPr lang="lt-LT" dirty="0"/>
              <a:t>Temos</a:t>
            </a:r>
            <a:br>
              <a:rPr lang="lt-LT" dirty="0"/>
            </a:br>
            <a:r>
              <a:rPr lang="lt-LT" dirty="0"/>
              <a:t>skirtukas</a:t>
            </a:r>
            <a:endParaRPr lang="x-none" dirty="0"/>
          </a:p>
        </p:txBody>
      </p:sp>
    </p:spTree>
    <p:extLst>
      <p:ext uri="{BB962C8B-B14F-4D97-AF65-F5344CB8AC3E}">
        <p14:creationId xmlns:p14="http://schemas.microsoft.com/office/powerpoint/2010/main" val="539903329"/>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kirtukas 2">
    <p:bg>
      <p:bgPr>
        <a:solidFill>
          <a:srgbClr val="F5B414"/>
        </a:solidFill>
        <a:effectLst/>
      </p:bgPr>
    </p:bg>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BAC4F20F-7CE0-B941-B020-8378F6A3D3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130" y="-13855"/>
            <a:ext cx="12284364" cy="6911949"/>
          </a:xfrm>
          <a:prstGeom prst="rect">
            <a:avLst/>
          </a:prstGeom>
        </p:spPr>
      </p:pic>
      <p:sp>
        <p:nvSpPr>
          <p:cNvPr id="4" name="Title 1">
            <a:extLst>
              <a:ext uri="{FF2B5EF4-FFF2-40B4-BE49-F238E27FC236}">
                <a16:creationId xmlns:a16="http://schemas.microsoft.com/office/drawing/2014/main" id="{6270A558-1A2D-D060-6AF2-CF752B0E812F}"/>
              </a:ext>
            </a:extLst>
          </p:cNvPr>
          <p:cNvSpPr>
            <a:spLocks noGrp="1"/>
          </p:cNvSpPr>
          <p:nvPr>
            <p:ph type="title" hasCustomPrompt="1"/>
          </p:nvPr>
        </p:nvSpPr>
        <p:spPr>
          <a:xfrm>
            <a:off x="458788" y="2603779"/>
            <a:ext cx="6362242" cy="1951892"/>
          </a:xfrm>
          <a:prstGeom prst="rect">
            <a:avLst/>
          </a:prstGeom>
        </p:spPr>
        <p:txBody>
          <a:bodyPr/>
          <a:lstStyle>
            <a:lvl1pPr>
              <a:lnSpc>
                <a:spcPct val="80000"/>
              </a:lnSpc>
              <a:defRPr sz="6600" b="0">
                <a:solidFill>
                  <a:srgbClr val="092E68"/>
                </a:solidFill>
                <a:latin typeface="DM Serif Display" pitchFamily="2" charset="0"/>
              </a:defRPr>
            </a:lvl1pPr>
          </a:lstStyle>
          <a:p>
            <a:r>
              <a:rPr lang="lt-LT" dirty="0"/>
              <a:t>Temos</a:t>
            </a:r>
            <a:br>
              <a:rPr lang="lt-LT" dirty="0"/>
            </a:br>
            <a:r>
              <a:rPr lang="lt-LT" dirty="0"/>
              <a:t>skirtukas</a:t>
            </a:r>
            <a:endParaRPr lang="x-none" dirty="0"/>
          </a:p>
        </p:txBody>
      </p:sp>
    </p:spTree>
    <p:extLst>
      <p:ext uri="{BB962C8B-B14F-4D97-AF65-F5344CB8AC3E}">
        <p14:creationId xmlns:p14="http://schemas.microsoft.com/office/powerpoint/2010/main" val="3061018002"/>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kirtukas 3">
    <p:bg>
      <p:bgPr>
        <a:solidFill>
          <a:schemeClr val="accent4"/>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r="802" b="912"/>
          <a:stretch/>
        </p:blipFill>
        <p:spPr>
          <a:xfrm>
            <a:off x="-2301" y="0"/>
            <a:ext cx="12194301" cy="6858000"/>
          </a:xfrm>
          <a:prstGeom prst="rect">
            <a:avLst/>
          </a:prstGeom>
        </p:spPr>
      </p:pic>
      <p:sp>
        <p:nvSpPr>
          <p:cNvPr id="4" name="Title 1">
            <a:extLst>
              <a:ext uri="{FF2B5EF4-FFF2-40B4-BE49-F238E27FC236}">
                <a16:creationId xmlns:a16="http://schemas.microsoft.com/office/drawing/2014/main" id="{6270A558-1A2D-D060-6AF2-CF752B0E812F}"/>
              </a:ext>
            </a:extLst>
          </p:cNvPr>
          <p:cNvSpPr>
            <a:spLocks noGrp="1"/>
          </p:cNvSpPr>
          <p:nvPr>
            <p:ph type="title" hasCustomPrompt="1"/>
          </p:nvPr>
        </p:nvSpPr>
        <p:spPr>
          <a:xfrm>
            <a:off x="458788" y="2603779"/>
            <a:ext cx="6362242" cy="1951892"/>
          </a:xfrm>
          <a:prstGeom prst="rect">
            <a:avLst/>
          </a:prstGeom>
        </p:spPr>
        <p:txBody>
          <a:bodyPr/>
          <a:lstStyle>
            <a:lvl1pPr>
              <a:lnSpc>
                <a:spcPct val="80000"/>
              </a:lnSpc>
              <a:defRPr sz="6600" b="0">
                <a:solidFill>
                  <a:schemeClr val="bg1"/>
                </a:solidFill>
                <a:latin typeface="DM Serif Display" pitchFamily="2" charset="0"/>
              </a:defRPr>
            </a:lvl1pPr>
          </a:lstStyle>
          <a:p>
            <a:r>
              <a:rPr lang="lt-LT" dirty="0"/>
              <a:t>Temos</a:t>
            </a:r>
            <a:br>
              <a:rPr lang="lt-LT" dirty="0"/>
            </a:br>
            <a:r>
              <a:rPr lang="lt-LT" dirty="0"/>
              <a:t>skirtukas</a:t>
            </a:r>
            <a:endParaRPr lang="x-none" dirty="0"/>
          </a:p>
        </p:txBody>
      </p:sp>
    </p:spTree>
    <p:extLst>
      <p:ext uri="{BB962C8B-B14F-4D97-AF65-F5344CB8AC3E}">
        <p14:creationId xmlns:p14="http://schemas.microsoft.com/office/powerpoint/2010/main" val="1459756463"/>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kstas">
    <p:bg>
      <p:bgPr>
        <a:solidFill>
          <a:srgbClr val="DCDCDC"/>
        </a:solidFill>
        <a:effectLst/>
      </p:bgPr>
    </p:bg>
    <p:spTree>
      <p:nvGrpSpPr>
        <p:cNvPr id="1" name=""/>
        <p:cNvGrpSpPr/>
        <p:nvPr/>
      </p:nvGrpSpPr>
      <p:grpSpPr>
        <a:xfrm>
          <a:off x="0" y="0"/>
          <a:ext cx="0" cy="0"/>
          <a:chOff x="0" y="0"/>
          <a:chExt cx="0" cy="0"/>
        </a:xfrm>
      </p:grpSpPr>
      <p:sp>
        <p:nvSpPr>
          <p:cNvPr id="22" name="Text Placeholder 4">
            <a:extLst>
              <a:ext uri="{FF2B5EF4-FFF2-40B4-BE49-F238E27FC236}">
                <a16:creationId xmlns:a16="http://schemas.microsoft.com/office/drawing/2014/main" id="{FCB066B1-0A5A-3F18-8037-5E04C3FC7A5A}"/>
              </a:ext>
            </a:extLst>
          </p:cNvPr>
          <p:cNvSpPr>
            <a:spLocks noGrp="1"/>
          </p:cNvSpPr>
          <p:nvPr>
            <p:ph type="body" sz="quarter" idx="10" hasCustomPrompt="1"/>
          </p:nvPr>
        </p:nvSpPr>
        <p:spPr>
          <a:xfrm>
            <a:off x="412961" y="3481294"/>
            <a:ext cx="7431157" cy="2689784"/>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400" spc="40" baseline="0">
                <a:solidFill>
                  <a:srgbClr val="092E68"/>
                </a:solidFill>
                <a:latin typeface="DM Sans" pitchFamily="2" charset="77"/>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dignissim</a:t>
            </a:r>
            <a:r>
              <a:rPr lang="en-US" dirty="0"/>
              <a:t> </a:t>
            </a:r>
            <a:r>
              <a:rPr lang="en-US" dirty="0" err="1"/>
              <a:t>augue</a:t>
            </a:r>
            <a:r>
              <a:rPr lang="en-US" dirty="0"/>
              <a:t> </a:t>
            </a:r>
            <a:r>
              <a:rPr lang="en-US" dirty="0" err="1"/>
              <a:t>interdum</a:t>
            </a:r>
            <a:r>
              <a:rPr lang="en-US" dirty="0"/>
              <a:t> </a:t>
            </a:r>
            <a:r>
              <a:rPr lang="en-US" dirty="0" err="1"/>
              <a:t>feugiat</a:t>
            </a:r>
            <a:r>
              <a:rPr lang="en-US" dirty="0"/>
              <a:t> </a:t>
            </a:r>
            <a:r>
              <a:rPr lang="en-US" dirty="0" err="1"/>
              <a:t>rutrum</a:t>
            </a:r>
            <a:r>
              <a:rPr lang="en-US" dirty="0"/>
              <a:t>. </a:t>
            </a:r>
            <a:r>
              <a:rPr lang="en-US" dirty="0" err="1"/>
              <a:t>Aliquam</a:t>
            </a:r>
            <a:r>
              <a:rPr lang="en-US" dirty="0"/>
              <a:t> </a:t>
            </a:r>
            <a:r>
              <a:rPr lang="en-US" dirty="0" err="1"/>
              <a:t>erat</a:t>
            </a:r>
            <a:r>
              <a:rPr lang="en-US" dirty="0"/>
              <a:t> </a:t>
            </a:r>
            <a:r>
              <a:rPr lang="en-US" dirty="0" err="1"/>
              <a:t>volutpat</a:t>
            </a:r>
            <a:r>
              <a:rPr lang="en-US" dirty="0"/>
              <a:t>. </a:t>
            </a:r>
            <a:r>
              <a:rPr lang="en-US" dirty="0" err="1"/>
              <a:t>Mauris</a:t>
            </a:r>
            <a:r>
              <a:rPr lang="en-US" dirty="0"/>
              <a:t> mi </a:t>
            </a:r>
            <a:r>
              <a:rPr lang="en-US" dirty="0" err="1"/>
              <a:t>urna</a:t>
            </a:r>
            <a:r>
              <a:rPr lang="en-US" dirty="0"/>
              <a:t>, </a:t>
            </a:r>
            <a:r>
              <a:rPr lang="en-US" dirty="0" err="1"/>
              <a:t>volutpat</a:t>
            </a:r>
            <a:r>
              <a:rPr lang="en-US" dirty="0"/>
              <a:t> non </a:t>
            </a:r>
            <a:r>
              <a:rPr lang="en-US" dirty="0" err="1"/>
              <a:t>nibh</a:t>
            </a:r>
            <a:r>
              <a:rPr lang="en-US" dirty="0"/>
              <a:t> vitae, </a:t>
            </a:r>
            <a:r>
              <a:rPr lang="en-US" dirty="0" err="1"/>
              <a:t>sagittis</a:t>
            </a:r>
            <a:r>
              <a:rPr lang="en-US" dirty="0"/>
              <a:t> </a:t>
            </a:r>
            <a:r>
              <a:rPr lang="en-US" dirty="0" err="1"/>
              <a:t>efficitur</a:t>
            </a:r>
            <a:r>
              <a:rPr lang="en-US" dirty="0"/>
              <a:t> </a:t>
            </a:r>
            <a:r>
              <a:rPr lang="en-US" dirty="0" err="1"/>
              <a:t>nisl</a:t>
            </a:r>
            <a:r>
              <a:rPr lang="en-US" dirty="0"/>
              <a:t>. </a:t>
            </a:r>
          </a:p>
        </p:txBody>
      </p:sp>
      <p:sp>
        <p:nvSpPr>
          <p:cNvPr id="2" name="Text Placeholder 4">
            <a:extLst>
              <a:ext uri="{FF2B5EF4-FFF2-40B4-BE49-F238E27FC236}">
                <a16:creationId xmlns:a16="http://schemas.microsoft.com/office/drawing/2014/main" id="{FF731FDF-D2B6-2C67-542A-04166659695E}"/>
              </a:ext>
            </a:extLst>
          </p:cNvPr>
          <p:cNvSpPr>
            <a:spLocks noGrp="1"/>
          </p:cNvSpPr>
          <p:nvPr>
            <p:ph type="body" sz="quarter" idx="13" hasCustomPrompt="1"/>
          </p:nvPr>
        </p:nvSpPr>
        <p:spPr>
          <a:xfrm>
            <a:off x="412962" y="1916113"/>
            <a:ext cx="7416214" cy="1595063"/>
          </a:xfrm>
          <a:prstGeom prst="rect">
            <a:avLst/>
          </a:prstGeom>
        </p:spPr>
        <p:txBody>
          <a:bodyPr>
            <a:noAutofit/>
          </a:bodyPr>
          <a:lstStyle>
            <a:lvl1pPr marL="0" marR="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400" spc="40" baseline="0">
                <a:solidFill>
                  <a:srgbClr val="092E68"/>
                </a:solidFill>
                <a:latin typeface="DM Serif Display" pitchFamily="2" charset="0"/>
              </a:defRPr>
            </a:lvl1pPr>
          </a:lstStyle>
          <a:p>
            <a:pPr lvl="0"/>
            <a:r>
              <a:rPr lang="en-US" dirty="0"/>
              <a:t>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endParaRPr lang="en-US" dirty="0"/>
          </a:p>
        </p:txBody>
      </p:sp>
      <p:pic>
        <p:nvPicPr>
          <p:cNvPr id="3" name="Picture 2" descr="Icon&#10;&#10;Description automatically generated with medium confidence">
            <a:extLst>
              <a:ext uri="{FF2B5EF4-FFF2-40B4-BE49-F238E27FC236}">
                <a16:creationId xmlns:a16="http://schemas.microsoft.com/office/drawing/2014/main" id="{626496AB-96E1-F468-2085-BEAD88F68E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425" y="476250"/>
            <a:ext cx="709691" cy="700155"/>
          </a:xfrm>
          <a:prstGeom prst="rect">
            <a:avLst/>
          </a:prstGeom>
        </p:spPr>
      </p:pic>
      <p:sp>
        <p:nvSpPr>
          <p:cNvPr id="4" name="Slide Number Placeholder 7">
            <a:extLst>
              <a:ext uri="{FF2B5EF4-FFF2-40B4-BE49-F238E27FC236}">
                <a16:creationId xmlns:a16="http://schemas.microsoft.com/office/drawing/2014/main" id="{F943074C-285D-DDBD-B5AF-242E84FDE20D}"/>
              </a:ext>
            </a:extLst>
          </p:cNvPr>
          <p:cNvSpPr>
            <a:spLocks noGrp="1"/>
          </p:cNvSpPr>
          <p:nvPr>
            <p:ph type="sldNum" sz="quarter" idx="4"/>
          </p:nvPr>
        </p:nvSpPr>
        <p:spPr>
          <a:xfrm>
            <a:off x="412962" y="6281733"/>
            <a:ext cx="2928619" cy="365129"/>
          </a:xfrm>
          <a:prstGeom prst="rect">
            <a:avLst/>
          </a:prstGeom>
        </p:spPr>
        <p:txBody>
          <a:bodyPr/>
          <a:lstStyle>
            <a:lvl1pPr algn="l">
              <a:defRPr sz="800" spc="30" baseline="0">
                <a:solidFill>
                  <a:srgbClr val="092E68"/>
                </a:solidFill>
                <a:latin typeface="DM Sans" pitchFamily="2" charset="77"/>
              </a:defRPr>
            </a:lvl1pPr>
          </a:lstStyle>
          <a:p>
            <a:fld id="{2C9A1DEF-F8CC-264F-9A7B-89BAB9CBC5C2}" type="slidenum">
              <a:rPr lang="en-US" smtClean="0"/>
              <a:pPr/>
              <a:t>‹#›</a:t>
            </a:fld>
            <a:r>
              <a:rPr lang="en-US" dirty="0"/>
              <a:t>   |   </a:t>
            </a:r>
            <a:r>
              <a:rPr lang="en-US" dirty="0" err="1"/>
              <a:t>Centrinė</a:t>
            </a:r>
            <a:r>
              <a:rPr lang="en-US" dirty="0"/>
              <a:t> </a:t>
            </a:r>
            <a:r>
              <a:rPr lang="en-US" dirty="0" err="1"/>
              <a:t>projektų</a:t>
            </a:r>
            <a:r>
              <a:rPr lang="en-US" dirty="0"/>
              <a:t> </a:t>
            </a:r>
            <a:r>
              <a:rPr lang="en-US" dirty="0" err="1"/>
              <a:t>valdymo</a:t>
            </a:r>
            <a:r>
              <a:rPr lang="en-US" dirty="0"/>
              <a:t> </a:t>
            </a:r>
            <a:r>
              <a:rPr lang="en-US" dirty="0" err="1"/>
              <a:t>agentūra</a:t>
            </a:r>
            <a:endParaRPr lang="x-none" dirty="0"/>
          </a:p>
        </p:txBody>
      </p:sp>
    </p:spTree>
    <p:extLst>
      <p:ext uri="{BB962C8B-B14F-4D97-AF65-F5344CB8AC3E}">
        <p14:creationId xmlns:p14="http://schemas.microsoft.com/office/powerpoint/2010/main" val="612031694"/>
      </p:ext>
    </p:extLst>
  </p:cSld>
  <p:clrMapOvr>
    <a:masterClrMapping/>
  </p:clrMapOvr>
  <p:extLst>
    <p:ext uri="{DCECCB84-F9BA-43D5-87BE-67443E8EF086}">
      <p15:sldGuideLst xmlns:p15="http://schemas.microsoft.com/office/powerpoint/2012/main">
        <p15:guide id="3" orient="horz" pos="3680">
          <p15:clr>
            <a:srgbClr val="FBAE40"/>
          </p15:clr>
        </p15:guide>
        <p15:guide id="4" orient="horz" pos="1207">
          <p15:clr>
            <a:srgbClr val="FBAE40"/>
          </p15:clr>
        </p15:guide>
        <p15:guide id="5" pos="7355"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kirtukas">
    <p:bg>
      <p:bgPr>
        <a:solidFill>
          <a:srgbClr val="A0BAEB"/>
        </a:solidFill>
        <a:effectLst/>
      </p:bgPr>
    </p:bg>
    <p:spTree>
      <p:nvGrpSpPr>
        <p:cNvPr id="1" name=""/>
        <p:cNvGrpSpPr/>
        <p:nvPr/>
      </p:nvGrpSpPr>
      <p:grpSpPr>
        <a:xfrm>
          <a:off x="0" y="0"/>
          <a:ext cx="0" cy="0"/>
          <a:chOff x="0" y="0"/>
          <a:chExt cx="0" cy="0"/>
        </a:xfrm>
      </p:grpSpPr>
      <p:pic>
        <p:nvPicPr>
          <p:cNvPr id="8" name="Picture 7" descr="Icon&#10;&#10;Description automatically generated with medium confidence">
            <a:extLst>
              <a:ext uri="{FF2B5EF4-FFF2-40B4-BE49-F238E27FC236}">
                <a16:creationId xmlns:a16="http://schemas.microsoft.com/office/drawing/2014/main" id="{DA538810-65D8-29BA-1A08-4AD47CC642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326" y="0"/>
            <a:ext cx="12277326" cy="6907989"/>
          </a:xfrm>
          <a:prstGeom prst="rect">
            <a:avLst/>
          </a:prstGeom>
          <a:solidFill>
            <a:srgbClr val="A0BAEB"/>
          </a:solidFill>
        </p:spPr>
      </p:pic>
      <p:sp>
        <p:nvSpPr>
          <p:cNvPr id="12" name="Title 1">
            <a:extLst>
              <a:ext uri="{FF2B5EF4-FFF2-40B4-BE49-F238E27FC236}">
                <a16:creationId xmlns:a16="http://schemas.microsoft.com/office/drawing/2014/main" id="{6270A558-1A2D-D060-6AF2-CF752B0E812F}"/>
              </a:ext>
            </a:extLst>
          </p:cNvPr>
          <p:cNvSpPr>
            <a:spLocks noGrp="1"/>
          </p:cNvSpPr>
          <p:nvPr>
            <p:ph type="title" hasCustomPrompt="1"/>
          </p:nvPr>
        </p:nvSpPr>
        <p:spPr>
          <a:xfrm>
            <a:off x="458788" y="2603779"/>
            <a:ext cx="6362242" cy="1951892"/>
          </a:xfrm>
          <a:prstGeom prst="rect">
            <a:avLst/>
          </a:prstGeom>
        </p:spPr>
        <p:txBody>
          <a:bodyPr/>
          <a:lstStyle>
            <a:lvl1pPr>
              <a:lnSpc>
                <a:spcPct val="80000"/>
              </a:lnSpc>
              <a:defRPr sz="6600" b="0">
                <a:solidFill>
                  <a:srgbClr val="092E68"/>
                </a:solidFill>
                <a:latin typeface="DM Serif Display" pitchFamily="2" charset="0"/>
              </a:defRPr>
            </a:lvl1pPr>
          </a:lstStyle>
          <a:p>
            <a:r>
              <a:rPr lang="lt-LT" dirty="0"/>
              <a:t>Temos</a:t>
            </a:r>
            <a:br>
              <a:rPr lang="lt-LT" dirty="0"/>
            </a:br>
            <a:r>
              <a:rPr lang="lt-LT" dirty="0"/>
              <a:t>skirtukas</a:t>
            </a:r>
            <a:endParaRPr lang="x-none" dirty="0"/>
          </a:p>
        </p:txBody>
      </p:sp>
    </p:spTree>
    <p:extLst>
      <p:ext uri="{BB962C8B-B14F-4D97-AF65-F5344CB8AC3E}">
        <p14:creationId xmlns:p14="http://schemas.microsoft.com/office/powerpoint/2010/main" val="539903329"/>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ekstas ir nuotrauka">
    <p:bg>
      <p:bgPr>
        <a:solidFill>
          <a:srgbClr val="DCDCDC"/>
        </a:solidFill>
        <a:effectLst/>
      </p:bgPr>
    </p:bg>
    <p:spTree>
      <p:nvGrpSpPr>
        <p:cNvPr id="1" name=""/>
        <p:cNvGrpSpPr/>
        <p:nvPr/>
      </p:nvGrpSpPr>
      <p:grpSpPr>
        <a:xfrm>
          <a:off x="0" y="0"/>
          <a:ext cx="0" cy="0"/>
          <a:chOff x="0" y="0"/>
          <a:chExt cx="0" cy="0"/>
        </a:xfrm>
      </p:grpSpPr>
      <p:sp>
        <p:nvSpPr>
          <p:cNvPr id="22" name="Text Placeholder 4">
            <a:extLst>
              <a:ext uri="{FF2B5EF4-FFF2-40B4-BE49-F238E27FC236}">
                <a16:creationId xmlns:a16="http://schemas.microsoft.com/office/drawing/2014/main" id="{FCB066B1-0A5A-3F18-8037-5E04C3FC7A5A}"/>
              </a:ext>
            </a:extLst>
          </p:cNvPr>
          <p:cNvSpPr>
            <a:spLocks noGrp="1"/>
          </p:cNvSpPr>
          <p:nvPr>
            <p:ph type="body" sz="quarter" idx="10" hasCustomPrompt="1"/>
          </p:nvPr>
        </p:nvSpPr>
        <p:spPr>
          <a:xfrm>
            <a:off x="412962" y="4219186"/>
            <a:ext cx="3817394" cy="1951892"/>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400" spc="40" baseline="0">
                <a:solidFill>
                  <a:srgbClr val="092E68"/>
                </a:solidFill>
                <a:latin typeface="DM Sans" pitchFamily="2" charset="77"/>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dignissim</a:t>
            </a:r>
            <a:r>
              <a:rPr lang="en-US" dirty="0"/>
              <a:t> </a:t>
            </a:r>
            <a:r>
              <a:rPr lang="en-US" dirty="0" err="1"/>
              <a:t>augue</a:t>
            </a:r>
            <a:r>
              <a:rPr lang="en-US" dirty="0"/>
              <a:t> </a:t>
            </a:r>
            <a:r>
              <a:rPr lang="en-US" dirty="0" err="1"/>
              <a:t>interdum</a:t>
            </a:r>
            <a:r>
              <a:rPr lang="en-US" dirty="0"/>
              <a:t> </a:t>
            </a:r>
            <a:r>
              <a:rPr lang="en-US" dirty="0" err="1"/>
              <a:t>feugiat</a:t>
            </a:r>
            <a:r>
              <a:rPr lang="en-US" dirty="0"/>
              <a:t> </a:t>
            </a:r>
            <a:r>
              <a:rPr lang="en-US" dirty="0" err="1"/>
              <a:t>rutrum</a:t>
            </a:r>
            <a:r>
              <a:rPr lang="en-US" dirty="0"/>
              <a:t>. </a:t>
            </a:r>
            <a:r>
              <a:rPr lang="en-US" dirty="0" err="1"/>
              <a:t>Aliquam</a:t>
            </a:r>
            <a:r>
              <a:rPr lang="en-US" dirty="0"/>
              <a:t> </a:t>
            </a:r>
            <a:r>
              <a:rPr lang="en-US" dirty="0" err="1"/>
              <a:t>erat</a:t>
            </a:r>
            <a:r>
              <a:rPr lang="en-US" dirty="0"/>
              <a:t> </a:t>
            </a:r>
            <a:r>
              <a:rPr lang="en-US" dirty="0" err="1"/>
              <a:t>volutpat</a:t>
            </a:r>
            <a:r>
              <a:rPr lang="en-US" dirty="0"/>
              <a:t>. </a:t>
            </a:r>
            <a:r>
              <a:rPr lang="en-US" dirty="0" err="1"/>
              <a:t>Mauris</a:t>
            </a:r>
            <a:r>
              <a:rPr lang="en-US" dirty="0"/>
              <a:t> mi </a:t>
            </a:r>
            <a:r>
              <a:rPr lang="en-US" dirty="0" err="1"/>
              <a:t>urna</a:t>
            </a:r>
            <a:r>
              <a:rPr lang="en-US" dirty="0"/>
              <a:t>, </a:t>
            </a:r>
            <a:r>
              <a:rPr lang="en-US" dirty="0" err="1"/>
              <a:t>volutpat</a:t>
            </a:r>
            <a:r>
              <a:rPr lang="en-US" dirty="0"/>
              <a:t> non </a:t>
            </a:r>
            <a:r>
              <a:rPr lang="en-US" dirty="0" err="1"/>
              <a:t>nibh</a:t>
            </a:r>
            <a:r>
              <a:rPr lang="en-US" dirty="0"/>
              <a:t> vitae, </a:t>
            </a:r>
            <a:r>
              <a:rPr lang="en-US" dirty="0" err="1"/>
              <a:t>sagittis</a:t>
            </a:r>
            <a:r>
              <a:rPr lang="en-US" dirty="0"/>
              <a:t> </a:t>
            </a:r>
            <a:r>
              <a:rPr lang="en-US" dirty="0" err="1"/>
              <a:t>efficitur</a:t>
            </a:r>
            <a:r>
              <a:rPr lang="en-US" dirty="0"/>
              <a:t> </a:t>
            </a:r>
            <a:r>
              <a:rPr lang="en-US" dirty="0" err="1"/>
              <a:t>nisl</a:t>
            </a:r>
            <a:r>
              <a:rPr lang="en-US" dirty="0"/>
              <a:t>. </a:t>
            </a:r>
          </a:p>
        </p:txBody>
      </p:sp>
      <p:sp>
        <p:nvSpPr>
          <p:cNvPr id="18" name="Picture Placeholder 17">
            <a:extLst>
              <a:ext uri="{FF2B5EF4-FFF2-40B4-BE49-F238E27FC236}">
                <a16:creationId xmlns:a16="http://schemas.microsoft.com/office/drawing/2014/main" id="{CBDD044A-34C3-6C54-031E-9FD99EAB097B}"/>
              </a:ext>
            </a:extLst>
          </p:cNvPr>
          <p:cNvSpPr>
            <a:spLocks noGrp="1"/>
          </p:cNvSpPr>
          <p:nvPr>
            <p:ph type="pic" sz="quarter" idx="12" hasCustomPrompt="1"/>
          </p:nvPr>
        </p:nvSpPr>
        <p:spPr>
          <a:xfrm>
            <a:off x="5245240" y="-34007"/>
            <a:ext cx="6946761" cy="6941128"/>
          </a:xfrm>
          <a:prstGeom prst="rect">
            <a:avLst/>
          </a:prstGeom>
          <a:solidFill>
            <a:srgbClr val="092D68"/>
          </a:solidFill>
        </p:spPr>
        <p:txBody>
          <a:bodyPr anchor="ctr"/>
          <a:lstStyle>
            <a:lvl1pPr marL="0" indent="0" algn="ctr">
              <a:buNone/>
              <a:defRPr>
                <a:solidFill>
                  <a:srgbClr val="DCDCDC"/>
                </a:solidFill>
                <a:latin typeface="DM Sans" pitchFamily="2" charset="77"/>
              </a:defRPr>
            </a:lvl1pPr>
          </a:lstStyle>
          <a:p>
            <a:r>
              <a:rPr lang="x-none" dirty="0"/>
              <a:t>Įdėti paveiksliuką</a:t>
            </a:r>
          </a:p>
        </p:txBody>
      </p:sp>
      <p:sp>
        <p:nvSpPr>
          <p:cNvPr id="2" name="Text Placeholder 4">
            <a:extLst>
              <a:ext uri="{FF2B5EF4-FFF2-40B4-BE49-F238E27FC236}">
                <a16:creationId xmlns:a16="http://schemas.microsoft.com/office/drawing/2014/main" id="{FF731FDF-D2B6-2C67-542A-04166659695E}"/>
              </a:ext>
            </a:extLst>
          </p:cNvPr>
          <p:cNvSpPr>
            <a:spLocks noGrp="1"/>
          </p:cNvSpPr>
          <p:nvPr>
            <p:ph type="body" sz="quarter" idx="13" hasCustomPrompt="1"/>
          </p:nvPr>
        </p:nvSpPr>
        <p:spPr>
          <a:xfrm>
            <a:off x="412962" y="1916113"/>
            <a:ext cx="4194175" cy="1951892"/>
          </a:xfrm>
          <a:prstGeom prst="rect">
            <a:avLst/>
          </a:prstGeom>
        </p:spPr>
        <p:txBody>
          <a:bodyPr>
            <a:noAutofit/>
          </a:bodyPr>
          <a:lstStyle>
            <a:lvl1pPr marL="0" marR="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400" spc="40" baseline="0">
                <a:solidFill>
                  <a:srgbClr val="092E68"/>
                </a:solidFill>
                <a:latin typeface="DM Serif Display" pitchFamily="2" charset="0"/>
              </a:defRPr>
            </a:lvl1pPr>
          </a:lstStyle>
          <a:p>
            <a:pPr lvl="0"/>
            <a:r>
              <a:rPr lang="en-US" dirty="0"/>
              <a:t>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endParaRPr lang="en-US" dirty="0"/>
          </a:p>
        </p:txBody>
      </p:sp>
      <p:pic>
        <p:nvPicPr>
          <p:cNvPr id="3" name="Picture 2" descr="Icon&#10;&#10;Description automatically generated with medium confidence">
            <a:extLst>
              <a:ext uri="{FF2B5EF4-FFF2-40B4-BE49-F238E27FC236}">
                <a16:creationId xmlns:a16="http://schemas.microsoft.com/office/drawing/2014/main" id="{626496AB-96E1-F468-2085-BEAD88F68E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425" y="476250"/>
            <a:ext cx="709691" cy="700155"/>
          </a:xfrm>
          <a:prstGeom prst="rect">
            <a:avLst/>
          </a:prstGeom>
        </p:spPr>
      </p:pic>
      <p:sp>
        <p:nvSpPr>
          <p:cNvPr id="4" name="Slide Number Placeholder 7">
            <a:extLst>
              <a:ext uri="{FF2B5EF4-FFF2-40B4-BE49-F238E27FC236}">
                <a16:creationId xmlns:a16="http://schemas.microsoft.com/office/drawing/2014/main" id="{F943074C-285D-DDBD-B5AF-242E84FDE20D}"/>
              </a:ext>
            </a:extLst>
          </p:cNvPr>
          <p:cNvSpPr>
            <a:spLocks noGrp="1"/>
          </p:cNvSpPr>
          <p:nvPr>
            <p:ph type="sldNum" sz="quarter" idx="4"/>
          </p:nvPr>
        </p:nvSpPr>
        <p:spPr>
          <a:xfrm>
            <a:off x="412962" y="6281733"/>
            <a:ext cx="2928619" cy="365129"/>
          </a:xfrm>
          <a:prstGeom prst="rect">
            <a:avLst/>
          </a:prstGeom>
        </p:spPr>
        <p:txBody>
          <a:bodyPr/>
          <a:lstStyle>
            <a:lvl1pPr algn="l">
              <a:defRPr sz="800" spc="30" baseline="0">
                <a:solidFill>
                  <a:srgbClr val="092E68"/>
                </a:solidFill>
                <a:latin typeface="DM Sans" pitchFamily="2" charset="77"/>
              </a:defRPr>
            </a:lvl1pPr>
          </a:lstStyle>
          <a:p>
            <a:fld id="{2C9A1DEF-F8CC-264F-9A7B-89BAB9CBC5C2}" type="slidenum">
              <a:rPr lang="en-US" smtClean="0"/>
              <a:pPr/>
              <a:t>‹#›</a:t>
            </a:fld>
            <a:r>
              <a:rPr lang="en-US" dirty="0"/>
              <a:t>   |   </a:t>
            </a:r>
            <a:r>
              <a:rPr lang="en-US" dirty="0" err="1"/>
              <a:t>Centrinė</a:t>
            </a:r>
            <a:r>
              <a:rPr lang="en-US" dirty="0"/>
              <a:t> </a:t>
            </a:r>
            <a:r>
              <a:rPr lang="en-US" dirty="0" err="1"/>
              <a:t>projektų</a:t>
            </a:r>
            <a:r>
              <a:rPr lang="en-US" dirty="0"/>
              <a:t> </a:t>
            </a:r>
            <a:r>
              <a:rPr lang="en-US" dirty="0" err="1"/>
              <a:t>valdymo</a:t>
            </a:r>
            <a:r>
              <a:rPr lang="en-US" dirty="0"/>
              <a:t> </a:t>
            </a:r>
            <a:r>
              <a:rPr lang="en-US" dirty="0" err="1"/>
              <a:t>agentūra</a:t>
            </a:r>
            <a:endParaRPr lang="x-none" dirty="0"/>
          </a:p>
        </p:txBody>
      </p:sp>
    </p:spTree>
    <p:extLst>
      <p:ext uri="{BB962C8B-B14F-4D97-AF65-F5344CB8AC3E}">
        <p14:creationId xmlns:p14="http://schemas.microsoft.com/office/powerpoint/2010/main" val="3094775769"/>
      </p:ext>
    </p:extLst>
  </p:cSld>
  <p:clrMapOvr>
    <a:masterClrMapping/>
  </p:clrMapOvr>
  <p:extLst>
    <p:ext uri="{DCECCB84-F9BA-43D5-87BE-67443E8EF086}">
      <p15:sldGuideLst xmlns:p15="http://schemas.microsoft.com/office/powerpoint/2012/main">
        <p15:guide id="3" orient="horz" pos="3680">
          <p15:clr>
            <a:srgbClr val="FBAE40"/>
          </p15:clr>
        </p15:guide>
        <p15:guide id="4" orient="horz" pos="1207">
          <p15:clr>
            <a:srgbClr val="FBAE40"/>
          </p15:clr>
        </p15:guide>
        <p15:guide id="5" pos="7355"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kstas ir nuotrauka 2">
    <p:bg>
      <p:bgPr>
        <a:solidFill>
          <a:srgbClr val="A0BAEB"/>
        </a:solidFill>
        <a:effectLst/>
      </p:bgPr>
    </p:bg>
    <p:spTree>
      <p:nvGrpSpPr>
        <p:cNvPr id="1" name=""/>
        <p:cNvGrpSpPr/>
        <p:nvPr/>
      </p:nvGrpSpPr>
      <p:grpSpPr>
        <a:xfrm>
          <a:off x="0" y="0"/>
          <a:ext cx="0" cy="0"/>
          <a:chOff x="0" y="0"/>
          <a:chExt cx="0" cy="0"/>
        </a:xfrm>
      </p:grpSpPr>
      <p:sp>
        <p:nvSpPr>
          <p:cNvPr id="22" name="Text Placeholder 4">
            <a:extLst>
              <a:ext uri="{FF2B5EF4-FFF2-40B4-BE49-F238E27FC236}">
                <a16:creationId xmlns:a16="http://schemas.microsoft.com/office/drawing/2014/main" id="{FCB066B1-0A5A-3F18-8037-5E04C3FC7A5A}"/>
              </a:ext>
            </a:extLst>
          </p:cNvPr>
          <p:cNvSpPr>
            <a:spLocks noGrp="1"/>
          </p:cNvSpPr>
          <p:nvPr>
            <p:ph type="body" sz="quarter" idx="10" hasCustomPrompt="1"/>
          </p:nvPr>
        </p:nvSpPr>
        <p:spPr>
          <a:xfrm>
            <a:off x="412962" y="4219186"/>
            <a:ext cx="3817394" cy="1951892"/>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400" spc="40" baseline="0">
                <a:solidFill>
                  <a:srgbClr val="092E68"/>
                </a:solidFill>
                <a:latin typeface="DM Sans" pitchFamily="2" charset="77"/>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dignissim</a:t>
            </a:r>
            <a:r>
              <a:rPr lang="en-US" dirty="0"/>
              <a:t> </a:t>
            </a:r>
            <a:r>
              <a:rPr lang="en-US" dirty="0" err="1"/>
              <a:t>augue</a:t>
            </a:r>
            <a:r>
              <a:rPr lang="en-US" dirty="0"/>
              <a:t> </a:t>
            </a:r>
            <a:r>
              <a:rPr lang="en-US" dirty="0" err="1"/>
              <a:t>interdum</a:t>
            </a:r>
            <a:r>
              <a:rPr lang="en-US" dirty="0"/>
              <a:t> </a:t>
            </a:r>
            <a:r>
              <a:rPr lang="en-US" dirty="0" err="1"/>
              <a:t>feugiat</a:t>
            </a:r>
            <a:r>
              <a:rPr lang="en-US" dirty="0"/>
              <a:t> </a:t>
            </a:r>
            <a:r>
              <a:rPr lang="en-US" dirty="0" err="1"/>
              <a:t>rutrum</a:t>
            </a:r>
            <a:r>
              <a:rPr lang="en-US" dirty="0"/>
              <a:t>. </a:t>
            </a:r>
            <a:r>
              <a:rPr lang="en-US" dirty="0" err="1"/>
              <a:t>Aliquam</a:t>
            </a:r>
            <a:r>
              <a:rPr lang="en-US" dirty="0"/>
              <a:t> </a:t>
            </a:r>
            <a:r>
              <a:rPr lang="en-US" dirty="0" err="1"/>
              <a:t>erat</a:t>
            </a:r>
            <a:r>
              <a:rPr lang="en-US" dirty="0"/>
              <a:t> </a:t>
            </a:r>
            <a:r>
              <a:rPr lang="en-US" dirty="0" err="1"/>
              <a:t>volutpat</a:t>
            </a:r>
            <a:r>
              <a:rPr lang="en-US" dirty="0"/>
              <a:t>. </a:t>
            </a:r>
            <a:r>
              <a:rPr lang="en-US" dirty="0" err="1"/>
              <a:t>Mauris</a:t>
            </a:r>
            <a:r>
              <a:rPr lang="en-US" dirty="0"/>
              <a:t> mi </a:t>
            </a:r>
            <a:r>
              <a:rPr lang="en-US" dirty="0" err="1"/>
              <a:t>urna</a:t>
            </a:r>
            <a:r>
              <a:rPr lang="en-US" dirty="0"/>
              <a:t>, </a:t>
            </a:r>
            <a:r>
              <a:rPr lang="en-US" dirty="0" err="1"/>
              <a:t>volutpat</a:t>
            </a:r>
            <a:r>
              <a:rPr lang="en-US" dirty="0"/>
              <a:t> non </a:t>
            </a:r>
            <a:r>
              <a:rPr lang="en-US" dirty="0" err="1"/>
              <a:t>nibh</a:t>
            </a:r>
            <a:r>
              <a:rPr lang="en-US" dirty="0"/>
              <a:t> vitae, </a:t>
            </a:r>
            <a:r>
              <a:rPr lang="en-US" dirty="0" err="1"/>
              <a:t>sagittis</a:t>
            </a:r>
            <a:r>
              <a:rPr lang="en-US" dirty="0"/>
              <a:t> </a:t>
            </a:r>
            <a:r>
              <a:rPr lang="en-US" dirty="0" err="1"/>
              <a:t>efficitur</a:t>
            </a:r>
            <a:r>
              <a:rPr lang="en-US" dirty="0"/>
              <a:t> </a:t>
            </a:r>
            <a:r>
              <a:rPr lang="en-US" dirty="0" err="1"/>
              <a:t>nisl</a:t>
            </a:r>
            <a:r>
              <a:rPr lang="en-US" dirty="0"/>
              <a:t>. </a:t>
            </a:r>
          </a:p>
        </p:txBody>
      </p:sp>
      <p:sp>
        <p:nvSpPr>
          <p:cNvPr id="18" name="Picture Placeholder 17">
            <a:extLst>
              <a:ext uri="{FF2B5EF4-FFF2-40B4-BE49-F238E27FC236}">
                <a16:creationId xmlns:a16="http://schemas.microsoft.com/office/drawing/2014/main" id="{CBDD044A-34C3-6C54-031E-9FD99EAB097B}"/>
              </a:ext>
            </a:extLst>
          </p:cNvPr>
          <p:cNvSpPr>
            <a:spLocks noGrp="1"/>
          </p:cNvSpPr>
          <p:nvPr>
            <p:ph type="pic" sz="quarter" idx="12" hasCustomPrompt="1"/>
          </p:nvPr>
        </p:nvSpPr>
        <p:spPr>
          <a:xfrm>
            <a:off x="5245240" y="-34007"/>
            <a:ext cx="6946761" cy="6941128"/>
          </a:xfrm>
          <a:prstGeom prst="rect">
            <a:avLst/>
          </a:prstGeom>
          <a:solidFill>
            <a:srgbClr val="092D68"/>
          </a:solidFill>
        </p:spPr>
        <p:txBody>
          <a:bodyPr anchor="ctr"/>
          <a:lstStyle>
            <a:lvl1pPr marL="0" indent="0" algn="ctr">
              <a:buNone/>
              <a:defRPr>
                <a:solidFill>
                  <a:srgbClr val="DCDCDC"/>
                </a:solidFill>
                <a:latin typeface="DM Sans" pitchFamily="2" charset="77"/>
              </a:defRPr>
            </a:lvl1pPr>
          </a:lstStyle>
          <a:p>
            <a:r>
              <a:rPr lang="x-none" dirty="0"/>
              <a:t>Įdėti paveiksliuką</a:t>
            </a:r>
          </a:p>
        </p:txBody>
      </p:sp>
      <p:sp>
        <p:nvSpPr>
          <p:cNvPr id="2" name="Text Placeholder 4">
            <a:extLst>
              <a:ext uri="{FF2B5EF4-FFF2-40B4-BE49-F238E27FC236}">
                <a16:creationId xmlns:a16="http://schemas.microsoft.com/office/drawing/2014/main" id="{FF731FDF-D2B6-2C67-542A-04166659695E}"/>
              </a:ext>
            </a:extLst>
          </p:cNvPr>
          <p:cNvSpPr>
            <a:spLocks noGrp="1"/>
          </p:cNvSpPr>
          <p:nvPr>
            <p:ph type="body" sz="quarter" idx="13" hasCustomPrompt="1"/>
          </p:nvPr>
        </p:nvSpPr>
        <p:spPr>
          <a:xfrm>
            <a:off x="412962" y="1916113"/>
            <a:ext cx="4194175" cy="1951892"/>
          </a:xfrm>
          <a:prstGeom prst="rect">
            <a:avLst/>
          </a:prstGeom>
        </p:spPr>
        <p:txBody>
          <a:bodyPr>
            <a:noAutofit/>
          </a:bodyPr>
          <a:lstStyle>
            <a:lvl1pPr marL="0" marR="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400" spc="40" baseline="0">
                <a:solidFill>
                  <a:srgbClr val="092E68"/>
                </a:solidFill>
                <a:latin typeface="DM Serif Display" pitchFamily="2" charset="0"/>
              </a:defRPr>
            </a:lvl1pPr>
          </a:lstStyle>
          <a:p>
            <a:pPr lvl="0"/>
            <a:r>
              <a:rPr lang="en-US" dirty="0"/>
              <a:t>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endParaRPr lang="en-US" dirty="0"/>
          </a:p>
        </p:txBody>
      </p:sp>
      <p:pic>
        <p:nvPicPr>
          <p:cNvPr id="3" name="Picture 2" descr="Icon&#10;&#10;Description automatically generated with medium confidence">
            <a:extLst>
              <a:ext uri="{FF2B5EF4-FFF2-40B4-BE49-F238E27FC236}">
                <a16:creationId xmlns:a16="http://schemas.microsoft.com/office/drawing/2014/main" id="{7FDDDA0E-1886-63F8-10FC-6DF1681847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425" y="476250"/>
            <a:ext cx="709691" cy="700155"/>
          </a:xfrm>
          <a:prstGeom prst="rect">
            <a:avLst/>
          </a:prstGeom>
        </p:spPr>
      </p:pic>
      <p:sp>
        <p:nvSpPr>
          <p:cNvPr id="4" name="Slide Number Placeholder 7">
            <a:extLst>
              <a:ext uri="{FF2B5EF4-FFF2-40B4-BE49-F238E27FC236}">
                <a16:creationId xmlns:a16="http://schemas.microsoft.com/office/drawing/2014/main" id="{2EFBBAE5-41F5-70F8-D5F2-661363724988}"/>
              </a:ext>
            </a:extLst>
          </p:cNvPr>
          <p:cNvSpPr>
            <a:spLocks noGrp="1"/>
          </p:cNvSpPr>
          <p:nvPr>
            <p:ph type="sldNum" sz="quarter" idx="4"/>
          </p:nvPr>
        </p:nvSpPr>
        <p:spPr>
          <a:xfrm>
            <a:off x="412962" y="6281733"/>
            <a:ext cx="2928619" cy="365129"/>
          </a:xfrm>
          <a:prstGeom prst="rect">
            <a:avLst/>
          </a:prstGeom>
        </p:spPr>
        <p:txBody>
          <a:bodyPr/>
          <a:lstStyle>
            <a:lvl1pPr algn="l">
              <a:defRPr sz="800" spc="30" baseline="0">
                <a:solidFill>
                  <a:srgbClr val="092E68"/>
                </a:solidFill>
                <a:latin typeface="DM Sans" pitchFamily="2" charset="77"/>
              </a:defRPr>
            </a:lvl1pPr>
          </a:lstStyle>
          <a:p>
            <a:fld id="{2C9A1DEF-F8CC-264F-9A7B-89BAB9CBC5C2}" type="slidenum">
              <a:rPr lang="en-US" smtClean="0"/>
              <a:pPr/>
              <a:t>‹#›</a:t>
            </a:fld>
            <a:r>
              <a:rPr lang="en-US" dirty="0"/>
              <a:t>   |   </a:t>
            </a:r>
            <a:r>
              <a:rPr lang="en-US" dirty="0" err="1"/>
              <a:t>Centrinė</a:t>
            </a:r>
            <a:r>
              <a:rPr lang="en-US" dirty="0"/>
              <a:t> </a:t>
            </a:r>
            <a:r>
              <a:rPr lang="en-US" dirty="0" err="1"/>
              <a:t>projektų</a:t>
            </a:r>
            <a:r>
              <a:rPr lang="en-US" dirty="0"/>
              <a:t> </a:t>
            </a:r>
            <a:r>
              <a:rPr lang="en-US" dirty="0" err="1"/>
              <a:t>valdymo</a:t>
            </a:r>
            <a:r>
              <a:rPr lang="en-US" dirty="0"/>
              <a:t> </a:t>
            </a:r>
            <a:r>
              <a:rPr lang="en-US" dirty="0" err="1"/>
              <a:t>agentūra</a:t>
            </a:r>
            <a:endParaRPr lang="x-none" dirty="0"/>
          </a:p>
        </p:txBody>
      </p:sp>
    </p:spTree>
    <p:extLst>
      <p:ext uri="{BB962C8B-B14F-4D97-AF65-F5344CB8AC3E}">
        <p14:creationId xmlns:p14="http://schemas.microsoft.com/office/powerpoint/2010/main" val="2132475008"/>
      </p:ext>
    </p:extLst>
  </p:cSld>
  <p:clrMapOvr>
    <a:masterClrMapping/>
  </p:clrMapOvr>
  <p:extLst>
    <p:ext uri="{DCECCB84-F9BA-43D5-87BE-67443E8EF086}">
      <p15:sldGuideLst xmlns:p15="http://schemas.microsoft.com/office/powerpoint/2012/main">
        <p15:guide id="3" orient="horz" pos="3680">
          <p15:clr>
            <a:srgbClr val="FBAE40"/>
          </p15:clr>
        </p15:guide>
        <p15:guide id="4" orient="horz" pos="1207">
          <p15:clr>
            <a:srgbClr val="FBAE40"/>
          </p15:clr>
        </p15:guide>
        <p15:guide id="5" pos="7378"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kstas ir 3 nuotraukos">
    <p:bg>
      <p:bgPr>
        <a:solidFill>
          <a:srgbClr val="DCDCDC"/>
        </a:solidFill>
        <a:effectLst/>
      </p:bgPr>
    </p:bg>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CBDD044A-34C3-6C54-031E-9FD99EAB097B}"/>
              </a:ext>
            </a:extLst>
          </p:cNvPr>
          <p:cNvSpPr>
            <a:spLocks noGrp="1"/>
          </p:cNvSpPr>
          <p:nvPr>
            <p:ph type="pic" sz="quarter" idx="12" hasCustomPrompt="1"/>
          </p:nvPr>
        </p:nvSpPr>
        <p:spPr>
          <a:xfrm>
            <a:off x="479425" y="1474207"/>
            <a:ext cx="3541898" cy="3655438"/>
          </a:xfrm>
          <a:prstGeom prst="rect">
            <a:avLst/>
          </a:prstGeom>
          <a:solidFill>
            <a:srgbClr val="092D68"/>
          </a:solidFill>
        </p:spPr>
        <p:txBody>
          <a:bodyPr anchor="ctr"/>
          <a:lstStyle>
            <a:lvl1pPr marL="0" indent="0" algn="ctr">
              <a:buNone/>
              <a:defRPr>
                <a:solidFill>
                  <a:srgbClr val="DCDCDC"/>
                </a:solidFill>
                <a:latin typeface="DM Sans" pitchFamily="2" charset="77"/>
              </a:defRPr>
            </a:lvl1pPr>
          </a:lstStyle>
          <a:p>
            <a:r>
              <a:rPr lang="x-none" dirty="0"/>
              <a:t>Įdėti paveiksliuką</a:t>
            </a:r>
          </a:p>
        </p:txBody>
      </p:sp>
      <p:pic>
        <p:nvPicPr>
          <p:cNvPr id="3" name="Picture 2" descr="Icon&#10;&#10;Description automatically generated with medium confidence">
            <a:extLst>
              <a:ext uri="{FF2B5EF4-FFF2-40B4-BE49-F238E27FC236}">
                <a16:creationId xmlns:a16="http://schemas.microsoft.com/office/drawing/2014/main" id="{7FDDDA0E-1886-63F8-10FC-6DF1681847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425" y="476250"/>
            <a:ext cx="709691" cy="700155"/>
          </a:xfrm>
          <a:prstGeom prst="rect">
            <a:avLst/>
          </a:prstGeom>
        </p:spPr>
      </p:pic>
      <p:sp>
        <p:nvSpPr>
          <p:cNvPr id="22" name="Text Placeholder 4">
            <a:extLst>
              <a:ext uri="{FF2B5EF4-FFF2-40B4-BE49-F238E27FC236}">
                <a16:creationId xmlns:a16="http://schemas.microsoft.com/office/drawing/2014/main" id="{FCB066B1-0A5A-3F18-8037-5E04C3FC7A5A}"/>
              </a:ext>
            </a:extLst>
          </p:cNvPr>
          <p:cNvSpPr>
            <a:spLocks noGrp="1"/>
          </p:cNvSpPr>
          <p:nvPr>
            <p:ph type="body" sz="quarter" idx="10" hasCustomPrompt="1"/>
          </p:nvPr>
        </p:nvSpPr>
        <p:spPr>
          <a:xfrm>
            <a:off x="396299" y="5559050"/>
            <a:ext cx="3557835" cy="650449"/>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000" b="0" spc="40" baseline="0">
                <a:solidFill>
                  <a:srgbClr val="092E68"/>
                </a:solidFill>
                <a:latin typeface="DM Sans" pitchFamily="2" charset="77"/>
              </a:defRPr>
            </a:lvl1pPr>
          </a:lstStyle>
          <a:p>
            <a:pPr marL="0" marR="0" lvl="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a:p>
            <a:pPr lvl="0"/>
            <a:endParaRPr lang="en-US" dirty="0"/>
          </a:p>
        </p:txBody>
      </p:sp>
      <p:sp>
        <p:nvSpPr>
          <p:cNvPr id="4" name="Picture Placeholder 17">
            <a:extLst>
              <a:ext uri="{FF2B5EF4-FFF2-40B4-BE49-F238E27FC236}">
                <a16:creationId xmlns:a16="http://schemas.microsoft.com/office/drawing/2014/main" id="{8FE406EC-01C3-ADAB-F3DA-EF43F0D06F03}"/>
              </a:ext>
            </a:extLst>
          </p:cNvPr>
          <p:cNvSpPr>
            <a:spLocks noGrp="1"/>
          </p:cNvSpPr>
          <p:nvPr>
            <p:ph type="pic" sz="quarter" idx="13" hasCustomPrompt="1"/>
          </p:nvPr>
        </p:nvSpPr>
        <p:spPr>
          <a:xfrm>
            <a:off x="4325051" y="1477245"/>
            <a:ext cx="3541898" cy="3651646"/>
          </a:xfrm>
          <a:prstGeom prst="rect">
            <a:avLst/>
          </a:prstGeom>
          <a:solidFill>
            <a:srgbClr val="092D68"/>
          </a:solidFill>
        </p:spPr>
        <p:txBody>
          <a:bodyPr anchor="ctr"/>
          <a:lstStyle>
            <a:lvl1pPr marL="0" indent="0" algn="ctr">
              <a:buNone/>
              <a:defRPr>
                <a:solidFill>
                  <a:srgbClr val="DCDCDC"/>
                </a:solidFill>
                <a:latin typeface="DM Sans" pitchFamily="2" charset="77"/>
              </a:defRPr>
            </a:lvl1pPr>
          </a:lstStyle>
          <a:p>
            <a:r>
              <a:rPr lang="x-none" dirty="0"/>
              <a:t>Įdėti paveiksliuką</a:t>
            </a:r>
          </a:p>
        </p:txBody>
      </p:sp>
      <p:sp>
        <p:nvSpPr>
          <p:cNvPr id="9" name="Picture Placeholder 17">
            <a:extLst>
              <a:ext uri="{FF2B5EF4-FFF2-40B4-BE49-F238E27FC236}">
                <a16:creationId xmlns:a16="http://schemas.microsoft.com/office/drawing/2014/main" id="{ECB2F94F-736B-9F5D-61B0-8B3AE09AB06B}"/>
              </a:ext>
            </a:extLst>
          </p:cNvPr>
          <p:cNvSpPr>
            <a:spLocks noGrp="1"/>
          </p:cNvSpPr>
          <p:nvPr>
            <p:ph type="pic" sz="quarter" idx="15" hasCustomPrompt="1"/>
          </p:nvPr>
        </p:nvSpPr>
        <p:spPr>
          <a:xfrm>
            <a:off x="8170677" y="1477108"/>
            <a:ext cx="3541898" cy="3651782"/>
          </a:xfrm>
          <a:prstGeom prst="rect">
            <a:avLst/>
          </a:prstGeom>
          <a:solidFill>
            <a:srgbClr val="092D68"/>
          </a:solidFill>
        </p:spPr>
        <p:txBody>
          <a:bodyPr anchor="ctr"/>
          <a:lstStyle>
            <a:lvl1pPr marL="0" indent="0" algn="ctr">
              <a:buNone/>
              <a:defRPr>
                <a:solidFill>
                  <a:srgbClr val="DCDCDC"/>
                </a:solidFill>
                <a:latin typeface="DM Sans" pitchFamily="2" charset="77"/>
              </a:defRPr>
            </a:lvl1pPr>
          </a:lstStyle>
          <a:p>
            <a:r>
              <a:rPr lang="x-none" dirty="0"/>
              <a:t>Įdėti paveiksliuką</a:t>
            </a:r>
          </a:p>
        </p:txBody>
      </p:sp>
      <p:sp>
        <p:nvSpPr>
          <p:cNvPr id="11" name="Text Placeholder 4">
            <a:extLst>
              <a:ext uri="{FF2B5EF4-FFF2-40B4-BE49-F238E27FC236}">
                <a16:creationId xmlns:a16="http://schemas.microsoft.com/office/drawing/2014/main" id="{3D1A1004-BBD8-4085-4C26-A6D8AE16CC08}"/>
              </a:ext>
            </a:extLst>
          </p:cNvPr>
          <p:cNvSpPr>
            <a:spLocks noGrp="1"/>
          </p:cNvSpPr>
          <p:nvPr>
            <p:ph type="body" sz="quarter" idx="16" hasCustomPrompt="1"/>
          </p:nvPr>
        </p:nvSpPr>
        <p:spPr>
          <a:xfrm>
            <a:off x="399041" y="5258917"/>
            <a:ext cx="3557835" cy="288722"/>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1" spc="40" baseline="0">
                <a:solidFill>
                  <a:srgbClr val="092E68"/>
                </a:solidFill>
                <a:latin typeface="DM Sans" pitchFamily="2" charset="77"/>
              </a:defRPr>
            </a:lvl1pPr>
          </a:lstStyle>
          <a:p>
            <a:pPr lvl="0"/>
            <a:r>
              <a:rPr lang="en-US" dirty="0"/>
              <a:t>Lorem ipsum dolor sit </a:t>
            </a:r>
            <a:r>
              <a:rPr lang="en-US" dirty="0" err="1"/>
              <a:t>amet</a:t>
            </a:r>
            <a:r>
              <a:rPr lang="en-US" dirty="0"/>
              <a:t>, </a:t>
            </a:r>
            <a:r>
              <a:rPr lang="en-US" dirty="0" err="1"/>
              <a:t>consectetur</a:t>
            </a:r>
            <a:endParaRPr lang="en-US" dirty="0"/>
          </a:p>
        </p:txBody>
      </p:sp>
      <p:sp>
        <p:nvSpPr>
          <p:cNvPr id="2" name="Text Placeholder 4">
            <a:extLst>
              <a:ext uri="{FF2B5EF4-FFF2-40B4-BE49-F238E27FC236}">
                <a16:creationId xmlns:a16="http://schemas.microsoft.com/office/drawing/2014/main" id="{66EE3737-77F3-BEC7-CA5C-F0B0BF9F1993}"/>
              </a:ext>
            </a:extLst>
          </p:cNvPr>
          <p:cNvSpPr>
            <a:spLocks noGrp="1"/>
          </p:cNvSpPr>
          <p:nvPr>
            <p:ph type="body" sz="quarter" idx="17" hasCustomPrompt="1"/>
          </p:nvPr>
        </p:nvSpPr>
        <p:spPr>
          <a:xfrm>
            <a:off x="469338" y="586934"/>
            <a:ext cx="11223653" cy="638551"/>
          </a:xfrm>
          <a:prstGeom prst="rect">
            <a:avLst/>
          </a:prstGeom>
        </p:spPr>
        <p:txBody>
          <a:bodyPr>
            <a:noAutofit/>
          </a:bodyPr>
          <a:lstStyle>
            <a:lvl1pPr marL="0" marR="0" indent="0" algn="ctr"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400" b="0" spc="40" baseline="0">
                <a:solidFill>
                  <a:srgbClr val="092E68"/>
                </a:solidFill>
                <a:latin typeface="DM Serif Display" pitchFamily="2" charset="0"/>
              </a:defRPr>
            </a:lvl1pPr>
          </a:lstStyle>
          <a:p>
            <a:pPr lvl="0"/>
            <a:r>
              <a:rPr lang="en-US" dirty="0"/>
              <a:t>CPMA areas of activity</a:t>
            </a:r>
          </a:p>
        </p:txBody>
      </p:sp>
      <p:sp>
        <p:nvSpPr>
          <p:cNvPr id="12" name="Text Placeholder 4">
            <a:extLst>
              <a:ext uri="{FF2B5EF4-FFF2-40B4-BE49-F238E27FC236}">
                <a16:creationId xmlns:a16="http://schemas.microsoft.com/office/drawing/2014/main" id="{19393ED0-EC55-C2FD-E93D-A4E86271B24A}"/>
              </a:ext>
            </a:extLst>
          </p:cNvPr>
          <p:cNvSpPr>
            <a:spLocks noGrp="1"/>
          </p:cNvSpPr>
          <p:nvPr>
            <p:ph type="body" sz="quarter" idx="18" hasCustomPrompt="1"/>
          </p:nvPr>
        </p:nvSpPr>
        <p:spPr>
          <a:xfrm>
            <a:off x="4239320" y="5553321"/>
            <a:ext cx="3557835" cy="650449"/>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000" b="0" spc="40" baseline="0">
                <a:solidFill>
                  <a:srgbClr val="092E68"/>
                </a:solidFill>
                <a:latin typeface="DM Sans" pitchFamily="2" charset="77"/>
              </a:defRPr>
            </a:lvl1pPr>
          </a:lstStyle>
          <a:p>
            <a:pPr marL="0" marR="0" lvl="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a:p>
            <a:pPr lvl="0"/>
            <a:endParaRPr lang="en-US" dirty="0"/>
          </a:p>
        </p:txBody>
      </p:sp>
      <p:sp>
        <p:nvSpPr>
          <p:cNvPr id="13" name="Text Placeholder 4">
            <a:extLst>
              <a:ext uri="{FF2B5EF4-FFF2-40B4-BE49-F238E27FC236}">
                <a16:creationId xmlns:a16="http://schemas.microsoft.com/office/drawing/2014/main" id="{F3D3D449-ECA8-1891-D97C-4BF457CCDE35}"/>
              </a:ext>
            </a:extLst>
          </p:cNvPr>
          <p:cNvSpPr>
            <a:spLocks noGrp="1"/>
          </p:cNvSpPr>
          <p:nvPr>
            <p:ph type="body" sz="quarter" idx="19" hasCustomPrompt="1"/>
          </p:nvPr>
        </p:nvSpPr>
        <p:spPr>
          <a:xfrm>
            <a:off x="4242061" y="5253188"/>
            <a:ext cx="3557835" cy="288722"/>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1" spc="40" baseline="0">
                <a:solidFill>
                  <a:srgbClr val="092E68"/>
                </a:solidFill>
                <a:latin typeface="DM Sans" pitchFamily="2" charset="77"/>
              </a:defRPr>
            </a:lvl1pPr>
          </a:lstStyle>
          <a:p>
            <a:pPr lvl="0"/>
            <a:r>
              <a:rPr lang="en-US" dirty="0"/>
              <a:t>Lorem ipsum dolor sit </a:t>
            </a:r>
            <a:r>
              <a:rPr lang="en-US" dirty="0" err="1"/>
              <a:t>amet</a:t>
            </a:r>
            <a:r>
              <a:rPr lang="en-US" dirty="0"/>
              <a:t>, </a:t>
            </a:r>
            <a:r>
              <a:rPr lang="en-US" dirty="0" err="1"/>
              <a:t>consectetur</a:t>
            </a:r>
            <a:endParaRPr lang="en-US" dirty="0"/>
          </a:p>
        </p:txBody>
      </p:sp>
      <p:sp>
        <p:nvSpPr>
          <p:cNvPr id="14" name="Text Placeholder 4">
            <a:extLst>
              <a:ext uri="{FF2B5EF4-FFF2-40B4-BE49-F238E27FC236}">
                <a16:creationId xmlns:a16="http://schemas.microsoft.com/office/drawing/2014/main" id="{D2A6D4F1-D463-7000-4D22-699432C387E7}"/>
              </a:ext>
            </a:extLst>
          </p:cNvPr>
          <p:cNvSpPr>
            <a:spLocks noGrp="1"/>
          </p:cNvSpPr>
          <p:nvPr>
            <p:ph type="body" sz="quarter" idx="20" hasCustomPrompt="1"/>
          </p:nvPr>
        </p:nvSpPr>
        <p:spPr>
          <a:xfrm>
            <a:off x="8088884" y="5556252"/>
            <a:ext cx="3557835" cy="650449"/>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000" b="0" spc="40" baseline="0">
                <a:solidFill>
                  <a:srgbClr val="092E68"/>
                </a:solidFill>
                <a:latin typeface="DM Sans" pitchFamily="2" charset="77"/>
              </a:defRPr>
            </a:lvl1pPr>
          </a:lstStyle>
          <a:p>
            <a:pPr marL="0" marR="0" lvl="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a:p>
            <a:pPr lvl="0"/>
            <a:endParaRPr lang="en-US" dirty="0"/>
          </a:p>
        </p:txBody>
      </p:sp>
      <p:sp>
        <p:nvSpPr>
          <p:cNvPr id="15" name="Text Placeholder 4">
            <a:extLst>
              <a:ext uri="{FF2B5EF4-FFF2-40B4-BE49-F238E27FC236}">
                <a16:creationId xmlns:a16="http://schemas.microsoft.com/office/drawing/2014/main" id="{B6241182-A14C-8C4A-47FE-04D5B819C53E}"/>
              </a:ext>
            </a:extLst>
          </p:cNvPr>
          <p:cNvSpPr>
            <a:spLocks noGrp="1"/>
          </p:cNvSpPr>
          <p:nvPr>
            <p:ph type="body" sz="quarter" idx="21" hasCustomPrompt="1"/>
          </p:nvPr>
        </p:nvSpPr>
        <p:spPr>
          <a:xfrm>
            <a:off x="8091625" y="5256119"/>
            <a:ext cx="3557835" cy="288722"/>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1" spc="40" baseline="0">
                <a:solidFill>
                  <a:srgbClr val="092E68"/>
                </a:solidFill>
                <a:latin typeface="DM Sans" pitchFamily="2" charset="77"/>
              </a:defRPr>
            </a:lvl1pPr>
          </a:lstStyle>
          <a:p>
            <a:pPr lvl="0"/>
            <a:r>
              <a:rPr lang="en-US" dirty="0"/>
              <a:t>Lorem ipsum dolor sit </a:t>
            </a:r>
            <a:r>
              <a:rPr lang="en-US" dirty="0" err="1"/>
              <a:t>amet</a:t>
            </a:r>
            <a:r>
              <a:rPr lang="en-US" dirty="0"/>
              <a:t>, </a:t>
            </a:r>
            <a:r>
              <a:rPr lang="en-US" dirty="0" err="1"/>
              <a:t>consectetur</a:t>
            </a:r>
            <a:endParaRPr lang="en-US" dirty="0"/>
          </a:p>
        </p:txBody>
      </p:sp>
      <p:sp>
        <p:nvSpPr>
          <p:cNvPr id="16" name="Slide Number Placeholder 7">
            <a:extLst>
              <a:ext uri="{FF2B5EF4-FFF2-40B4-BE49-F238E27FC236}">
                <a16:creationId xmlns:a16="http://schemas.microsoft.com/office/drawing/2014/main" id="{41A91FF0-2921-1353-1A22-FF19CBAF2027}"/>
              </a:ext>
            </a:extLst>
          </p:cNvPr>
          <p:cNvSpPr>
            <a:spLocks noGrp="1"/>
          </p:cNvSpPr>
          <p:nvPr>
            <p:ph type="sldNum" sz="quarter" idx="4"/>
          </p:nvPr>
        </p:nvSpPr>
        <p:spPr>
          <a:xfrm>
            <a:off x="412962" y="6281733"/>
            <a:ext cx="2928619" cy="365129"/>
          </a:xfrm>
          <a:prstGeom prst="rect">
            <a:avLst/>
          </a:prstGeom>
        </p:spPr>
        <p:txBody>
          <a:bodyPr/>
          <a:lstStyle>
            <a:lvl1pPr algn="l">
              <a:defRPr sz="800" spc="30" baseline="0">
                <a:solidFill>
                  <a:srgbClr val="092E68"/>
                </a:solidFill>
                <a:latin typeface="DM Sans" pitchFamily="2" charset="77"/>
              </a:defRPr>
            </a:lvl1pPr>
          </a:lstStyle>
          <a:p>
            <a:fld id="{2C9A1DEF-F8CC-264F-9A7B-89BAB9CBC5C2}" type="slidenum">
              <a:rPr lang="en-US" smtClean="0"/>
              <a:pPr/>
              <a:t>‹#›</a:t>
            </a:fld>
            <a:r>
              <a:rPr lang="en-US" dirty="0"/>
              <a:t>   |   </a:t>
            </a:r>
            <a:r>
              <a:rPr lang="en-US" dirty="0" err="1"/>
              <a:t>Centrinė</a:t>
            </a:r>
            <a:r>
              <a:rPr lang="en-US" dirty="0"/>
              <a:t> </a:t>
            </a:r>
            <a:r>
              <a:rPr lang="en-US" dirty="0" err="1"/>
              <a:t>projektų</a:t>
            </a:r>
            <a:r>
              <a:rPr lang="en-US" dirty="0"/>
              <a:t> </a:t>
            </a:r>
            <a:r>
              <a:rPr lang="en-US" dirty="0" err="1"/>
              <a:t>valdymo</a:t>
            </a:r>
            <a:r>
              <a:rPr lang="en-US" dirty="0"/>
              <a:t> </a:t>
            </a:r>
            <a:r>
              <a:rPr lang="en-US" dirty="0" err="1"/>
              <a:t>agentūra</a:t>
            </a:r>
            <a:endParaRPr lang="x-none" dirty="0"/>
          </a:p>
        </p:txBody>
      </p:sp>
    </p:spTree>
    <p:extLst>
      <p:ext uri="{BB962C8B-B14F-4D97-AF65-F5344CB8AC3E}">
        <p14:creationId xmlns:p14="http://schemas.microsoft.com/office/powerpoint/2010/main" val="99433433"/>
      </p:ext>
    </p:extLst>
  </p:cSld>
  <p:clrMapOvr>
    <a:masterClrMapping/>
  </p:clrMapOvr>
  <p:extLst>
    <p:ext uri="{DCECCB84-F9BA-43D5-87BE-67443E8EF086}">
      <p15:sldGuideLst xmlns:p15="http://schemas.microsoft.com/office/powerpoint/2012/main">
        <p15:guide id="3" orient="horz" pos="3793" userDrawn="1">
          <p15:clr>
            <a:srgbClr val="FBAE40"/>
          </p15:clr>
        </p15:guide>
        <p15:guide id="5" pos="7378">
          <p15:clr>
            <a:srgbClr val="FBAE40"/>
          </p15:clr>
        </p15:guide>
        <p15:guide id="6" orient="horz" pos="913"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iagrama">
    <p:bg>
      <p:bgPr>
        <a:solidFill>
          <a:srgbClr val="DCDCDC"/>
        </a:solidFill>
        <a:effectLst/>
      </p:bgPr>
    </p:bg>
    <p:spTree>
      <p:nvGrpSpPr>
        <p:cNvPr id="1" name=""/>
        <p:cNvGrpSpPr/>
        <p:nvPr/>
      </p:nvGrpSpPr>
      <p:grpSpPr>
        <a:xfrm>
          <a:off x="0" y="0"/>
          <a:ext cx="0" cy="0"/>
          <a:chOff x="0" y="0"/>
          <a:chExt cx="0" cy="0"/>
        </a:xfrm>
      </p:grpSpPr>
      <p:sp>
        <p:nvSpPr>
          <p:cNvPr id="22" name="Text Placeholder 4">
            <a:extLst>
              <a:ext uri="{FF2B5EF4-FFF2-40B4-BE49-F238E27FC236}">
                <a16:creationId xmlns:a16="http://schemas.microsoft.com/office/drawing/2014/main" id="{FCB066B1-0A5A-3F18-8037-5E04C3FC7A5A}"/>
              </a:ext>
            </a:extLst>
          </p:cNvPr>
          <p:cNvSpPr>
            <a:spLocks noGrp="1"/>
          </p:cNvSpPr>
          <p:nvPr>
            <p:ph type="body" sz="quarter" idx="10" hasCustomPrompt="1"/>
          </p:nvPr>
        </p:nvSpPr>
        <p:spPr>
          <a:xfrm>
            <a:off x="412962" y="3600689"/>
            <a:ext cx="3524038" cy="2570389"/>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400" spc="40" baseline="0">
                <a:solidFill>
                  <a:srgbClr val="092E68"/>
                </a:solidFill>
                <a:latin typeface="DM Sans" pitchFamily="2" charset="77"/>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dignissim</a:t>
            </a:r>
            <a:r>
              <a:rPr lang="en-US" dirty="0"/>
              <a:t> </a:t>
            </a:r>
            <a:r>
              <a:rPr lang="en-US" dirty="0" err="1"/>
              <a:t>augue</a:t>
            </a:r>
            <a:r>
              <a:rPr lang="en-US" dirty="0"/>
              <a:t> </a:t>
            </a:r>
            <a:r>
              <a:rPr lang="en-US" dirty="0" err="1"/>
              <a:t>interdum</a:t>
            </a:r>
            <a:r>
              <a:rPr lang="en-US" dirty="0"/>
              <a:t> </a:t>
            </a:r>
            <a:r>
              <a:rPr lang="en-US" dirty="0" err="1"/>
              <a:t>feugiat</a:t>
            </a:r>
            <a:r>
              <a:rPr lang="en-US" dirty="0"/>
              <a:t> </a:t>
            </a:r>
            <a:r>
              <a:rPr lang="en-US" dirty="0" err="1"/>
              <a:t>rutrum</a:t>
            </a:r>
            <a:r>
              <a:rPr lang="en-US" dirty="0"/>
              <a:t>. </a:t>
            </a:r>
            <a:r>
              <a:rPr lang="en-US" dirty="0" err="1"/>
              <a:t>Aliquam</a:t>
            </a:r>
            <a:r>
              <a:rPr lang="en-US" dirty="0"/>
              <a:t> </a:t>
            </a:r>
            <a:r>
              <a:rPr lang="en-US" dirty="0" err="1"/>
              <a:t>erat</a:t>
            </a:r>
            <a:r>
              <a:rPr lang="en-US" dirty="0"/>
              <a:t> </a:t>
            </a:r>
            <a:r>
              <a:rPr lang="en-US" dirty="0" err="1"/>
              <a:t>volutpat</a:t>
            </a:r>
            <a:r>
              <a:rPr lang="en-US" dirty="0"/>
              <a:t>. </a:t>
            </a:r>
            <a:r>
              <a:rPr lang="en-US" dirty="0" err="1"/>
              <a:t>Mauris</a:t>
            </a:r>
            <a:r>
              <a:rPr lang="en-US" dirty="0"/>
              <a:t> mi </a:t>
            </a:r>
            <a:r>
              <a:rPr lang="en-US" dirty="0" err="1"/>
              <a:t>urna</a:t>
            </a:r>
            <a:r>
              <a:rPr lang="en-US" dirty="0"/>
              <a:t>, </a:t>
            </a:r>
            <a:r>
              <a:rPr lang="en-US" dirty="0" err="1"/>
              <a:t>volutpat</a:t>
            </a:r>
            <a:r>
              <a:rPr lang="en-US" dirty="0"/>
              <a:t> non </a:t>
            </a:r>
            <a:r>
              <a:rPr lang="en-US" dirty="0" err="1"/>
              <a:t>nibh</a:t>
            </a:r>
            <a:r>
              <a:rPr lang="en-US" dirty="0"/>
              <a:t> vitae, </a:t>
            </a:r>
            <a:r>
              <a:rPr lang="en-US" dirty="0" err="1"/>
              <a:t>sagittis</a:t>
            </a:r>
            <a:r>
              <a:rPr lang="en-US" dirty="0"/>
              <a:t> </a:t>
            </a:r>
            <a:r>
              <a:rPr lang="en-US" dirty="0" err="1"/>
              <a:t>efficitur</a:t>
            </a:r>
            <a:r>
              <a:rPr lang="en-US" dirty="0"/>
              <a:t> </a:t>
            </a:r>
            <a:r>
              <a:rPr lang="en-US" dirty="0" err="1"/>
              <a:t>nisl</a:t>
            </a:r>
            <a:r>
              <a:rPr lang="en-US" dirty="0"/>
              <a:t>. Nam </a:t>
            </a:r>
            <a:r>
              <a:rPr lang="en-US" dirty="0" err="1"/>
              <a:t>dignissim</a:t>
            </a:r>
            <a:r>
              <a:rPr lang="en-US" dirty="0"/>
              <a:t> </a:t>
            </a:r>
            <a:r>
              <a:rPr lang="en-US" dirty="0" err="1"/>
              <a:t>augue</a:t>
            </a:r>
            <a:r>
              <a:rPr lang="en-US" dirty="0"/>
              <a:t> </a:t>
            </a:r>
            <a:r>
              <a:rPr lang="en-US" dirty="0" err="1"/>
              <a:t>interdum</a:t>
            </a:r>
            <a:r>
              <a:rPr lang="en-US" dirty="0"/>
              <a:t> </a:t>
            </a:r>
            <a:r>
              <a:rPr lang="en-US" dirty="0" err="1"/>
              <a:t>feugiat</a:t>
            </a:r>
            <a:r>
              <a:rPr lang="en-US" dirty="0"/>
              <a:t> </a:t>
            </a:r>
            <a:r>
              <a:rPr lang="en-US" dirty="0" err="1"/>
              <a:t>rutrum</a:t>
            </a:r>
            <a:r>
              <a:rPr lang="en-US" dirty="0"/>
              <a:t>. </a:t>
            </a:r>
          </a:p>
        </p:txBody>
      </p:sp>
      <p:sp>
        <p:nvSpPr>
          <p:cNvPr id="2" name="Text Placeholder 4">
            <a:extLst>
              <a:ext uri="{FF2B5EF4-FFF2-40B4-BE49-F238E27FC236}">
                <a16:creationId xmlns:a16="http://schemas.microsoft.com/office/drawing/2014/main" id="{FF731FDF-D2B6-2C67-542A-04166659695E}"/>
              </a:ext>
            </a:extLst>
          </p:cNvPr>
          <p:cNvSpPr>
            <a:spLocks noGrp="1"/>
          </p:cNvSpPr>
          <p:nvPr>
            <p:ph type="body" sz="quarter" idx="13" hasCustomPrompt="1"/>
          </p:nvPr>
        </p:nvSpPr>
        <p:spPr>
          <a:xfrm>
            <a:off x="394108" y="1916113"/>
            <a:ext cx="4194175" cy="1951892"/>
          </a:xfrm>
          <a:prstGeom prst="rect">
            <a:avLst/>
          </a:prstGeom>
        </p:spPr>
        <p:txBody>
          <a:bodyPr>
            <a:noAutofit/>
          </a:bodyPr>
          <a:lstStyle>
            <a:lvl1pPr marL="0" marR="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400" spc="40" baseline="0">
                <a:solidFill>
                  <a:srgbClr val="092E68"/>
                </a:solidFill>
                <a:latin typeface="DM Serif Display" pitchFamily="2" charset="0"/>
              </a:defRPr>
            </a:lvl1pPr>
          </a:lstStyle>
          <a:p>
            <a:pPr lvl="0"/>
            <a:r>
              <a:rPr lang="en-US" dirty="0"/>
              <a:t>Grafikas </a:t>
            </a:r>
            <a:r>
              <a:rPr lang="en-US" dirty="0" err="1"/>
              <a:t>diagrama</a:t>
            </a:r>
            <a:endParaRPr lang="en-US" dirty="0"/>
          </a:p>
        </p:txBody>
      </p:sp>
      <p:pic>
        <p:nvPicPr>
          <p:cNvPr id="3" name="Picture 2" descr="Icon&#10;&#10;Description automatically generated with medium confidence">
            <a:extLst>
              <a:ext uri="{FF2B5EF4-FFF2-40B4-BE49-F238E27FC236}">
                <a16:creationId xmlns:a16="http://schemas.microsoft.com/office/drawing/2014/main" id="{D550F834-AC78-9FE1-1570-6BE38C659C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425" y="476250"/>
            <a:ext cx="709691" cy="700155"/>
          </a:xfrm>
          <a:prstGeom prst="rect">
            <a:avLst/>
          </a:prstGeom>
        </p:spPr>
      </p:pic>
      <p:sp>
        <p:nvSpPr>
          <p:cNvPr id="4" name="Slide Number Placeholder 7">
            <a:extLst>
              <a:ext uri="{FF2B5EF4-FFF2-40B4-BE49-F238E27FC236}">
                <a16:creationId xmlns:a16="http://schemas.microsoft.com/office/drawing/2014/main" id="{CA89EB26-D916-6986-681D-D6CA183D57CE}"/>
              </a:ext>
            </a:extLst>
          </p:cNvPr>
          <p:cNvSpPr>
            <a:spLocks noGrp="1"/>
          </p:cNvSpPr>
          <p:nvPr>
            <p:ph type="sldNum" sz="quarter" idx="4"/>
          </p:nvPr>
        </p:nvSpPr>
        <p:spPr>
          <a:xfrm>
            <a:off x="412962" y="6281733"/>
            <a:ext cx="2928619" cy="365129"/>
          </a:xfrm>
          <a:prstGeom prst="rect">
            <a:avLst/>
          </a:prstGeom>
        </p:spPr>
        <p:txBody>
          <a:bodyPr/>
          <a:lstStyle>
            <a:lvl1pPr algn="l">
              <a:defRPr sz="800" spc="30" baseline="0">
                <a:solidFill>
                  <a:srgbClr val="092E68"/>
                </a:solidFill>
                <a:latin typeface="DM Sans" pitchFamily="2" charset="77"/>
              </a:defRPr>
            </a:lvl1pPr>
          </a:lstStyle>
          <a:p>
            <a:fld id="{2C9A1DEF-F8CC-264F-9A7B-89BAB9CBC5C2}" type="slidenum">
              <a:rPr lang="en-US" smtClean="0"/>
              <a:pPr/>
              <a:t>‹#›</a:t>
            </a:fld>
            <a:r>
              <a:rPr lang="en-US" dirty="0"/>
              <a:t>   |   </a:t>
            </a:r>
            <a:r>
              <a:rPr lang="en-US" dirty="0" err="1"/>
              <a:t>Centrinė</a:t>
            </a:r>
            <a:r>
              <a:rPr lang="en-US" dirty="0"/>
              <a:t> </a:t>
            </a:r>
            <a:r>
              <a:rPr lang="en-US" dirty="0" err="1"/>
              <a:t>projektų</a:t>
            </a:r>
            <a:r>
              <a:rPr lang="en-US" dirty="0"/>
              <a:t> </a:t>
            </a:r>
            <a:r>
              <a:rPr lang="en-US" dirty="0" err="1"/>
              <a:t>valdymo</a:t>
            </a:r>
            <a:r>
              <a:rPr lang="en-US" dirty="0"/>
              <a:t> </a:t>
            </a:r>
            <a:r>
              <a:rPr lang="en-US" dirty="0" err="1"/>
              <a:t>agentūra</a:t>
            </a:r>
            <a:endParaRPr lang="x-none" dirty="0"/>
          </a:p>
        </p:txBody>
      </p:sp>
    </p:spTree>
    <p:extLst>
      <p:ext uri="{BB962C8B-B14F-4D97-AF65-F5344CB8AC3E}">
        <p14:creationId xmlns:p14="http://schemas.microsoft.com/office/powerpoint/2010/main" val="2149065022"/>
      </p:ext>
    </p:extLst>
  </p:cSld>
  <p:clrMapOvr>
    <a:masterClrMapping/>
  </p:clrMapOvr>
  <p:extLst>
    <p:ext uri="{DCECCB84-F9BA-43D5-87BE-67443E8EF086}">
      <p15:sldGuideLst xmlns:p15="http://schemas.microsoft.com/office/powerpoint/2012/main">
        <p15:guide id="3" orient="horz" pos="3680">
          <p15:clr>
            <a:srgbClr val="FBAE40"/>
          </p15:clr>
        </p15:guide>
        <p15:guide id="4" orient="horz" pos="1207">
          <p15:clr>
            <a:srgbClr val="FBAE40"/>
          </p15:clr>
        </p15:guide>
        <p15:guide id="5" pos="7378">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agrama 2">
    <p:bg>
      <p:bgPr>
        <a:solidFill>
          <a:srgbClr val="DCDCDC"/>
        </a:solidFill>
        <a:effectLst/>
      </p:bgPr>
    </p:bg>
    <p:spTree>
      <p:nvGrpSpPr>
        <p:cNvPr id="1" name=""/>
        <p:cNvGrpSpPr/>
        <p:nvPr/>
      </p:nvGrpSpPr>
      <p:grpSpPr>
        <a:xfrm>
          <a:off x="0" y="0"/>
          <a:ext cx="0" cy="0"/>
          <a:chOff x="0" y="0"/>
          <a:chExt cx="0" cy="0"/>
        </a:xfrm>
      </p:grpSpPr>
      <p:sp>
        <p:nvSpPr>
          <p:cNvPr id="22" name="Text Placeholder 4">
            <a:extLst>
              <a:ext uri="{FF2B5EF4-FFF2-40B4-BE49-F238E27FC236}">
                <a16:creationId xmlns:a16="http://schemas.microsoft.com/office/drawing/2014/main" id="{FCB066B1-0A5A-3F18-8037-5E04C3FC7A5A}"/>
              </a:ext>
            </a:extLst>
          </p:cNvPr>
          <p:cNvSpPr>
            <a:spLocks noGrp="1"/>
          </p:cNvSpPr>
          <p:nvPr>
            <p:ph type="body" sz="quarter" idx="10" hasCustomPrompt="1"/>
          </p:nvPr>
        </p:nvSpPr>
        <p:spPr>
          <a:xfrm>
            <a:off x="412962" y="3600689"/>
            <a:ext cx="3524038" cy="2570389"/>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400" spc="40" baseline="0">
                <a:solidFill>
                  <a:srgbClr val="092E68"/>
                </a:solidFill>
                <a:latin typeface="DM Sans" pitchFamily="2" charset="77"/>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dignissim</a:t>
            </a:r>
            <a:r>
              <a:rPr lang="en-US" dirty="0"/>
              <a:t> </a:t>
            </a:r>
            <a:r>
              <a:rPr lang="en-US" dirty="0" err="1"/>
              <a:t>augue</a:t>
            </a:r>
            <a:r>
              <a:rPr lang="en-US" dirty="0"/>
              <a:t> </a:t>
            </a:r>
            <a:r>
              <a:rPr lang="en-US" dirty="0" err="1"/>
              <a:t>interdum</a:t>
            </a:r>
            <a:r>
              <a:rPr lang="en-US" dirty="0"/>
              <a:t> </a:t>
            </a:r>
            <a:r>
              <a:rPr lang="en-US" dirty="0" err="1"/>
              <a:t>feugiat</a:t>
            </a:r>
            <a:r>
              <a:rPr lang="en-US" dirty="0"/>
              <a:t> </a:t>
            </a:r>
            <a:r>
              <a:rPr lang="en-US" dirty="0" err="1"/>
              <a:t>rutrum</a:t>
            </a:r>
            <a:r>
              <a:rPr lang="en-US" dirty="0"/>
              <a:t>. </a:t>
            </a:r>
            <a:r>
              <a:rPr lang="en-US" dirty="0" err="1"/>
              <a:t>Aliquam</a:t>
            </a:r>
            <a:r>
              <a:rPr lang="en-US" dirty="0"/>
              <a:t> </a:t>
            </a:r>
            <a:r>
              <a:rPr lang="en-US" dirty="0" err="1"/>
              <a:t>erat</a:t>
            </a:r>
            <a:r>
              <a:rPr lang="en-US" dirty="0"/>
              <a:t> </a:t>
            </a:r>
            <a:r>
              <a:rPr lang="en-US" dirty="0" err="1"/>
              <a:t>volutpat</a:t>
            </a:r>
            <a:r>
              <a:rPr lang="en-US" dirty="0"/>
              <a:t>. </a:t>
            </a:r>
            <a:r>
              <a:rPr lang="en-US" dirty="0" err="1"/>
              <a:t>Mauris</a:t>
            </a:r>
            <a:r>
              <a:rPr lang="en-US" dirty="0"/>
              <a:t> mi </a:t>
            </a:r>
            <a:r>
              <a:rPr lang="en-US" dirty="0" err="1"/>
              <a:t>urna</a:t>
            </a:r>
            <a:r>
              <a:rPr lang="en-US" dirty="0"/>
              <a:t>, </a:t>
            </a:r>
            <a:r>
              <a:rPr lang="en-US" dirty="0" err="1"/>
              <a:t>volutpat</a:t>
            </a:r>
            <a:r>
              <a:rPr lang="en-US" dirty="0"/>
              <a:t> non </a:t>
            </a:r>
            <a:r>
              <a:rPr lang="en-US" dirty="0" err="1"/>
              <a:t>nibh</a:t>
            </a:r>
            <a:r>
              <a:rPr lang="en-US" dirty="0"/>
              <a:t> vitae, </a:t>
            </a:r>
            <a:r>
              <a:rPr lang="en-US" dirty="0" err="1"/>
              <a:t>sagittis</a:t>
            </a:r>
            <a:r>
              <a:rPr lang="en-US" dirty="0"/>
              <a:t> </a:t>
            </a:r>
            <a:r>
              <a:rPr lang="en-US" dirty="0" err="1"/>
              <a:t>efficitur</a:t>
            </a:r>
            <a:r>
              <a:rPr lang="en-US" dirty="0"/>
              <a:t> </a:t>
            </a:r>
            <a:r>
              <a:rPr lang="en-US" dirty="0" err="1"/>
              <a:t>nisl</a:t>
            </a:r>
            <a:r>
              <a:rPr lang="en-US" dirty="0"/>
              <a:t>. Nam </a:t>
            </a:r>
            <a:r>
              <a:rPr lang="en-US" dirty="0" err="1"/>
              <a:t>dignissim</a:t>
            </a:r>
            <a:r>
              <a:rPr lang="en-US" dirty="0"/>
              <a:t> </a:t>
            </a:r>
            <a:r>
              <a:rPr lang="en-US" dirty="0" err="1"/>
              <a:t>augue</a:t>
            </a:r>
            <a:r>
              <a:rPr lang="en-US" dirty="0"/>
              <a:t> </a:t>
            </a:r>
            <a:r>
              <a:rPr lang="en-US" dirty="0" err="1"/>
              <a:t>interdum</a:t>
            </a:r>
            <a:r>
              <a:rPr lang="en-US" dirty="0"/>
              <a:t> </a:t>
            </a:r>
            <a:r>
              <a:rPr lang="en-US" dirty="0" err="1"/>
              <a:t>feugiat</a:t>
            </a:r>
            <a:r>
              <a:rPr lang="en-US" dirty="0"/>
              <a:t> </a:t>
            </a:r>
            <a:r>
              <a:rPr lang="en-US" dirty="0" err="1"/>
              <a:t>rutrum</a:t>
            </a:r>
            <a:r>
              <a:rPr lang="en-US" dirty="0"/>
              <a:t>. </a:t>
            </a:r>
          </a:p>
        </p:txBody>
      </p:sp>
      <p:sp>
        <p:nvSpPr>
          <p:cNvPr id="2" name="Text Placeholder 4">
            <a:extLst>
              <a:ext uri="{FF2B5EF4-FFF2-40B4-BE49-F238E27FC236}">
                <a16:creationId xmlns:a16="http://schemas.microsoft.com/office/drawing/2014/main" id="{FF731FDF-D2B6-2C67-542A-04166659695E}"/>
              </a:ext>
            </a:extLst>
          </p:cNvPr>
          <p:cNvSpPr>
            <a:spLocks noGrp="1"/>
          </p:cNvSpPr>
          <p:nvPr>
            <p:ph type="body" sz="quarter" idx="13" hasCustomPrompt="1"/>
          </p:nvPr>
        </p:nvSpPr>
        <p:spPr>
          <a:xfrm>
            <a:off x="394108" y="1916113"/>
            <a:ext cx="4194175" cy="1951892"/>
          </a:xfrm>
          <a:prstGeom prst="rect">
            <a:avLst/>
          </a:prstGeom>
        </p:spPr>
        <p:txBody>
          <a:bodyPr>
            <a:noAutofit/>
          </a:bodyPr>
          <a:lstStyle>
            <a:lvl1pPr marL="0" marR="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400" spc="40" baseline="0">
                <a:solidFill>
                  <a:srgbClr val="092E68"/>
                </a:solidFill>
                <a:latin typeface="DM Serif Display" pitchFamily="2" charset="0"/>
              </a:defRPr>
            </a:lvl1pPr>
          </a:lstStyle>
          <a:p>
            <a:pPr lvl="0"/>
            <a:r>
              <a:rPr lang="en-US" dirty="0"/>
              <a:t>Grafikas </a:t>
            </a:r>
            <a:r>
              <a:rPr lang="en-US" dirty="0" err="1"/>
              <a:t>diagrama</a:t>
            </a:r>
            <a:endParaRPr lang="en-US" dirty="0"/>
          </a:p>
        </p:txBody>
      </p:sp>
      <p:pic>
        <p:nvPicPr>
          <p:cNvPr id="7" name="Picture 6" descr="Icon&#10;&#10;Description automatically generated with medium confidence">
            <a:extLst>
              <a:ext uri="{FF2B5EF4-FFF2-40B4-BE49-F238E27FC236}">
                <a16:creationId xmlns:a16="http://schemas.microsoft.com/office/drawing/2014/main" id="{91D8E18C-F762-BF87-D798-5736B4CA2A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425" y="476250"/>
            <a:ext cx="709691" cy="700155"/>
          </a:xfrm>
          <a:prstGeom prst="rect">
            <a:avLst/>
          </a:prstGeom>
        </p:spPr>
      </p:pic>
      <p:sp>
        <p:nvSpPr>
          <p:cNvPr id="4" name="Slide Number Placeholder 7">
            <a:extLst>
              <a:ext uri="{FF2B5EF4-FFF2-40B4-BE49-F238E27FC236}">
                <a16:creationId xmlns:a16="http://schemas.microsoft.com/office/drawing/2014/main" id="{4735FDE9-00DB-161C-AB56-76DA53D06FDC}"/>
              </a:ext>
            </a:extLst>
          </p:cNvPr>
          <p:cNvSpPr>
            <a:spLocks noGrp="1"/>
          </p:cNvSpPr>
          <p:nvPr>
            <p:ph type="sldNum" sz="quarter" idx="4"/>
          </p:nvPr>
        </p:nvSpPr>
        <p:spPr>
          <a:xfrm>
            <a:off x="412962" y="6281733"/>
            <a:ext cx="2928619" cy="365129"/>
          </a:xfrm>
          <a:prstGeom prst="rect">
            <a:avLst/>
          </a:prstGeom>
        </p:spPr>
        <p:txBody>
          <a:bodyPr/>
          <a:lstStyle>
            <a:lvl1pPr algn="l">
              <a:defRPr sz="800" spc="30" baseline="0">
                <a:solidFill>
                  <a:srgbClr val="092E68"/>
                </a:solidFill>
                <a:latin typeface="DM Sans" pitchFamily="2" charset="77"/>
              </a:defRPr>
            </a:lvl1pPr>
          </a:lstStyle>
          <a:p>
            <a:fld id="{2C9A1DEF-F8CC-264F-9A7B-89BAB9CBC5C2}" type="slidenum">
              <a:rPr lang="en-US" smtClean="0"/>
              <a:pPr/>
              <a:t>‹#›</a:t>
            </a:fld>
            <a:r>
              <a:rPr lang="en-US" dirty="0"/>
              <a:t>   |   </a:t>
            </a:r>
            <a:r>
              <a:rPr lang="en-US" dirty="0" err="1"/>
              <a:t>Centrinė</a:t>
            </a:r>
            <a:r>
              <a:rPr lang="en-US" dirty="0"/>
              <a:t> </a:t>
            </a:r>
            <a:r>
              <a:rPr lang="en-US" dirty="0" err="1"/>
              <a:t>projektų</a:t>
            </a:r>
            <a:r>
              <a:rPr lang="en-US" dirty="0"/>
              <a:t> </a:t>
            </a:r>
            <a:r>
              <a:rPr lang="en-US" dirty="0" err="1"/>
              <a:t>valdymo</a:t>
            </a:r>
            <a:r>
              <a:rPr lang="en-US" dirty="0"/>
              <a:t> </a:t>
            </a:r>
            <a:r>
              <a:rPr lang="en-US" dirty="0" err="1"/>
              <a:t>agentūra</a:t>
            </a:r>
            <a:endParaRPr lang="x-none" dirty="0"/>
          </a:p>
        </p:txBody>
      </p:sp>
    </p:spTree>
    <p:extLst>
      <p:ext uri="{BB962C8B-B14F-4D97-AF65-F5344CB8AC3E}">
        <p14:creationId xmlns:p14="http://schemas.microsoft.com/office/powerpoint/2010/main" val="3259410216"/>
      </p:ext>
    </p:extLst>
  </p:cSld>
  <p:clrMapOvr>
    <a:masterClrMapping/>
  </p:clrMapOvr>
  <p:extLst>
    <p:ext uri="{DCECCB84-F9BA-43D5-87BE-67443E8EF086}">
      <p15:sldGuideLst xmlns:p15="http://schemas.microsoft.com/office/powerpoint/2012/main">
        <p15:guide id="3" orient="horz" pos="3680">
          <p15:clr>
            <a:srgbClr val="FBAE40"/>
          </p15:clr>
        </p15:guide>
        <p15:guide id="4" orient="horz" pos="1207">
          <p15:clr>
            <a:srgbClr val="FBAE40"/>
          </p15:clr>
        </p15:guide>
        <p15:guide id="5" pos="7378">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Diagrama 2">
    <p:bg>
      <p:bgPr>
        <a:solidFill>
          <a:srgbClr val="DCDCDC"/>
        </a:solidFill>
        <a:effectLst/>
      </p:bgPr>
    </p:bg>
    <p:spTree>
      <p:nvGrpSpPr>
        <p:cNvPr id="1" name=""/>
        <p:cNvGrpSpPr/>
        <p:nvPr/>
      </p:nvGrpSpPr>
      <p:grpSpPr>
        <a:xfrm>
          <a:off x="0" y="0"/>
          <a:ext cx="0" cy="0"/>
          <a:chOff x="0" y="0"/>
          <a:chExt cx="0" cy="0"/>
        </a:xfrm>
      </p:grpSpPr>
      <p:sp>
        <p:nvSpPr>
          <p:cNvPr id="22" name="Text Placeholder 4">
            <a:extLst>
              <a:ext uri="{FF2B5EF4-FFF2-40B4-BE49-F238E27FC236}">
                <a16:creationId xmlns:a16="http://schemas.microsoft.com/office/drawing/2014/main" id="{FCB066B1-0A5A-3F18-8037-5E04C3FC7A5A}"/>
              </a:ext>
            </a:extLst>
          </p:cNvPr>
          <p:cNvSpPr>
            <a:spLocks noGrp="1"/>
          </p:cNvSpPr>
          <p:nvPr>
            <p:ph type="body" sz="quarter" idx="10" hasCustomPrompt="1"/>
          </p:nvPr>
        </p:nvSpPr>
        <p:spPr>
          <a:xfrm>
            <a:off x="412962" y="3600689"/>
            <a:ext cx="3524038" cy="2570389"/>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400" spc="40" baseline="0">
                <a:solidFill>
                  <a:srgbClr val="092E68"/>
                </a:solidFill>
                <a:latin typeface="DM Sans" pitchFamily="2" charset="77"/>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dignissim</a:t>
            </a:r>
            <a:r>
              <a:rPr lang="en-US" dirty="0"/>
              <a:t> </a:t>
            </a:r>
            <a:r>
              <a:rPr lang="en-US" dirty="0" err="1"/>
              <a:t>augue</a:t>
            </a:r>
            <a:r>
              <a:rPr lang="en-US" dirty="0"/>
              <a:t> </a:t>
            </a:r>
            <a:r>
              <a:rPr lang="en-US" dirty="0" err="1"/>
              <a:t>interdum</a:t>
            </a:r>
            <a:r>
              <a:rPr lang="en-US" dirty="0"/>
              <a:t> </a:t>
            </a:r>
            <a:r>
              <a:rPr lang="en-US" dirty="0" err="1"/>
              <a:t>feugiat</a:t>
            </a:r>
            <a:r>
              <a:rPr lang="en-US" dirty="0"/>
              <a:t> </a:t>
            </a:r>
            <a:r>
              <a:rPr lang="en-US" dirty="0" err="1"/>
              <a:t>rutrum</a:t>
            </a:r>
            <a:r>
              <a:rPr lang="en-US" dirty="0"/>
              <a:t>. </a:t>
            </a:r>
            <a:r>
              <a:rPr lang="en-US" dirty="0" err="1"/>
              <a:t>Aliquam</a:t>
            </a:r>
            <a:r>
              <a:rPr lang="en-US" dirty="0"/>
              <a:t> </a:t>
            </a:r>
            <a:r>
              <a:rPr lang="en-US" dirty="0" err="1"/>
              <a:t>erat</a:t>
            </a:r>
            <a:r>
              <a:rPr lang="en-US" dirty="0"/>
              <a:t> </a:t>
            </a:r>
            <a:r>
              <a:rPr lang="en-US" dirty="0" err="1"/>
              <a:t>volutpat</a:t>
            </a:r>
            <a:r>
              <a:rPr lang="en-US" dirty="0"/>
              <a:t>. </a:t>
            </a:r>
            <a:r>
              <a:rPr lang="en-US" dirty="0" err="1"/>
              <a:t>Mauris</a:t>
            </a:r>
            <a:r>
              <a:rPr lang="en-US" dirty="0"/>
              <a:t> mi </a:t>
            </a:r>
            <a:r>
              <a:rPr lang="en-US" dirty="0" err="1"/>
              <a:t>urna</a:t>
            </a:r>
            <a:r>
              <a:rPr lang="en-US" dirty="0"/>
              <a:t>, </a:t>
            </a:r>
            <a:r>
              <a:rPr lang="en-US" dirty="0" err="1"/>
              <a:t>volutpat</a:t>
            </a:r>
            <a:r>
              <a:rPr lang="en-US" dirty="0"/>
              <a:t> non </a:t>
            </a:r>
            <a:r>
              <a:rPr lang="en-US" dirty="0" err="1"/>
              <a:t>nibh</a:t>
            </a:r>
            <a:r>
              <a:rPr lang="en-US" dirty="0"/>
              <a:t> vitae, </a:t>
            </a:r>
            <a:r>
              <a:rPr lang="en-US" dirty="0" err="1"/>
              <a:t>sagittis</a:t>
            </a:r>
            <a:r>
              <a:rPr lang="en-US" dirty="0"/>
              <a:t> </a:t>
            </a:r>
            <a:r>
              <a:rPr lang="en-US" dirty="0" err="1"/>
              <a:t>efficitur</a:t>
            </a:r>
            <a:r>
              <a:rPr lang="en-US" dirty="0"/>
              <a:t> </a:t>
            </a:r>
            <a:r>
              <a:rPr lang="en-US" dirty="0" err="1"/>
              <a:t>nisl</a:t>
            </a:r>
            <a:r>
              <a:rPr lang="en-US" dirty="0"/>
              <a:t>. Nam </a:t>
            </a:r>
            <a:r>
              <a:rPr lang="en-US" dirty="0" err="1"/>
              <a:t>dignissim</a:t>
            </a:r>
            <a:r>
              <a:rPr lang="en-US" dirty="0"/>
              <a:t> </a:t>
            </a:r>
            <a:r>
              <a:rPr lang="en-US" dirty="0" err="1"/>
              <a:t>augue</a:t>
            </a:r>
            <a:r>
              <a:rPr lang="en-US" dirty="0"/>
              <a:t> </a:t>
            </a:r>
            <a:r>
              <a:rPr lang="en-US" dirty="0" err="1"/>
              <a:t>interdum</a:t>
            </a:r>
            <a:r>
              <a:rPr lang="en-US" dirty="0"/>
              <a:t> </a:t>
            </a:r>
            <a:r>
              <a:rPr lang="en-US" dirty="0" err="1"/>
              <a:t>feugiat</a:t>
            </a:r>
            <a:r>
              <a:rPr lang="en-US" dirty="0"/>
              <a:t> </a:t>
            </a:r>
            <a:r>
              <a:rPr lang="en-US" dirty="0" err="1"/>
              <a:t>rutrum</a:t>
            </a:r>
            <a:r>
              <a:rPr lang="en-US" dirty="0"/>
              <a:t>. </a:t>
            </a:r>
          </a:p>
        </p:txBody>
      </p:sp>
      <p:sp>
        <p:nvSpPr>
          <p:cNvPr id="2" name="Text Placeholder 4">
            <a:extLst>
              <a:ext uri="{FF2B5EF4-FFF2-40B4-BE49-F238E27FC236}">
                <a16:creationId xmlns:a16="http://schemas.microsoft.com/office/drawing/2014/main" id="{FF731FDF-D2B6-2C67-542A-04166659695E}"/>
              </a:ext>
            </a:extLst>
          </p:cNvPr>
          <p:cNvSpPr>
            <a:spLocks noGrp="1"/>
          </p:cNvSpPr>
          <p:nvPr>
            <p:ph type="body" sz="quarter" idx="13" hasCustomPrompt="1"/>
          </p:nvPr>
        </p:nvSpPr>
        <p:spPr>
          <a:xfrm>
            <a:off x="394108" y="1916113"/>
            <a:ext cx="4194175" cy="1951892"/>
          </a:xfrm>
          <a:prstGeom prst="rect">
            <a:avLst/>
          </a:prstGeom>
        </p:spPr>
        <p:txBody>
          <a:bodyPr>
            <a:noAutofit/>
          </a:bodyPr>
          <a:lstStyle>
            <a:lvl1pPr marL="0" marR="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400" spc="40" baseline="0">
                <a:solidFill>
                  <a:srgbClr val="092E68"/>
                </a:solidFill>
                <a:latin typeface="DM Serif Display" pitchFamily="2" charset="0"/>
              </a:defRPr>
            </a:lvl1pPr>
          </a:lstStyle>
          <a:p>
            <a:pPr lvl="0"/>
            <a:r>
              <a:rPr lang="en-US" dirty="0"/>
              <a:t>Grafikas </a:t>
            </a:r>
            <a:r>
              <a:rPr lang="en-US" dirty="0" err="1"/>
              <a:t>diagrama</a:t>
            </a:r>
            <a:endParaRPr lang="en-US" dirty="0"/>
          </a:p>
        </p:txBody>
      </p:sp>
      <p:pic>
        <p:nvPicPr>
          <p:cNvPr id="7" name="Picture 6" descr="Icon&#10;&#10;Description automatically generated with medium confidence">
            <a:extLst>
              <a:ext uri="{FF2B5EF4-FFF2-40B4-BE49-F238E27FC236}">
                <a16:creationId xmlns:a16="http://schemas.microsoft.com/office/drawing/2014/main" id="{91D8E18C-F762-BF87-D798-5736B4CA2A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425" y="476250"/>
            <a:ext cx="709691" cy="700155"/>
          </a:xfrm>
          <a:prstGeom prst="rect">
            <a:avLst/>
          </a:prstGeom>
        </p:spPr>
      </p:pic>
      <p:sp>
        <p:nvSpPr>
          <p:cNvPr id="4" name="Slide Number Placeholder 7">
            <a:extLst>
              <a:ext uri="{FF2B5EF4-FFF2-40B4-BE49-F238E27FC236}">
                <a16:creationId xmlns:a16="http://schemas.microsoft.com/office/drawing/2014/main" id="{97030B1D-2E4E-C866-181B-C70D2DE0793C}"/>
              </a:ext>
            </a:extLst>
          </p:cNvPr>
          <p:cNvSpPr>
            <a:spLocks noGrp="1"/>
          </p:cNvSpPr>
          <p:nvPr>
            <p:ph type="sldNum" sz="quarter" idx="4"/>
          </p:nvPr>
        </p:nvSpPr>
        <p:spPr>
          <a:xfrm>
            <a:off x="412962" y="6281733"/>
            <a:ext cx="2928619" cy="365129"/>
          </a:xfrm>
          <a:prstGeom prst="rect">
            <a:avLst/>
          </a:prstGeom>
        </p:spPr>
        <p:txBody>
          <a:bodyPr/>
          <a:lstStyle>
            <a:lvl1pPr algn="l">
              <a:defRPr sz="800" spc="30" baseline="0">
                <a:solidFill>
                  <a:srgbClr val="092E68"/>
                </a:solidFill>
                <a:latin typeface="DM Sans" pitchFamily="2" charset="77"/>
              </a:defRPr>
            </a:lvl1pPr>
          </a:lstStyle>
          <a:p>
            <a:fld id="{2C9A1DEF-F8CC-264F-9A7B-89BAB9CBC5C2}" type="slidenum">
              <a:rPr lang="en-US" smtClean="0"/>
              <a:pPr/>
              <a:t>‹#›</a:t>
            </a:fld>
            <a:r>
              <a:rPr lang="en-US" dirty="0"/>
              <a:t>   |   </a:t>
            </a:r>
            <a:r>
              <a:rPr lang="en-US" dirty="0" err="1"/>
              <a:t>Centrinė</a:t>
            </a:r>
            <a:r>
              <a:rPr lang="en-US" dirty="0"/>
              <a:t> </a:t>
            </a:r>
            <a:r>
              <a:rPr lang="en-US" dirty="0" err="1"/>
              <a:t>projektų</a:t>
            </a:r>
            <a:r>
              <a:rPr lang="en-US" dirty="0"/>
              <a:t> </a:t>
            </a:r>
            <a:r>
              <a:rPr lang="en-US" dirty="0" err="1"/>
              <a:t>valdymo</a:t>
            </a:r>
            <a:r>
              <a:rPr lang="en-US" dirty="0"/>
              <a:t> </a:t>
            </a:r>
            <a:r>
              <a:rPr lang="en-US" dirty="0" err="1"/>
              <a:t>agentūra</a:t>
            </a:r>
            <a:endParaRPr lang="x-none" dirty="0"/>
          </a:p>
        </p:txBody>
      </p:sp>
    </p:spTree>
    <p:extLst>
      <p:ext uri="{BB962C8B-B14F-4D97-AF65-F5344CB8AC3E}">
        <p14:creationId xmlns:p14="http://schemas.microsoft.com/office/powerpoint/2010/main" val="3441884786"/>
      </p:ext>
    </p:extLst>
  </p:cSld>
  <p:clrMapOvr>
    <a:masterClrMapping/>
  </p:clrMapOvr>
  <p:extLst>
    <p:ext uri="{DCECCB84-F9BA-43D5-87BE-67443E8EF086}">
      <p15:sldGuideLst xmlns:p15="http://schemas.microsoft.com/office/powerpoint/2012/main">
        <p15:guide id="3" orient="horz" pos="3680">
          <p15:clr>
            <a:srgbClr val="FBAE40"/>
          </p15:clr>
        </p15:guide>
        <p15:guide id="4" orient="horz" pos="1207">
          <p15:clr>
            <a:srgbClr val="FBAE40"/>
          </p15:clr>
        </p15:guide>
        <p15:guide id="5" pos="7378">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kstas ir statistika">
    <p:bg>
      <p:bgPr>
        <a:solidFill>
          <a:srgbClr val="A0BAEB"/>
        </a:solidFill>
        <a:effectLst/>
      </p:bgPr>
    </p:bg>
    <p:spTree>
      <p:nvGrpSpPr>
        <p:cNvPr id="1" name=""/>
        <p:cNvGrpSpPr/>
        <p:nvPr/>
      </p:nvGrpSpPr>
      <p:grpSpPr>
        <a:xfrm>
          <a:off x="0" y="0"/>
          <a:ext cx="0" cy="0"/>
          <a:chOff x="0" y="0"/>
          <a:chExt cx="0" cy="0"/>
        </a:xfrm>
      </p:grpSpPr>
      <p:sp>
        <p:nvSpPr>
          <p:cNvPr id="22" name="Text Placeholder 4">
            <a:extLst>
              <a:ext uri="{FF2B5EF4-FFF2-40B4-BE49-F238E27FC236}">
                <a16:creationId xmlns:a16="http://schemas.microsoft.com/office/drawing/2014/main" id="{FCB066B1-0A5A-3F18-8037-5E04C3FC7A5A}"/>
              </a:ext>
            </a:extLst>
          </p:cNvPr>
          <p:cNvSpPr>
            <a:spLocks noGrp="1"/>
          </p:cNvSpPr>
          <p:nvPr>
            <p:ph type="body" sz="quarter" idx="10" hasCustomPrompt="1"/>
          </p:nvPr>
        </p:nvSpPr>
        <p:spPr>
          <a:xfrm>
            <a:off x="387984" y="1707672"/>
            <a:ext cx="5629772" cy="1721319"/>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800" b="1" i="0" spc="40" baseline="0">
                <a:solidFill>
                  <a:srgbClr val="092E68"/>
                </a:solidFill>
                <a:latin typeface="DM Sans" pitchFamily="2" charset="77"/>
              </a:defRPr>
            </a:lvl1pPr>
          </a:lstStyle>
          <a:p>
            <a:pPr lvl="0"/>
            <a:r>
              <a:rPr lang="en-US" dirty="0" err="1"/>
              <a:t>Holor</a:t>
            </a:r>
            <a:r>
              <a:rPr lang="en-US" dirty="0"/>
              <a:t>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dignissim</a:t>
            </a:r>
            <a:r>
              <a:rPr lang="en-US" dirty="0"/>
              <a:t> </a:t>
            </a:r>
            <a:r>
              <a:rPr lang="en-US" dirty="0" err="1"/>
              <a:t>augue</a:t>
            </a:r>
            <a:r>
              <a:rPr lang="en-US" dirty="0"/>
              <a:t> </a:t>
            </a:r>
            <a:r>
              <a:rPr lang="en-US" dirty="0" err="1"/>
              <a:t>interdum</a:t>
            </a:r>
            <a:r>
              <a:rPr lang="en-US" dirty="0"/>
              <a:t> </a:t>
            </a:r>
            <a:r>
              <a:rPr lang="en-US" dirty="0" err="1"/>
              <a:t>feugiat</a:t>
            </a:r>
            <a:r>
              <a:rPr lang="en-US" dirty="0"/>
              <a:t> </a:t>
            </a:r>
            <a:r>
              <a:rPr lang="en-US" dirty="0" err="1"/>
              <a:t>rutrum</a:t>
            </a:r>
            <a:r>
              <a:rPr lang="en-US" dirty="0"/>
              <a:t>. </a:t>
            </a:r>
            <a:r>
              <a:rPr lang="en-US" dirty="0" err="1"/>
              <a:t>Aliquam</a:t>
            </a:r>
            <a:r>
              <a:rPr lang="en-US" dirty="0"/>
              <a:t> </a:t>
            </a:r>
            <a:r>
              <a:rPr lang="en-US" dirty="0" err="1"/>
              <a:t>erat</a:t>
            </a:r>
            <a:r>
              <a:rPr lang="en-US" dirty="0"/>
              <a:t> </a:t>
            </a:r>
            <a:r>
              <a:rPr lang="en-US" dirty="0" err="1"/>
              <a:t>volutpat</a:t>
            </a:r>
            <a:r>
              <a:rPr lang="en-US" dirty="0"/>
              <a:t>. </a:t>
            </a:r>
            <a:r>
              <a:rPr lang="en-US" dirty="0" err="1"/>
              <a:t>Mauris</a:t>
            </a:r>
            <a:r>
              <a:rPr lang="en-US" dirty="0"/>
              <a:t> mi </a:t>
            </a:r>
            <a:r>
              <a:rPr lang="en-US" dirty="0" err="1"/>
              <a:t>urna</a:t>
            </a:r>
            <a:r>
              <a:rPr lang="en-US" dirty="0"/>
              <a:t>, </a:t>
            </a:r>
            <a:r>
              <a:rPr lang="en-US" dirty="0" err="1"/>
              <a:t>volutpat</a:t>
            </a:r>
            <a:r>
              <a:rPr lang="en-US" dirty="0"/>
              <a:t> non </a:t>
            </a:r>
            <a:r>
              <a:rPr lang="en-US" dirty="0" err="1"/>
              <a:t>nibh</a:t>
            </a:r>
            <a:r>
              <a:rPr lang="en-US" dirty="0"/>
              <a:t> vitae, </a:t>
            </a:r>
            <a:r>
              <a:rPr lang="en-US" dirty="0" err="1"/>
              <a:t>sagittis</a:t>
            </a:r>
            <a:r>
              <a:rPr lang="en-US" dirty="0"/>
              <a:t> </a:t>
            </a:r>
            <a:r>
              <a:rPr lang="en-US" dirty="0" err="1"/>
              <a:t>efficitur</a:t>
            </a:r>
            <a:r>
              <a:rPr lang="en-US" dirty="0"/>
              <a:t> </a:t>
            </a:r>
            <a:r>
              <a:rPr lang="en-US" dirty="0" err="1"/>
              <a:t>nisl</a:t>
            </a:r>
            <a:r>
              <a:rPr lang="en-US" dirty="0"/>
              <a:t>. </a:t>
            </a:r>
            <a:r>
              <a:rPr lang="en-US" dirty="0" err="1"/>
              <a:t>Dignissim</a:t>
            </a:r>
            <a:r>
              <a:rPr lang="en-US" dirty="0"/>
              <a:t> </a:t>
            </a:r>
            <a:r>
              <a:rPr lang="en-US" dirty="0" err="1"/>
              <a:t>augue</a:t>
            </a:r>
            <a:r>
              <a:rPr lang="en-US" dirty="0"/>
              <a:t> </a:t>
            </a:r>
            <a:r>
              <a:rPr lang="en-US" dirty="0" err="1"/>
              <a:t>interdum</a:t>
            </a:r>
            <a:r>
              <a:rPr lang="en-US" dirty="0"/>
              <a:t> </a:t>
            </a:r>
            <a:r>
              <a:rPr lang="en-US" dirty="0" err="1"/>
              <a:t>feugiat</a:t>
            </a:r>
            <a:r>
              <a:rPr lang="en-US" dirty="0"/>
              <a:t> </a:t>
            </a:r>
          </a:p>
        </p:txBody>
      </p:sp>
      <p:sp>
        <p:nvSpPr>
          <p:cNvPr id="3" name="Text Placeholder 4">
            <a:extLst>
              <a:ext uri="{FF2B5EF4-FFF2-40B4-BE49-F238E27FC236}">
                <a16:creationId xmlns:a16="http://schemas.microsoft.com/office/drawing/2014/main" id="{9022318E-5949-FF31-9C98-6F83DE1B56EA}"/>
              </a:ext>
            </a:extLst>
          </p:cNvPr>
          <p:cNvSpPr>
            <a:spLocks noGrp="1"/>
          </p:cNvSpPr>
          <p:nvPr>
            <p:ph type="body" sz="quarter" idx="11" hasCustomPrompt="1"/>
          </p:nvPr>
        </p:nvSpPr>
        <p:spPr>
          <a:xfrm>
            <a:off x="7270547" y="1707672"/>
            <a:ext cx="4280917" cy="1721321"/>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600" spc="40" baseline="0">
                <a:solidFill>
                  <a:srgbClr val="092E68"/>
                </a:solidFill>
                <a:latin typeface="DM Sans" pitchFamily="2" charset="77"/>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dignissim</a:t>
            </a:r>
            <a:r>
              <a:rPr lang="en-US" dirty="0"/>
              <a:t> </a:t>
            </a:r>
            <a:r>
              <a:rPr lang="en-US" dirty="0" err="1"/>
              <a:t>augue</a:t>
            </a:r>
            <a:r>
              <a:rPr lang="en-US" dirty="0"/>
              <a:t> </a:t>
            </a:r>
            <a:r>
              <a:rPr lang="en-US" dirty="0" err="1"/>
              <a:t>interdum</a:t>
            </a:r>
            <a:r>
              <a:rPr lang="en-US" dirty="0"/>
              <a:t> </a:t>
            </a:r>
            <a:r>
              <a:rPr lang="en-US" dirty="0" err="1"/>
              <a:t>feugiat</a:t>
            </a:r>
            <a:r>
              <a:rPr lang="en-US" dirty="0"/>
              <a:t> </a:t>
            </a:r>
            <a:r>
              <a:rPr lang="en-US" dirty="0" err="1"/>
              <a:t>rutrum</a:t>
            </a:r>
            <a:r>
              <a:rPr lang="en-US" dirty="0"/>
              <a:t>. </a:t>
            </a:r>
            <a:r>
              <a:rPr lang="en-US" dirty="0" err="1"/>
              <a:t>Aliquam</a:t>
            </a:r>
            <a:r>
              <a:rPr lang="en-US" dirty="0"/>
              <a:t> </a:t>
            </a:r>
            <a:r>
              <a:rPr lang="en-US" dirty="0" err="1"/>
              <a:t>erat</a:t>
            </a:r>
            <a:r>
              <a:rPr lang="en-US" dirty="0"/>
              <a:t> </a:t>
            </a:r>
            <a:r>
              <a:rPr lang="en-US" dirty="0" err="1"/>
              <a:t>volutpat</a:t>
            </a:r>
            <a:r>
              <a:rPr lang="en-US" dirty="0"/>
              <a:t>. </a:t>
            </a:r>
            <a:r>
              <a:rPr lang="en-US" dirty="0" err="1"/>
              <a:t>Mauris</a:t>
            </a:r>
            <a:r>
              <a:rPr lang="en-US" dirty="0"/>
              <a:t> mi </a:t>
            </a:r>
            <a:r>
              <a:rPr lang="en-US" dirty="0" err="1"/>
              <a:t>urna</a:t>
            </a:r>
            <a:r>
              <a:rPr lang="en-US" dirty="0"/>
              <a:t>, </a:t>
            </a:r>
            <a:r>
              <a:rPr lang="en-US" dirty="0" err="1"/>
              <a:t>volutpat</a:t>
            </a:r>
            <a:r>
              <a:rPr lang="en-US" dirty="0"/>
              <a:t> non </a:t>
            </a:r>
            <a:r>
              <a:rPr lang="en-US" dirty="0" err="1"/>
              <a:t>nibh</a:t>
            </a:r>
            <a:r>
              <a:rPr lang="en-US" dirty="0"/>
              <a:t> vitae, </a:t>
            </a:r>
            <a:r>
              <a:rPr lang="en-US" dirty="0" err="1"/>
              <a:t>sagittis</a:t>
            </a:r>
            <a:r>
              <a:rPr lang="en-US" dirty="0"/>
              <a:t> </a:t>
            </a:r>
            <a:r>
              <a:rPr lang="en-US" dirty="0" err="1"/>
              <a:t>efficitur</a:t>
            </a:r>
            <a:r>
              <a:rPr lang="en-US" dirty="0"/>
              <a:t> </a:t>
            </a:r>
            <a:r>
              <a:rPr lang="en-US" dirty="0" err="1"/>
              <a:t>nisl</a:t>
            </a:r>
            <a:r>
              <a:rPr lang="en-US" dirty="0"/>
              <a:t>. </a:t>
            </a:r>
          </a:p>
        </p:txBody>
      </p:sp>
      <p:cxnSp>
        <p:nvCxnSpPr>
          <p:cNvPr id="10" name="Straight Connector 9">
            <a:extLst>
              <a:ext uri="{FF2B5EF4-FFF2-40B4-BE49-F238E27FC236}">
                <a16:creationId xmlns:a16="http://schemas.microsoft.com/office/drawing/2014/main" id="{35C26ED7-B4D6-ED32-C7C9-9EE0404F3F9A}"/>
              </a:ext>
            </a:extLst>
          </p:cNvPr>
          <p:cNvCxnSpPr>
            <a:cxnSpLocks/>
            <a:stCxn id="6" idx="2"/>
          </p:cNvCxnSpPr>
          <p:nvPr userDrawn="1"/>
        </p:nvCxnSpPr>
        <p:spPr>
          <a:xfrm>
            <a:off x="479425" y="3688129"/>
            <a:ext cx="11790160" cy="0"/>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sp>
        <p:nvSpPr>
          <p:cNvPr id="14" name="Text Placeholder 4">
            <a:extLst>
              <a:ext uri="{FF2B5EF4-FFF2-40B4-BE49-F238E27FC236}">
                <a16:creationId xmlns:a16="http://schemas.microsoft.com/office/drawing/2014/main" id="{9CFA2AEA-171B-34F9-C2FE-C2242EA81D10}"/>
              </a:ext>
            </a:extLst>
          </p:cNvPr>
          <p:cNvSpPr>
            <a:spLocks noGrp="1"/>
          </p:cNvSpPr>
          <p:nvPr>
            <p:ph type="body" sz="quarter" idx="13" hasCustomPrompt="1"/>
          </p:nvPr>
        </p:nvSpPr>
        <p:spPr>
          <a:xfrm>
            <a:off x="391413" y="3905285"/>
            <a:ext cx="1826596" cy="614181"/>
          </a:xfrm>
          <a:prstGeom prst="rect">
            <a:avLst/>
          </a:prstGeom>
        </p:spPr>
        <p:txBody>
          <a:bodyPr>
            <a:noAutofit/>
          </a:bodyPr>
          <a:lstStyle>
            <a:lvl1pPr marL="0" marR="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400" spc="40" baseline="0">
                <a:solidFill>
                  <a:srgbClr val="092E68"/>
                </a:solidFill>
                <a:latin typeface="DM Serif Display" pitchFamily="2" charset="0"/>
              </a:defRPr>
            </a:lvl1pPr>
          </a:lstStyle>
          <a:p>
            <a:pPr lvl="0"/>
            <a:r>
              <a:rPr lang="en-US" dirty="0"/>
              <a:t>2020</a:t>
            </a:r>
          </a:p>
          <a:p>
            <a:pPr lvl="0"/>
            <a:endParaRPr lang="en-US" dirty="0"/>
          </a:p>
          <a:p>
            <a:pPr lvl="0"/>
            <a:endParaRPr lang="en-US" dirty="0"/>
          </a:p>
        </p:txBody>
      </p:sp>
      <p:sp>
        <p:nvSpPr>
          <p:cNvPr id="15" name="Text Placeholder 4">
            <a:extLst>
              <a:ext uri="{FF2B5EF4-FFF2-40B4-BE49-F238E27FC236}">
                <a16:creationId xmlns:a16="http://schemas.microsoft.com/office/drawing/2014/main" id="{4EFF64E9-2908-B82D-A7DE-0597FA96A819}"/>
              </a:ext>
            </a:extLst>
          </p:cNvPr>
          <p:cNvSpPr>
            <a:spLocks noGrp="1"/>
          </p:cNvSpPr>
          <p:nvPr>
            <p:ph type="body" sz="quarter" idx="14" hasCustomPrompt="1"/>
          </p:nvPr>
        </p:nvSpPr>
        <p:spPr>
          <a:xfrm>
            <a:off x="391413" y="4576974"/>
            <a:ext cx="2631814" cy="1721321"/>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600" spc="40" baseline="0">
                <a:solidFill>
                  <a:srgbClr val="092E68"/>
                </a:solidFill>
                <a:latin typeface="DM Sans" pitchFamily="2" charset="77"/>
              </a:defRPr>
            </a:lvl1pPr>
          </a:lstStyle>
          <a:p>
            <a:pPr lvl="0"/>
            <a:r>
              <a:rPr lang="en-US" dirty="0" err="1"/>
              <a:t>Solor</a:t>
            </a:r>
            <a:r>
              <a:rPr lang="en-US" dirty="0"/>
              <a:t> </a:t>
            </a:r>
            <a:r>
              <a:rPr lang="en-US" dirty="0" err="1"/>
              <a:t>kamo</a:t>
            </a:r>
            <a:r>
              <a:rPr lang="en-US" dirty="0"/>
              <a:t> </a:t>
            </a:r>
            <a:r>
              <a:rPr lang="en-US" dirty="0" err="1"/>
              <a:t>treser</a:t>
            </a:r>
            <a:r>
              <a:rPr lang="en-US" dirty="0"/>
              <a:t>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dignissim</a:t>
            </a:r>
            <a:r>
              <a:rPr lang="en-US" dirty="0"/>
              <a:t> </a:t>
            </a:r>
            <a:r>
              <a:rPr lang="en-US" dirty="0" err="1"/>
              <a:t>augue</a:t>
            </a:r>
            <a:r>
              <a:rPr lang="en-US" dirty="0"/>
              <a:t> </a:t>
            </a:r>
            <a:r>
              <a:rPr lang="en-US" dirty="0" err="1"/>
              <a:t>interdum</a:t>
            </a:r>
            <a:r>
              <a:rPr lang="en-US" dirty="0"/>
              <a:t>.</a:t>
            </a:r>
          </a:p>
        </p:txBody>
      </p:sp>
      <p:sp>
        <p:nvSpPr>
          <p:cNvPr id="16" name="Text Placeholder 4">
            <a:extLst>
              <a:ext uri="{FF2B5EF4-FFF2-40B4-BE49-F238E27FC236}">
                <a16:creationId xmlns:a16="http://schemas.microsoft.com/office/drawing/2014/main" id="{FE0099B8-D8BB-366C-501F-5528DEA31B80}"/>
              </a:ext>
            </a:extLst>
          </p:cNvPr>
          <p:cNvSpPr>
            <a:spLocks noGrp="1"/>
          </p:cNvSpPr>
          <p:nvPr>
            <p:ph type="body" sz="quarter" idx="15" hasCustomPrompt="1"/>
          </p:nvPr>
        </p:nvSpPr>
        <p:spPr>
          <a:xfrm>
            <a:off x="3442656" y="3905285"/>
            <a:ext cx="1826596" cy="614181"/>
          </a:xfrm>
          <a:prstGeom prst="rect">
            <a:avLst/>
          </a:prstGeom>
        </p:spPr>
        <p:txBody>
          <a:bodyPr>
            <a:noAutofit/>
          </a:bodyPr>
          <a:lstStyle>
            <a:lvl1pPr marL="0" marR="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400" spc="40" baseline="0">
                <a:solidFill>
                  <a:srgbClr val="092E68"/>
                </a:solidFill>
                <a:latin typeface="DM Serif Display" pitchFamily="2" charset="0"/>
              </a:defRPr>
            </a:lvl1pPr>
          </a:lstStyle>
          <a:p>
            <a:pPr lvl="0"/>
            <a:r>
              <a:rPr lang="en-US" dirty="0"/>
              <a:t>2021</a:t>
            </a:r>
          </a:p>
          <a:p>
            <a:pPr lvl="0"/>
            <a:endParaRPr lang="en-US" dirty="0"/>
          </a:p>
          <a:p>
            <a:pPr lvl="0"/>
            <a:endParaRPr lang="en-US" dirty="0"/>
          </a:p>
        </p:txBody>
      </p:sp>
      <p:sp>
        <p:nvSpPr>
          <p:cNvPr id="17" name="Text Placeholder 4">
            <a:extLst>
              <a:ext uri="{FF2B5EF4-FFF2-40B4-BE49-F238E27FC236}">
                <a16:creationId xmlns:a16="http://schemas.microsoft.com/office/drawing/2014/main" id="{2721D982-E0D2-656E-BDE0-7E4EE424BED3}"/>
              </a:ext>
            </a:extLst>
          </p:cNvPr>
          <p:cNvSpPr>
            <a:spLocks noGrp="1"/>
          </p:cNvSpPr>
          <p:nvPr>
            <p:ph type="body" sz="quarter" idx="16" hasCustomPrompt="1"/>
          </p:nvPr>
        </p:nvSpPr>
        <p:spPr>
          <a:xfrm>
            <a:off x="3442656" y="4576974"/>
            <a:ext cx="2631814" cy="1721321"/>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600" spc="40" baseline="0">
                <a:solidFill>
                  <a:srgbClr val="092E68"/>
                </a:solidFill>
                <a:latin typeface="DM Sans" pitchFamily="2" charset="77"/>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dignissim</a:t>
            </a:r>
            <a:r>
              <a:rPr lang="en-US" dirty="0"/>
              <a:t> </a:t>
            </a:r>
            <a:r>
              <a:rPr lang="en-US" dirty="0" err="1"/>
              <a:t>augue</a:t>
            </a:r>
            <a:r>
              <a:rPr lang="en-US" dirty="0"/>
              <a:t> </a:t>
            </a:r>
            <a:r>
              <a:rPr lang="en-US" dirty="0" err="1"/>
              <a:t>interdum</a:t>
            </a:r>
            <a:r>
              <a:rPr lang="en-US" dirty="0"/>
              <a:t> </a:t>
            </a:r>
            <a:r>
              <a:rPr lang="en-US" dirty="0" err="1"/>
              <a:t>feugiat</a:t>
            </a:r>
            <a:r>
              <a:rPr lang="en-US" dirty="0"/>
              <a:t> </a:t>
            </a:r>
            <a:r>
              <a:rPr lang="en-US" dirty="0" err="1"/>
              <a:t>rutrum</a:t>
            </a:r>
            <a:r>
              <a:rPr lang="en-US" dirty="0"/>
              <a:t>. </a:t>
            </a:r>
          </a:p>
        </p:txBody>
      </p:sp>
      <p:sp>
        <p:nvSpPr>
          <p:cNvPr id="19" name="Text Placeholder 4">
            <a:extLst>
              <a:ext uri="{FF2B5EF4-FFF2-40B4-BE49-F238E27FC236}">
                <a16:creationId xmlns:a16="http://schemas.microsoft.com/office/drawing/2014/main" id="{1E7A0C72-EF78-A7D4-3C03-297A96B4A72A}"/>
              </a:ext>
            </a:extLst>
          </p:cNvPr>
          <p:cNvSpPr>
            <a:spLocks noGrp="1"/>
          </p:cNvSpPr>
          <p:nvPr>
            <p:ph type="body" sz="quarter" idx="17" hasCustomPrompt="1"/>
          </p:nvPr>
        </p:nvSpPr>
        <p:spPr>
          <a:xfrm>
            <a:off x="6410993" y="3906149"/>
            <a:ext cx="1826596" cy="614181"/>
          </a:xfrm>
          <a:prstGeom prst="rect">
            <a:avLst/>
          </a:prstGeom>
        </p:spPr>
        <p:txBody>
          <a:bodyPr>
            <a:noAutofit/>
          </a:bodyPr>
          <a:lstStyle>
            <a:lvl1pPr marL="0" marR="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400" spc="40" baseline="0">
                <a:solidFill>
                  <a:srgbClr val="092E68"/>
                </a:solidFill>
                <a:latin typeface="DM Serif Display" pitchFamily="2" charset="0"/>
              </a:defRPr>
            </a:lvl1pPr>
          </a:lstStyle>
          <a:p>
            <a:pPr lvl="0"/>
            <a:r>
              <a:rPr lang="en-US" dirty="0"/>
              <a:t>2022</a:t>
            </a:r>
          </a:p>
          <a:p>
            <a:pPr lvl="0"/>
            <a:endParaRPr lang="en-US" dirty="0"/>
          </a:p>
          <a:p>
            <a:pPr lvl="0"/>
            <a:endParaRPr lang="en-US" dirty="0"/>
          </a:p>
        </p:txBody>
      </p:sp>
      <p:sp>
        <p:nvSpPr>
          <p:cNvPr id="20" name="Text Placeholder 4">
            <a:extLst>
              <a:ext uri="{FF2B5EF4-FFF2-40B4-BE49-F238E27FC236}">
                <a16:creationId xmlns:a16="http://schemas.microsoft.com/office/drawing/2014/main" id="{308F45C6-6D39-2F41-6A6F-D3434A2D5EBE}"/>
              </a:ext>
            </a:extLst>
          </p:cNvPr>
          <p:cNvSpPr>
            <a:spLocks noGrp="1"/>
          </p:cNvSpPr>
          <p:nvPr>
            <p:ph type="body" sz="quarter" idx="18" hasCustomPrompt="1"/>
          </p:nvPr>
        </p:nvSpPr>
        <p:spPr>
          <a:xfrm>
            <a:off x="6419082" y="4585930"/>
            <a:ext cx="2490901" cy="1721321"/>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600" spc="40" baseline="0">
                <a:solidFill>
                  <a:srgbClr val="092E68"/>
                </a:solidFill>
                <a:latin typeface="DM Sans" pitchFamily="2" charset="77"/>
              </a:defRPr>
            </a:lvl1pPr>
          </a:lstStyle>
          <a:p>
            <a:pPr lvl="0"/>
            <a:r>
              <a:rPr lang="en-US" dirty="0"/>
              <a:t>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dignissim</a:t>
            </a:r>
            <a:r>
              <a:rPr lang="en-US" dirty="0"/>
              <a:t> </a:t>
            </a:r>
            <a:r>
              <a:rPr lang="en-US" dirty="0" err="1"/>
              <a:t>augue</a:t>
            </a:r>
            <a:r>
              <a:rPr lang="en-US" dirty="0"/>
              <a:t> </a:t>
            </a:r>
            <a:r>
              <a:rPr lang="en-US" dirty="0" err="1"/>
              <a:t>interdum</a:t>
            </a:r>
            <a:r>
              <a:rPr lang="en-US" dirty="0"/>
              <a:t>.  </a:t>
            </a:r>
            <a:r>
              <a:rPr lang="en-US" dirty="0" err="1"/>
              <a:t>feugiat</a:t>
            </a:r>
            <a:r>
              <a:rPr lang="en-US" dirty="0"/>
              <a:t> </a:t>
            </a:r>
            <a:r>
              <a:rPr lang="en-US" dirty="0" err="1"/>
              <a:t>rutrum</a:t>
            </a:r>
            <a:r>
              <a:rPr lang="en-US" dirty="0"/>
              <a:t>. </a:t>
            </a:r>
          </a:p>
        </p:txBody>
      </p:sp>
      <p:sp>
        <p:nvSpPr>
          <p:cNvPr id="21" name="Text Placeholder 4">
            <a:extLst>
              <a:ext uri="{FF2B5EF4-FFF2-40B4-BE49-F238E27FC236}">
                <a16:creationId xmlns:a16="http://schemas.microsoft.com/office/drawing/2014/main" id="{D1040013-CB5E-6AB4-65A9-100C2CDE2FC9}"/>
              </a:ext>
            </a:extLst>
          </p:cNvPr>
          <p:cNvSpPr>
            <a:spLocks noGrp="1"/>
          </p:cNvSpPr>
          <p:nvPr>
            <p:ph type="body" sz="quarter" idx="19" hasCustomPrompt="1"/>
          </p:nvPr>
        </p:nvSpPr>
        <p:spPr>
          <a:xfrm>
            <a:off x="9387421" y="3907012"/>
            <a:ext cx="1826596" cy="614181"/>
          </a:xfrm>
          <a:prstGeom prst="rect">
            <a:avLst/>
          </a:prstGeom>
        </p:spPr>
        <p:txBody>
          <a:bodyPr>
            <a:noAutofit/>
          </a:bodyPr>
          <a:lstStyle>
            <a:lvl1pPr marL="0" marR="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400" spc="40" baseline="0">
                <a:solidFill>
                  <a:srgbClr val="092E68"/>
                </a:solidFill>
                <a:latin typeface="DM Serif Display" pitchFamily="2" charset="0"/>
              </a:defRPr>
            </a:lvl1pPr>
          </a:lstStyle>
          <a:p>
            <a:pPr lvl="0"/>
            <a:r>
              <a:rPr lang="en-US" dirty="0"/>
              <a:t>2023</a:t>
            </a:r>
          </a:p>
          <a:p>
            <a:pPr lvl="0"/>
            <a:endParaRPr lang="en-US" dirty="0"/>
          </a:p>
          <a:p>
            <a:pPr lvl="0"/>
            <a:endParaRPr lang="en-US" dirty="0"/>
          </a:p>
        </p:txBody>
      </p:sp>
      <p:sp>
        <p:nvSpPr>
          <p:cNvPr id="23" name="Text Placeholder 4">
            <a:extLst>
              <a:ext uri="{FF2B5EF4-FFF2-40B4-BE49-F238E27FC236}">
                <a16:creationId xmlns:a16="http://schemas.microsoft.com/office/drawing/2014/main" id="{C388F69B-F223-2114-4750-44F6F8EB7485}"/>
              </a:ext>
            </a:extLst>
          </p:cNvPr>
          <p:cNvSpPr>
            <a:spLocks noGrp="1"/>
          </p:cNvSpPr>
          <p:nvPr>
            <p:ph type="body" sz="quarter" idx="20" hasCustomPrompt="1"/>
          </p:nvPr>
        </p:nvSpPr>
        <p:spPr>
          <a:xfrm>
            <a:off x="9387420" y="4586794"/>
            <a:ext cx="2330260" cy="1721321"/>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600" spc="40" baseline="0">
                <a:solidFill>
                  <a:srgbClr val="092E68"/>
                </a:solidFill>
                <a:latin typeface="DM Sans" pitchFamily="2" charset="77"/>
              </a:defRPr>
            </a:lvl1pPr>
          </a:lstStyle>
          <a:p>
            <a:pPr lvl="0"/>
            <a:r>
              <a:rPr lang="en-US" dirty="0" err="1"/>
              <a:t>Sorem</a:t>
            </a:r>
            <a:r>
              <a:rPr lang="en-US" dirty="0"/>
              <a:t>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dignissim</a:t>
            </a:r>
            <a:r>
              <a:rPr lang="en-US" dirty="0"/>
              <a:t> </a:t>
            </a:r>
            <a:r>
              <a:rPr lang="en-US" dirty="0" err="1"/>
              <a:t>augue</a:t>
            </a:r>
            <a:r>
              <a:rPr lang="en-US" dirty="0"/>
              <a:t> </a:t>
            </a:r>
            <a:r>
              <a:rPr lang="en-US" dirty="0" err="1"/>
              <a:t>interdum</a:t>
            </a:r>
            <a:r>
              <a:rPr lang="en-US" dirty="0"/>
              <a:t>. </a:t>
            </a:r>
          </a:p>
        </p:txBody>
      </p:sp>
      <p:pic>
        <p:nvPicPr>
          <p:cNvPr id="2" name="Picture 1" descr="Icon&#10;&#10;Description automatically generated with medium confidence">
            <a:extLst>
              <a:ext uri="{FF2B5EF4-FFF2-40B4-BE49-F238E27FC236}">
                <a16:creationId xmlns:a16="http://schemas.microsoft.com/office/drawing/2014/main" id="{6C005919-BA06-5905-C869-9064EFE92C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425" y="476250"/>
            <a:ext cx="709691" cy="700155"/>
          </a:xfrm>
          <a:prstGeom prst="rect">
            <a:avLst/>
          </a:prstGeom>
        </p:spPr>
      </p:pic>
      <p:sp>
        <p:nvSpPr>
          <p:cNvPr id="6" name="Oval 5">
            <a:extLst>
              <a:ext uri="{FF2B5EF4-FFF2-40B4-BE49-F238E27FC236}">
                <a16:creationId xmlns:a16="http://schemas.microsoft.com/office/drawing/2014/main" id="{7D99B4DE-24C1-2A45-C753-D585D910A02D}"/>
              </a:ext>
            </a:extLst>
          </p:cNvPr>
          <p:cNvSpPr/>
          <p:nvPr userDrawn="1"/>
        </p:nvSpPr>
        <p:spPr>
          <a:xfrm>
            <a:off x="479425" y="3608616"/>
            <a:ext cx="159026" cy="15902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2" name="Oval 11">
            <a:extLst>
              <a:ext uri="{FF2B5EF4-FFF2-40B4-BE49-F238E27FC236}">
                <a16:creationId xmlns:a16="http://schemas.microsoft.com/office/drawing/2014/main" id="{204BE4BE-BF00-10E4-13E9-E4A50A19C98F}"/>
              </a:ext>
            </a:extLst>
          </p:cNvPr>
          <p:cNvSpPr/>
          <p:nvPr userDrawn="1"/>
        </p:nvSpPr>
        <p:spPr>
          <a:xfrm>
            <a:off x="3599804" y="3604236"/>
            <a:ext cx="159026" cy="15902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3" name="Oval 12">
            <a:extLst>
              <a:ext uri="{FF2B5EF4-FFF2-40B4-BE49-F238E27FC236}">
                <a16:creationId xmlns:a16="http://schemas.microsoft.com/office/drawing/2014/main" id="{23A10852-40F8-7507-839E-73C367FEC7A7}"/>
              </a:ext>
            </a:extLst>
          </p:cNvPr>
          <p:cNvSpPr/>
          <p:nvPr userDrawn="1"/>
        </p:nvSpPr>
        <p:spPr>
          <a:xfrm>
            <a:off x="6560979" y="3607775"/>
            <a:ext cx="159026" cy="15902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8" name="Oval 17">
            <a:extLst>
              <a:ext uri="{FF2B5EF4-FFF2-40B4-BE49-F238E27FC236}">
                <a16:creationId xmlns:a16="http://schemas.microsoft.com/office/drawing/2014/main" id="{6723DADD-36F4-D6FE-F50D-ADEEED17EE26}"/>
              </a:ext>
            </a:extLst>
          </p:cNvPr>
          <p:cNvSpPr/>
          <p:nvPr userDrawn="1"/>
        </p:nvSpPr>
        <p:spPr>
          <a:xfrm>
            <a:off x="9551199" y="3611347"/>
            <a:ext cx="159026" cy="15902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 name="Slide Number Placeholder 7">
            <a:extLst>
              <a:ext uri="{FF2B5EF4-FFF2-40B4-BE49-F238E27FC236}">
                <a16:creationId xmlns:a16="http://schemas.microsoft.com/office/drawing/2014/main" id="{D4024EF1-9B23-2BA2-9315-2EAE2A66DA5D}"/>
              </a:ext>
            </a:extLst>
          </p:cNvPr>
          <p:cNvSpPr>
            <a:spLocks noGrp="1"/>
          </p:cNvSpPr>
          <p:nvPr>
            <p:ph type="sldNum" sz="quarter" idx="4"/>
          </p:nvPr>
        </p:nvSpPr>
        <p:spPr>
          <a:xfrm>
            <a:off x="412962" y="6281733"/>
            <a:ext cx="2928619" cy="365129"/>
          </a:xfrm>
          <a:prstGeom prst="rect">
            <a:avLst/>
          </a:prstGeom>
        </p:spPr>
        <p:txBody>
          <a:bodyPr/>
          <a:lstStyle>
            <a:lvl1pPr algn="l">
              <a:defRPr sz="800" spc="30" baseline="0">
                <a:solidFill>
                  <a:srgbClr val="092E68"/>
                </a:solidFill>
                <a:latin typeface="DM Sans" pitchFamily="2" charset="77"/>
              </a:defRPr>
            </a:lvl1pPr>
          </a:lstStyle>
          <a:p>
            <a:fld id="{2C9A1DEF-F8CC-264F-9A7B-89BAB9CBC5C2}" type="slidenum">
              <a:rPr lang="en-US" smtClean="0"/>
              <a:pPr/>
              <a:t>‹#›</a:t>
            </a:fld>
            <a:r>
              <a:rPr lang="en-US" dirty="0"/>
              <a:t>   |   </a:t>
            </a:r>
            <a:r>
              <a:rPr lang="en-US" dirty="0" err="1"/>
              <a:t>Centrinė</a:t>
            </a:r>
            <a:r>
              <a:rPr lang="en-US" dirty="0"/>
              <a:t> </a:t>
            </a:r>
            <a:r>
              <a:rPr lang="en-US" dirty="0" err="1"/>
              <a:t>projektų</a:t>
            </a:r>
            <a:r>
              <a:rPr lang="en-US" dirty="0"/>
              <a:t> </a:t>
            </a:r>
            <a:r>
              <a:rPr lang="en-US" dirty="0" err="1"/>
              <a:t>valdymo</a:t>
            </a:r>
            <a:r>
              <a:rPr lang="en-US" dirty="0"/>
              <a:t> </a:t>
            </a:r>
            <a:r>
              <a:rPr lang="en-US" dirty="0" err="1"/>
              <a:t>agentūra</a:t>
            </a:r>
            <a:endParaRPr lang="x-none" dirty="0"/>
          </a:p>
        </p:txBody>
      </p:sp>
    </p:spTree>
    <p:extLst>
      <p:ext uri="{BB962C8B-B14F-4D97-AF65-F5344CB8AC3E}">
        <p14:creationId xmlns:p14="http://schemas.microsoft.com/office/powerpoint/2010/main" val="1156771298"/>
      </p:ext>
    </p:extLst>
  </p:cSld>
  <p:clrMapOvr>
    <a:masterClrMapping/>
  </p:clrMapOvr>
  <p:extLst>
    <p:ext uri="{DCECCB84-F9BA-43D5-87BE-67443E8EF086}">
      <p15:sldGuideLst xmlns:p15="http://schemas.microsoft.com/office/powerpoint/2012/main">
        <p15:guide id="3" orient="horz" pos="3680">
          <p15:clr>
            <a:srgbClr val="FBAE40"/>
          </p15:clr>
        </p15:guide>
        <p15:guide id="4" orient="horz" pos="1207">
          <p15:clr>
            <a:srgbClr val="FBAE40"/>
          </p15:clr>
        </p15:guide>
        <p15:guide id="5" pos="7378">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ekstas ir statistika">
    <p:bg>
      <p:bgPr>
        <a:solidFill>
          <a:srgbClr val="A0BAEB"/>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35C26ED7-B4D6-ED32-C7C9-9EE0404F3F9A}"/>
              </a:ext>
            </a:extLst>
          </p:cNvPr>
          <p:cNvCxnSpPr>
            <a:cxnSpLocks/>
          </p:cNvCxnSpPr>
          <p:nvPr userDrawn="1"/>
        </p:nvCxnSpPr>
        <p:spPr>
          <a:xfrm>
            <a:off x="587494" y="2859054"/>
            <a:ext cx="11712575" cy="0"/>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sp>
        <p:nvSpPr>
          <p:cNvPr id="14" name="Text Placeholder 4">
            <a:extLst>
              <a:ext uri="{FF2B5EF4-FFF2-40B4-BE49-F238E27FC236}">
                <a16:creationId xmlns:a16="http://schemas.microsoft.com/office/drawing/2014/main" id="{9CFA2AEA-171B-34F9-C2FE-C2242EA81D10}"/>
              </a:ext>
            </a:extLst>
          </p:cNvPr>
          <p:cNvSpPr>
            <a:spLocks noGrp="1"/>
          </p:cNvSpPr>
          <p:nvPr>
            <p:ph type="body" sz="quarter" idx="13" hasCustomPrompt="1"/>
          </p:nvPr>
        </p:nvSpPr>
        <p:spPr>
          <a:xfrm>
            <a:off x="391414" y="3620805"/>
            <a:ext cx="2327772" cy="614181"/>
          </a:xfrm>
          <a:prstGeom prst="rect">
            <a:avLst/>
          </a:prstGeom>
        </p:spPr>
        <p:txBody>
          <a:bodyPr>
            <a:noAutofit/>
          </a:bodyPr>
          <a:lstStyle>
            <a:lvl1pPr marL="0" marR="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400" spc="40" baseline="0">
                <a:solidFill>
                  <a:srgbClr val="092E68"/>
                </a:solidFill>
                <a:latin typeface="DM Serif Display" pitchFamily="2" charset="0"/>
              </a:defRPr>
            </a:lvl1pPr>
          </a:lstStyle>
          <a:p>
            <a:pPr lvl="0"/>
            <a:r>
              <a:rPr lang="en-US" dirty="0"/>
              <a:t>Founder</a:t>
            </a:r>
          </a:p>
          <a:p>
            <a:pPr lvl="0"/>
            <a:endParaRPr lang="en-US" dirty="0"/>
          </a:p>
          <a:p>
            <a:pPr lvl="0"/>
            <a:endParaRPr lang="en-US" dirty="0"/>
          </a:p>
        </p:txBody>
      </p:sp>
      <p:sp>
        <p:nvSpPr>
          <p:cNvPr id="15" name="Text Placeholder 4">
            <a:extLst>
              <a:ext uri="{FF2B5EF4-FFF2-40B4-BE49-F238E27FC236}">
                <a16:creationId xmlns:a16="http://schemas.microsoft.com/office/drawing/2014/main" id="{4EFF64E9-2908-B82D-A7DE-0597FA96A819}"/>
              </a:ext>
            </a:extLst>
          </p:cNvPr>
          <p:cNvSpPr>
            <a:spLocks noGrp="1"/>
          </p:cNvSpPr>
          <p:nvPr>
            <p:ph type="body" sz="quarter" idx="14" hasCustomPrompt="1"/>
          </p:nvPr>
        </p:nvSpPr>
        <p:spPr>
          <a:xfrm>
            <a:off x="391414" y="4292494"/>
            <a:ext cx="2631814" cy="1721321"/>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600" spc="40" baseline="0">
                <a:solidFill>
                  <a:srgbClr val="092E68"/>
                </a:solidFill>
                <a:latin typeface="DM Sans" pitchFamily="2" charset="77"/>
              </a:defRPr>
            </a:lvl1pPr>
          </a:lstStyle>
          <a:p>
            <a:pPr lvl="0"/>
            <a:r>
              <a:rPr lang="en-US" dirty="0" err="1"/>
              <a:t>Solor</a:t>
            </a:r>
            <a:r>
              <a:rPr lang="en-US" dirty="0"/>
              <a:t> </a:t>
            </a:r>
            <a:r>
              <a:rPr lang="en-US" dirty="0" err="1"/>
              <a:t>kamo</a:t>
            </a:r>
            <a:r>
              <a:rPr lang="en-US" dirty="0"/>
              <a:t> </a:t>
            </a:r>
            <a:r>
              <a:rPr lang="en-US" dirty="0" err="1"/>
              <a:t>treser</a:t>
            </a:r>
            <a:r>
              <a:rPr lang="en-US" dirty="0"/>
              <a:t>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p:txBody>
      </p:sp>
      <p:sp>
        <p:nvSpPr>
          <p:cNvPr id="16" name="Text Placeholder 4">
            <a:extLst>
              <a:ext uri="{FF2B5EF4-FFF2-40B4-BE49-F238E27FC236}">
                <a16:creationId xmlns:a16="http://schemas.microsoft.com/office/drawing/2014/main" id="{FE0099B8-D8BB-366C-501F-5528DEA31B80}"/>
              </a:ext>
            </a:extLst>
          </p:cNvPr>
          <p:cNvSpPr>
            <a:spLocks noGrp="1"/>
          </p:cNvSpPr>
          <p:nvPr>
            <p:ph type="body" sz="quarter" idx="15" hasCustomPrompt="1"/>
          </p:nvPr>
        </p:nvSpPr>
        <p:spPr>
          <a:xfrm>
            <a:off x="3442656" y="3620805"/>
            <a:ext cx="1826596" cy="614181"/>
          </a:xfrm>
          <a:prstGeom prst="rect">
            <a:avLst/>
          </a:prstGeom>
        </p:spPr>
        <p:txBody>
          <a:bodyPr>
            <a:noAutofit/>
          </a:bodyPr>
          <a:lstStyle>
            <a:lvl1pPr marL="0" marR="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400" spc="40" baseline="0">
                <a:solidFill>
                  <a:srgbClr val="092E68"/>
                </a:solidFill>
                <a:latin typeface="DM Serif Display" pitchFamily="2" charset="0"/>
              </a:defRPr>
            </a:lvl1pPr>
          </a:lstStyle>
          <a:p>
            <a:pPr lvl="0"/>
            <a:r>
              <a:rPr lang="en-US" dirty="0"/>
              <a:t>1996</a:t>
            </a:r>
          </a:p>
          <a:p>
            <a:pPr lvl="0"/>
            <a:endParaRPr lang="en-US" dirty="0"/>
          </a:p>
          <a:p>
            <a:pPr lvl="0"/>
            <a:endParaRPr lang="en-US" dirty="0"/>
          </a:p>
        </p:txBody>
      </p:sp>
      <p:sp>
        <p:nvSpPr>
          <p:cNvPr id="17" name="Text Placeholder 4">
            <a:extLst>
              <a:ext uri="{FF2B5EF4-FFF2-40B4-BE49-F238E27FC236}">
                <a16:creationId xmlns:a16="http://schemas.microsoft.com/office/drawing/2014/main" id="{2721D982-E0D2-656E-BDE0-7E4EE424BED3}"/>
              </a:ext>
            </a:extLst>
          </p:cNvPr>
          <p:cNvSpPr>
            <a:spLocks noGrp="1"/>
          </p:cNvSpPr>
          <p:nvPr>
            <p:ph type="body" sz="quarter" idx="16" hasCustomPrompt="1"/>
          </p:nvPr>
        </p:nvSpPr>
        <p:spPr>
          <a:xfrm>
            <a:off x="3442656" y="4292494"/>
            <a:ext cx="2631814" cy="1721321"/>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600" spc="40" baseline="0">
                <a:solidFill>
                  <a:srgbClr val="092E68"/>
                </a:solidFill>
                <a:latin typeface="DM Sans" pitchFamily="2" charset="77"/>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p:txBody>
      </p:sp>
      <p:sp>
        <p:nvSpPr>
          <p:cNvPr id="19" name="Text Placeholder 4">
            <a:extLst>
              <a:ext uri="{FF2B5EF4-FFF2-40B4-BE49-F238E27FC236}">
                <a16:creationId xmlns:a16="http://schemas.microsoft.com/office/drawing/2014/main" id="{1E7A0C72-EF78-A7D4-3C03-297A96B4A72A}"/>
              </a:ext>
            </a:extLst>
          </p:cNvPr>
          <p:cNvSpPr>
            <a:spLocks noGrp="1"/>
          </p:cNvSpPr>
          <p:nvPr>
            <p:ph type="body" sz="quarter" idx="17" hasCustomPrompt="1"/>
          </p:nvPr>
        </p:nvSpPr>
        <p:spPr>
          <a:xfrm>
            <a:off x="6419084" y="3620256"/>
            <a:ext cx="1826596" cy="614181"/>
          </a:xfrm>
          <a:prstGeom prst="rect">
            <a:avLst/>
          </a:prstGeom>
        </p:spPr>
        <p:txBody>
          <a:bodyPr>
            <a:noAutofit/>
          </a:bodyPr>
          <a:lstStyle>
            <a:lvl1pPr marL="0" marR="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400" spc="40" baseline="0">
                <a:solidFill>
                  <a:srgbClr val="092E68"/>
                </a:solidFill>
                <a:latin typeface="DM Serif Display" pitchFamily="2" charset="0"/>
              </a:defRPr>
            </a:lvl1pPr>
          </a:lstStyle>
          <a:p>
            <a:pPr lvl="0"/>
            <a:r>
              <a:rPr lang="en-US" dirty="0"/>
              <a:t>1998</a:t>
            </a:r>
          </a:p>
          <a:p>
            <a:pPr lvl="0"/>
            <a:endParaRPr lang="en-US" dirty="0"/>
          </a:p>
          <a:p>
            <a:pPr lvl="0"/>
            <a:endParaRPr lang="en-US" dirty="0"/>
          </a:p>
        </p:txBody>
      </p:sp>
      <p:sp>
        <p:nvSpPr>
          <p:cNvPr id="20" name="Text Placeholder 4">
            <a:extLst>
              <a:ext uri="{FF2B5EF4-FFF2-40B4-BE49-F238E27FC236}">
                <a16:creationId xmlns:a16="http://schemas.microsoft.com/office/drawing/2014/main" id="{308F45C6-6D39-2F41-6A6F-D3434A2D5EBE}"/>
              </a:ext>
            </a:extLst>
          </p:cNvPr>
          <p:cNvSpPr>
            <a:spLocks noGrp="1"/>
          </p:cNvSpPr>
          <p:nvPr>
            <p:ph type="body" sz="quarter" idx="18" hasCustomPrompt="1"/>
          </p:nvPr>
        </p:nvSpPr>
        <p:spPr>
          <a:xfrm>
            <a:off x="6419083" y="4291944"/>
            <a:ext cx="2490901" cy="1721321"/>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600" spc="40" baseline="0">
                <a:solidFill>
                  <a:srgbClr val="092E68"/>
                </a:solidFill>
                <a:latin typeface="DM Sans" pitchFamily="2" charset="77"/>
              </a:defRPr>
            </a:lvl1pPr>
          </a:lstStyle>
          <a:p>
            <a:pPr lvl="0"/>
            <a:r>
              <a:rPr lang="en-US" dirty="0"/>
              <a:t>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digni</a:t>
            </a:r>
            <a:r>
              <a:rPr lang="en-US" dirty="0"/>
              <a:t>.</a:t>
            </a:r>
          </a:p>
        </p:txBody>
      </p:sp>
      <p:sp>
        <p:nvSpPr>
          <p:cNvPr id="21" name="Text Placeholder 4">
            <a:extLst>
              <a:ext uri="{FF2B5EF4-FFF2-40B4-BE49-F238E27FC236}">
                <a16:creationId xmlns:a16="http://schemas.microsoft.com/office/drawing/2014/main" id="{D1040013-CB5E-6AB4-65A9-100C2CDE2FC9}"/>
              </a:ext>
            </a:extLst>
          </p:cNvPr>
          <p:cNvSpPr>
            <a:spLocks noGrp="1"/>
          </p:cNvSpPr>
          <p:nvPr>
            <p:ph type="body" sz="quarter" idx="19" hasCustomPrompt="1"/>
          </p:nvPr>
        </p:nvSpPr>
        <p:spPr>
          <a:xfrm>
            <a:off x="9395512" y="3619707"/>
            <a:ext cx="1826596" cy="614181"/>
          </a:xfrm>
          <a:prstGeom prst="rect">
            <a:avLst/>
          </a:prstGeom>
        </p:spPr>
        <p:txBody>
          <a:bodyPr>
            <a:noAutofit/>
          </a:bodyPr>
          <a:lstStyle>
            <a:lvl1pPr marL="0" marR="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400" spc="40" baseline="0">
                <a:solidFill>
                  <a:srgbClr val="092E68"/>
                </a:solidFill>
                <a:latin typeface="DM Serif Display" pitchFamily="2" charset="0"/>
              </a:defRPr>
            </a:lvl1pPr>
          </a:lstStyle>
          <a:p>
            <a:pPr lvl="0"/>
            <a:r>
              <a:rPr lang="en-US" dirty="0"/>
              <a:t>2003</a:t>
            </a:r>
          </a:p>
          <a:p>
            <a:pPr lvl="0"/>
            <a:endParaRPr lang="en-US" dirty="0"/>
          </a:p>
          <a:p>
            <a:pPr lvl="0"/>
            <a:endParaRPr lang="en-US" dirty="0"/>
          </a:p>
        </p:txBody>
      </p:sp>
      <p:sp>
        <p:nvSpPr>
          <p:cNvPr id="23" name="Text Placeholder 4">
            <a:extLst>
              <a:ext uri="{FF2B5EF4-FFF2-40B4-BE49-F238E27FC236}">
                <a16:creationId xmlns:a16="http://schemas.microsoft.com/office/drawing/2014/main" id="{C388F69B-F223-2114-4750-44F6F8EB7485}"/>
              </a:ext>
            </a:extLst>
          </p:cNvPr>
          <p:cNvSpPr>
            <a:spLocks noGrp="1"/>
          </p:cNvSpPr>
          <p:nvPr>
            <p:ph type="body" sz="quarter" idx="20" hasCustomPrompt="1"/>
          </p:nvPr>
        </p:nvSpPr>
        <p:spPr>
          <a:xfrm>
            <a:off x="9402770" y="4284138"/>
            <a:ext cx="2330260" cy="1721321"/>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600" spc="40" baseline="0">
                <a:solidFill>
                  <a:srgbClr val="092E68"/>
                </a:solidFill>
                <a:latin typeface="DM Sans" pitchFamily="2" charset="77"/>
              </a:defRPr>
            </a:lvl1pPr>
          </a:lstStyle>
          <a:p>
            <a:pPr lvl="0"/>
            <a:r>
              <a:rPr lang="en-US" dirty="0" err="1"/>
              <a:t>Sorem</a:t>
            </a:r>
            <a:r>
              <a:rPr lang="en-US" dirty="0"/>
              <a:t>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pic>
        <p:nvPicPr>
          <p:cNvPr id="2" name="Picture 1" descr="Icon&#10;&#10;Description automatically generated with medium confidence">
            <a:extLst>
              <a:ext uri="{FF2B5EF4-FFF2-40B4-BE49-F238E27FC236}">
                <a16:creationId xmlns:a16="http://schemas.microsoft.com/office/drawing/2014/main" id="{6C005919-BA06-5905-C869-9064EFE92C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425" y="476250"/>
            <a:ext cx="709691" cy="700155"/>
          </a:xfrm>
          <a:prstGeom prst="rect">
            <a:avLst/>
          </a:prstGeom>
        </p:spPr>
      </p:pic>
      <p:sp>
        <p:nvSpPr>
          <p:cNvPr id="7" name="Text Placeholder 4">
            <a:extLst>
              <a:ext uri="{FF2B5EF4-FFF2-40B4-BE49-F238E27FC236}">
                <a16:creationId xmlns:a16="http://schemas.microsoft.com/office/drawing/2014/main" id="{77E4979F-1571-6F75-CDAB-C48FD9E449A9}"/>
              </a:ext>
            </a:extLst>
          </p:cNvPr>
          <p:cNvSpPr>
            <a:spLocks noGrp="1"/>
          </p:cNvSpPr>
          <p:nvPr>
            <p:ph type="body" sz="quarter" idx="21" hasCustomPrompt="1"/>
          </p:nvPr>
        </p:nvSpPr>
        <p:spPr>
          <a:xfrm>
            <a:off x="371359" y="1702118"/>
            <a:ext cx="4194175" cy="655002"/>
          </a:xfrm>
          <a:prstGeom prst="rect">
            <a:avLst/>
          </a:prstGeom>
        </p:spPr>
        <p:txBody>
          <a:bodyPr>
            <a:noAutofit/>
          </a:bodyPr>
          <a:lstStyle>
            <a:lvl1pPr marL="0" marR="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400" spc="40" baseline="0">
                <a:solidFill>
                  <a:srgbClr val="092E68"/>
                </a:solidFill>
                <a:latin typeface="DM Serif Display" pitchFamily="2" charset="0"/>
              </a:defRPr>
            </a:lvl1pPr>
          </a:lstStyle>
          <a:p>
            <a:pPr lvl="0"/>
            <a:r>
              <a:rPr lang="en-US" dirty="0"/>
              <a:t>CPMA history</a:t>
            </a:r>
          </a:p>
        </p:txBody>
      </p:sp>
      <p:sp>
        <p:nvSpPr>
          <p:cNvPr id="3" name="Oval 2">
            <a:extLst>
              <a:ext uri="{FF2B5EF4-FFF2-40B4-BE49-F238E27FC236}">
                <a16:creationId xmlns:a16="http://schemas.microsoft.com/office/drawing/2014/main" id="{5E39BFFF-F5A7-2CC5-191B-4B44EE3DB4EA}"/>
              </a:ext>
            </a:extLst>
          </p:cNvPr>
          <p:cNvSpPr/>
          <p:nvPr userDrawn="1"/>
        </p:nvSpPr>
        <p:spPr>
          <a:xfrm>
            <a:off x="479425" y="2767055"/>
            <a:ext cx="159026" cy="15902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 name="Oval 3">
            <a:extLst>
              <a:ext uri="{FF2B5EF4-FFF2-40B4-BE49-F238E27FC236}">
                <a16:creationId xmlns:a16="http://schemas.microsoft.com/office/drawing/2014/main" id="{C1BCCC2E-6C5A-9306-846F-19B934EF9249}"/>
              </a:ext>
            </a:extLst>
          </p:cNvPr>
          <p:cNvSpPr/>
          <p:nvPr userDrawn="1"/>
        </p:nvSpPr>
        <p:spPr>
          <a:xfrm>
            <a:off x="3456980" y="2768381"/>
            <a:ext cx="159026" cy="15902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6" name="Oval 5">
            <a:extLst>
              <a:ext uri="{FF2B5EF4-FFF2-40B4-BE49-F238E27FC236}">
                <a16:creationId xmlns:a16="http://schemas.microsoft.com/office/drawing/2014/main" id="{73DD59DA-6199-1941-9376-7D6ADFB93DF7}"/>
              </a:ext>
            </a:extLst>
          </p:cNvPr>
          <p:cNvSpPr/>
          <p:nvPr userDrawn="1"/>
        </p:nvSpPr>
        <p:spPr>
          <a:xfrm>
            <a:off x="6386825" y="2769706"/>
            <a:ext cx="159026" cy="15902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8" name="Oval 7">
            <a:extLst>
              <a:ext uri="{FF2B5EF4-FFF2-40B4-BE49-F238E27FC236}">
                <a16:creationId xmlns:a16="http://schemas.microsoft.com/office/drawing/2014/main" id="{755CDF66-2CC2-9437-3BE2-37DD06FE7D5B}"/>
              </a:ext>
            </a:extLst>
          </p:cNvPr>
          <p:cNvSpPr/>
          <p:nvPr userDrawn="1"/>
        </p:nvSpPr>
        <p:spPr>
          <a:xfrm>
            <a:off x="9330223" y="2771031"/>
            <a:ext cx="159026" cy="15902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Slide Number Placeholder 7">
            <a:extLst>
              <a:ext uri="{FF2B5EF4-FFF2-40B4-BE49-F238E27FC236}">
                <a16:creationId xmlns:a16="http://schemas.microsoft.com/office/drawing/2014/main" id="{EA4A45E8-70C2-2276-B4E1-97CE915C2037}"/>
              </a:ext>
            </a:extLst>
          </p:cNvPr>
          <p:cNvSpPr>
            <a:spLocks noGrp="1"/>
          </p:cNvSpPr>
          <p:nvPr>
            <p:ph type="sldNum" sz="quarter" idx="4"/>
          </p:nvPr>
        </p:nvSpPr>
        <p:spPr>
          <a:xfrm>
            <a:off x="412962" y="6281733"/>
            <a:ext cx="2928619" cy="365129"/>
          </a:xfrm>
          <a:prstGeom prst="rect">
            <a:avLst/>
          </a:prstGeom>
        </p:spPr>
        <p:txBody>
          <a:bodyPr/>
          <a:lstStyle>
            <a:lvl1pPr algn="l">
              <a:defRPr sz="800" spc="30" baseline="0">
                <a:solidFill>
                  <a:srgbClr val="092E68"/>
                </a:solidFill>
                <a:latin typeface="DM Sans" pitchFamily="2" charset="77"/>
              </a:defRPr>
            </a:lvl1pPr>
          </a:lstStyle>
          <a:p>
            <a:fld id="{2C9A1DEF-F8CC-264F-9A7B-89BAB9CBC5C2}" type="slidenum">
              <a:rPr lang="en-US" smtClean="0"/>
              <a:pPr/>
              <a:t>‹#›</a:t>
            </a:fld>
            <a:r>
              <a:rPr lang="en-US" dirty="0"/>
              <a:t>   |   </a:t>
            </a:r>
            <a:r>
              <a:rPr lang="en-US" dirty="0" err="1"/>
              <a:t>Centrinė</a:t>
            </a:r>
            <a:r>
              <a:rPr lang="en-US" dirty="0"/>
              <a:t> </a:t>
            </a:r>
            <a:r>
              <a:rPr lang="en-US" dirty="0" err="1"/>
              <a:t>projektų</a:t>
            </a:r>
            <a:r>
              <a:rPr lang="en-US" dirty="0"/>
              <a:t> </a:t>
            </a:r>
            <a:r>
              <a:rPr lang="en-US" dirty="0" err="1"/>
              <a:t>valdymo</a:t>
            </a:r>
            <a:r>
              <a:rPr lang="en-US" dirty="0"/>
              <a:t> </a:t>
            </a:r>
            <a:r>
              <a:rPr lang="en-US" dirty="0" err="1"/>
              <a:t>agentūra</a:t>
            </a:r>
            <a:endParaRPr lang="x-none" dirty="0"/>
          </a:p>
        </p:txBody>
      </p:sp>
    </p:spTree>
    <p:extLst>
      <p:ext uri="{BB962C8B-B14F-4D97-AF65-F5344CB8AC3E}">
        <p14:creationId xmlns:p14="http://schemas.microsoft.com/office/powerpoint/2010/main" val="3557250534"/>
      </p:ext>
    </p:extLst>
  </p:cSld>
  <p:clrMapOvr>
    <a:masterClrMapping/>
  </p:clrMapOvr>
  <p:extLst>
    <p:ext uri="{DCECCB84-F9BA-43D5-87BE-67443E8EF086}">
      <p15:sldGuideLst xmlns:p15="http://schemas.microsoft.com/office/powerpoint/2012/main">
        <p15:guide id="3" orient="horz" pos="3680">
          <p15:clr>
            <a:srgbClr val="FBAE40"/>
          </p15:clr>
        </p15:guide>
        <p15:guide id="4" orient="horz" pos="1117" userDrawn="1">
          <p15:clr>
            <a:srgbClr val="FBAE40"/>
          </p15:clr>
        </p15:guide>
        <p15:guide id="5" pos="7378">
          <p15:clr>
            <a:srgbClr val="FBAE40"/>
          </p15:clr>
        </p15:guide>
        <p15:guide id="6"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 blokai (Tekstas ir statistika)">
    <p:bg>
      <p:bgPr>
        <a:solidFill>
          <a:srgbClr val="DCDCDC"/>
        </a:solidFill>
        <a:effectLst/>
      </p:bgPr>
    </p:bg>
    <p:spTree>
      <p:nvGrpSpPr>
        <p:cNvPr id="1" name=""/>
        <p:cNvGrpSpPr/>
        <p:nvPr/>
      </p:nvGrpSpPr>
      <p:grpSpPr>
        <a:xfrm>
          <a:off x="0" y="0"/>
          <a:ext cx="0" cy="0"/>
          <a:chOff x="0" y="0"/>
          <a:chExt cx="0" cy="0"/>
        </a:xfrm>
      </p:grpSpPr>
      <p:sp>
        <p:nvSpPr>
          <p:cNvPr id="14" name="Text Placeholder 4">
            <a:extLst>
              <a:ext uri="{FF2B5EF4-FFF2-40B4-BE49-F238E27FC236}">
                <a16:creationId xmlns:a16="http://schemas.microsoft.com/office/drawing/2014/main" id="{9CFA2AEA-171B-34F9-C2FE-C2242EA81D10}"/>
              </a:ext>
            </a:extLst>
          </p:cNvPr>
          <p:cNvSpPr>
            <a:spLocks noGrp="1"/>
          </p:cNvSpPr>
          <p:nvPr>
            <p:ph type="body" sz="quarter" idx="13" hasCustomPrompt="1"/>
          </p:nvPr>
        </p:nvSpPr>
        <p:spPr>
          <a:xfrm>
            <a:off x="466228" y="4103632"/>
            <a:ext cx="3133840" cy="946791"/>
          </a:xfrm>
          <a:prstGeom prst="rect">
            <a:avLst/>
          </a:prstGeom>
        </p:spPr>
        <p:txBody>
          <a:bodyPr>
            <a:noAutofit/>
          </a:bodyPr>
          <a:lstStyle>
            <a:lvl1pPr marL="0" marR="0" indent="0" algn="ctr"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800" spc="40" baseline="0">
                <a:solidFill>
                  <a:srgbClr val="092E68"/>
                </a:solidFill>
                <a:latin typeface="DM Serif Display" pitchFamily="2" charset="0"/>
              </a:defRPr>
            </a:lvl1pPr>
          </a:lstStyle>
          <a:p>
            <a:pPr lvl="0"/>
            <a:r>
              <a:rPr lang="en-US" dirty="0"/>
              <a:t>135</a:t>
            </a:r>
          </a:p>
          <a:p>
            <a:pPr lvl="0"/>
            <a:endParaRPr lang="en-US" dirty="0"/>
          </a:p>
          <a:p>
            <a:pPr lvl="0"/>
            <a:endParaRPr lang="en-US" dirty="0"/>
          </a:p>
        </p:txBody>
      </p:sp>
      <p:sp>
        <p:nvSpPr>
          <p:cNvPr id="15" name="Text Placeholder 4">
            <a:extLst>
              <a:ext uri="{FF2B5EF4-FFF2-40B4-BE49-F238E27FC236}">
                <a16:creationId xmlns:a16="http://schemas.microsoft.com/office/drawing/2014/main" id="{4EFF64E9-2908-B82D-A7DE-0597FA96A819}"/>
              </a:ext>
            </a:extLst>
          </p:cNvPr>
          <p:cNvSpPr>
            <a:spLocks noGrp="1"/>
          </p:cNvSpPr>
          <p:nvPr>
            <p:ph type="body" sz="quarter" idx="14" hasCustomPrompt="1"/>
          </p:nvPr>
        </p:nvSpPr>
        <p:spPr>
          <a:xfrm>
            <a:off x="1088044" y="4871526"/>
            <a:ext cx="1878388" cy="1277569"/>
          </a:xfrm>
          <a:prstGeom prst="rect">
            <a:avLst/>
          </a:prstGeom>
        </p:spPr>
        <p:txBody>
          <a:bodyPr>
            <a:noAutofit/>
          </a:bodyPr>
          <a:lstStyle>
            <a:lvl1pPr marL="0" marR="0" indent="0" algn="ctr"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400" spc="40" baseline="0">
                <a:solidFill>
                  <a:srgbClr val="092E68"/>
                </a:solidFill>
                <a:latin typeface="DM Sans" pitchFamily="2" charset="77"/>
              </a:defRPr>
            </a:lvl1pPr>
          </a:lstStyle>
          <a:p>
            <a:pPr lvl="0"/>
            <a:r>
              <a:rPr lang="en-US" dirty="0" err="1"/>
              <a:t>Solor</a:t>
            </a:r>
            <a:r>
              <a:rPr lang="en-US" dirty="0"/>
              <a:t> </a:t>
            </a:r>
            <a:r>
              <a:rPr lang="en-US" dirty="0" err="1"/>
              <a:t>kamo</a:t>
            </a:r>
            <a:r>
              <a:rPr lang="en-US" dirty="0"/>
              <a:t> </a:t>
            </a:r>
            <a:r>
              <a:rPr lang="en-US" dirty="0" err="1"/>
              <a:t>treser</a:t>
            </a:r>
            <a:r>
              <a:rPr lang="en-US" dirty="0"/>
              <a:t> sit </a:t>
            </a:r>
            <a:r>
              <a:rPr lang="en-US" dirty="0" err="1"/>
              <a:t>amet</a:t>
            </a:r>
            <a:r>
              <a:rPr lang="en-US" dirty="0"/>
              <a:t>, </a:t>
            </a:r>
            <a:r>
              <a:rPr lang="en-US" dirty="0" err="1"/>
              <a:t>consectetur</a:t>
            </a:r>
            <a:endParaRPr lang="en-US" dirty="0"/>
          </a:p>
        </p:txBody>
      </p:sp>
      <p:sp>
        <p:nvSpPr>
          <p:cNvPr id="16" name="Text Placeholder 4">
            <a:extLst>
              <a:ext uri="{FF2B5EF4-FFF2-40B4-BE49-F238E27FC236}">
                <a16:creationId xmlns:a16="http://schemas.microsoft.com/office/drawing/2014/main" id="{FE0099B8-D8BB-366C-501F-5528DEA31B80}"/>
              </a:ext>
            </a:extLst>
          </p:cNvPr>
          <p:cNvSpPr>
            <a:spLocks noGrp="1"/>
          </p:cNvSpPr>
          <p:nvPr>
            <p:ph type="body" sz="quarter" idx="15" hasCustomPrompt="1"/>
          </p:nvPr>
        </p:nvSpPr>
        <p:spPr>
          <a:xfrm>
            <a:off x="3458308" y="4106230"/>
            <a:ext cx="2625573" cy="946791"/>
          </a:xfrm>
          <a:prstGeom prst="rect">
            <a:avLst/>
          </a:prstGeom>
        </p:spPr>
        <p:txBody>
          <a:bodyPr>
            <a:noAutofit/>
          </a:bodyPr>
          <a:lstStyle>
            <a:lvl1pPr marL="0" marR="0" indent="0" algn="ctr"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800" spc="40" baseline="0">
                <a:solidFill>
                  <a:srgbClr val="092E68"/>
                </a:solidFill>
                <a:latin typeface="DM Serif Display" pitchFamily="2" charset="0"/>
              </a:defRPr>
            </a:lvl1pPr>
          </a:lstStyle>
          <a:p>
            <a:pPr lvl="0"/>
            <a:r>
              <a:rPr lang="en-US" dirty="0"/>
              <a:t>17</a:t>
            </a:r>
          </a:p>
          <a:p>
            <a:pPr lvl="0"/>
            <a:endParaRPr lang="en-US" dirty="0"/>
          </a:p>
          <a:p>
            <a:pPr lvl="0"/>
            <a:endParaRPr lang="en-US" dirty="0"/>
          </a:p>
        </p:txBody>
      </p:sp>
      <p:sp>
        <p:nvSpPr>
          <p:cNvPr id="17" name="Text Placeholder 4">
            <a:extLst>
              <a:ext uri="{FF2B5EF4-FFF2-40B4-BE49-F238E27FC236}">
                <a16:creationId xmlns:a16="http://schemas.microsoft.com/office/drawing/2014/main" id="{2721D982-E0D2-656E-BDE0-7E4EE424BED3}"/>
              </a:ext>
            </a:extLst>
          </p:cNvPr>
          <p:cNvSpPr>
            <a:spLocks noGrp="1"/>
          </p:cNvSpPr>
          <p:nvPr>
            <p:ph type="body" sz="quarter" idx="16" hasCustomPrompt="1"/>
          </p:nvPr>
        </p:nvSpPr>
        <p:spPr>
          <a:xfrm>
            <a:off x="3758857" y="4871542"/>
            <a:ext cx="2010462" cy="1256169"/>
          </a:xfrm>
          <a:prstGeom prst="rect">
            <a:avLst/>
          </a:prstGeom>
        </p:spPr>
        <p:txBody>
          <a:bodyPr>
            <a:noAutofit/>
          </a:bodyPr>
          <a:lstStyle>
            <a:lvl1pPr marL="0" marR="0" indent="0" algn="ctr"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400" spc="40" baseline="0">
                <a:solidFill>
                  <a:srgbClr val="092E68"/>
                </a:solidFill>
                <a:latin typeface="DM Sans" pitchFamily="2" charset="77"/>
              </a:defRPr>
            </a:lvl1pPr>
          </a:lstStyle>
          <a:p>
            <a:pPr lvl="0"/>
            <a:r>
              <a:rPr lang="en-US" dirty="0"/>
              <a:t>Lorem ipsum dolor sit </a:t>
            </a:r>
            <a:r>
              <a:rPr lang="en-US" dirty="0" err="1"/>
              <a:t>amet</a:t>
            </a:r>
            <a:r>
              <a:rPr lang="en-US" dirty="0"/>
              <a:t>, </a:t>
            </a:r>
            <a:r>
              <a:rPr lang="en-US" dirty="0" err="1"/>
              <a:t>consectetur</a:t>
            </a:r>
            <a:endParaRPr lang="en-US" dirty="0"/>
          </a:p>
        </p:txBody>
      </p:sp>
      <p:sp>
        <p:nvSpPr>
          <p:cNvPr id="19" name="Text Placeholder 4">
            <a:extLst>
              <a:ext uri="{FF2B5EF4-FFF2-40B4-BE49-F238E27FC236}">
                <a16:creationId xmlns:a16="http://schemas.microsoft.com/office/drawing/2014/main" id="{1E7A0C72-EF78-A7D4-3C03-297A96B4A72A}"/>
              </a:ext>
            </a:extLst>
          </p:cNvPr>
          <p:cNvSpPr>
            <a:spLocks noGrp="1"/>
          </p:cNvSpPr>
          <p:nvPr>
            <p:ph type="body" sz="quarter" idx="17" hasCustomPrompt="1"/>
          </p:nvPr>
        </p:nvSpPr>
        <p:spPr>
          <a:xfrm>
            <a:off x="6834554" y="4110838"/>
            <a:ext cx="1359877" cy="946791"/>
          </a:xfrm>
          <a:prstGeom prst="rect">
            <a:avLst/>
          </a:prstGeom>
        </p:spPr>
        <p:txBody>
          <a:bodyPr>
            <a:noAutofit/>
          </a:bodyPr>
          <a:lstStyle>
            <a:lvl1pPr marL="0" marR="0" indent="0" algn="ctr"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800" spc="40" baseline="0">
                <a:solidFill>
                  <a:srgbClr val="092E68"/>
                </a:solidFill>
                <a:latin typeface="DM Serif Display" pitchFamily="2" charset="0"/>
              </a:defRPr>
            </a:lvl1pPr>
          </a:lstStyle>
          <a:p>
            <a:pPr lvl="0"/>
            <a:r>
              <a:rPr lang="en-US" dirty="0"/>
              <a:t>3</a:t>
            </a:r>
          </a:p>
        </p:txBody>
      </p:sp>
      <p:sp>
        <p:nvSpPr>
          <p:cNvPr id="20" name="Text Placeholder 4">
            <a:extLst>
              <a:ext uri="{FF2B5EF4-FFF2-40B4-BE49-F238E27FC236}">
                <a16:creationId xmlns:a16="http://schemas.microsoft.com/office/drawing/2014/main" id="{308F45C6-6D39-2F41-6A6F-D3434A2D5EBE}"/>
              </a:ext>
            </a:extLst>
          </p:cNvPr>
          <p:cNvSpPr>
            <a:spLocks noGrp="1"/>
          </p:cNvSpPr>
          <p:nvPr>
            <p:ph type="body" sz="quarter" idx="18" hasCustomPrompt="1"/>
          </p:nvPr>
        </p:nvSpPr>
        <p:spPr>
          <a:xfrm>
            <a:off x="6709201" y="4858254"/>
            <a:ext cx="1606920" cy="1329186"/>
          </a:xfrm>
          <a:prstGeom prst="rect">
            <a:avLst/>
          </a:prstGeom>
        </p:spPr>
        <p:txBody>
          <a:bodyPr>
            <a:noAutofit/>
          </a:bodyPr>
          <a:lstStyle>
            <a:lvl1pPr marL="0" marR="0" indent="0" algn="ctr"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400" spc="40" baseline="0">
                <a:solidFill>
                  <a:srgbClr val="092E68"/>
                </a:solidFill>
                <a:latin typeface="DM Sans" pitchFamily="2" charset="77"/>
              </a:defRPr>
            </a:lvl1pPr>
          </a:lstStyle>
          <a:p>
            <a:pPr lvl="0"/>
            <a:r>
              <a:rPr lang="en-US" dirty="0"/>
              <a:t>Ipsum dolor sit </a:t>
            </a:r>
            <a:r>
              <a:rPr lang="en-US" dirty="0" err="1"/>
              <a:t>amet</a:t>
            </a:r>
            <a:r>
              <a:rPr lang="en-US" dirty="0"/>
              <a:t>, </a:t>
            </a:r>
            <a:r>
              <a:rPr lang="en-US" dirty="0" err="1"/>
              <a:t>consectetur</a:t>
            </a:r>
            <a:endParaRPr lang="en-US" dirty="0"/>
          </a:p>
        </p:txBody>
      </p:sp>
      <p:pic>
        <p:nvPicPr>
          <p:cNvPr id="2" name="Picture 1" descr="Icon&#10;&#10;Description automatically generated with medium confidence">
            <a:extLst>
              <a:ext uri="{FF2B5EF4-FFF2-40B4-BE49-F238E27FC236}">
                <a16:creationId xmlns:a16="http://schemas.microsoft.com/office/drawing/2014/main" id="{6C005919-BA06-5905-C869-9064EFE92C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425" y="476250"/>
            <a:ext cx="709691" cy="700155"/>
          </a:xfrm>
          <a:prstGeom prst="rect">
            <a:avLst/>
          </a:prstGeom>
        </p:spPr>
      </p:pic>
      <p:sp>
        <p:nvSpPr>
          <p:cNvPr id="7" name="Text Placeholder 4">
            <a:extLst>
              <a:ext uri="{FF2B5EF4-FFF2-40B4-BE49-F238E27FC236}">
                <a16:creationId xmlns:a16="http://schemas.microsoft.com/office/drawing/2014/main" id="{0F2F2310-2D49-BD61-73F4-837150202E89}"/>
              </a:ext>
            </a:extLst>
          </p:cNvPr>
          <p:cNvSpPr>
            <a:spLocks noGrp="1"/>
          </p:cNvSpPr>
          <p:nvPr>
            <p:ph type="body" sz="quarter" idx="22" hasCustomPrompt="1"/>
          </p:nvPr>
        </p:nvSpPr>
        <p:spPr>
          <a:xfrm>
            <a:off x="1075193" y="2306094"/>
            <a:ext cx="1904089" cy="853666"/>
          </a:xfrm>
          <a:prstGeom prst="rect">
            <a:avLst/>
          </a:prstGeom>
        </p:spPr>
        <p:txBody>
          <a:bodyPr>
            <a:noAutofit/>
          </a:bodyPr>
          <a:lstStyle>
            <a:lvl1pPr marL="0" marR="0" indent="0" algn="ctr"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400" spc="40" baseline="0">
                <a:solidFill>
                  <a:srgbClr val="092E68"/>
                </a:solidFill>
                <a:latin typeface="DM Sans" pitchFamily="2" charset="77"/>
              </a:defRPr>
            </a:lvl1pPr>
          </a:lstStyle>
          <a:p>
            <a:pPr lvl="0"/>
            <a:r>
              <a:rPr lang="en-US" dirty="0" err="1"/>
              <a:t>Solor</a:t>
            </a:r>
            <a:r>
              <a:rPr lang="en-US" dirty="0"/>
              <a:t> </a:t>
            </a:r>
            <a:r>
              <a:rPr lang="en-US" dirty="0" err="1"/>
              <a:t>kamo</a:t>
            </a:r>
            <a:r>
              <a:rPr lang="en-US" dirty="0"/>
              <a:t> </a:t>
            </a:r>
            <a:r>
              <a:rPr lang="en-US" dirty="0" err="1"/>
              <a:t>treser</a:t>
            </a:r>
            <a:r>
              <a:rPr lang="en-US" dirty="0"/>
              <a:t> sit </a:t>
            </a:r>
            <a:r>
              <a:rPr lang="en-US" dirty="0" err="1"/>
              <a:t>amet</a:t>
            </a:r>
            <a:r>
              <a:rPr lang="en-US" dirty="0"/>
              <a:t>, </a:t>
            </a:r>
            <a:r>
              <a:rPr lang="en-US" dirty="0" err="1"/>
              <a:t>consectetur</a:t>
            </a:r>
            <a:endParaRPr lang="en-US" dirty="0"/>
          </a:p>
        </p:txBody>
      </p:sp>
      <p:sp>
        <p:nvSpPr>
          <p:cNvPr id="9" name="Text Placeholder 4">
            <a:extLst>
              <a:ext uri="{FF2B5EF4-FFF2-40B4-BE49-F238E27FC236}">
                <a16:creationId xmlns:a16="http://schemas.microsoft.com/office/drawing/2014/main" id="{EAB241A6-AA88-CA5C-5D77-2A01D9A8D41B}"/>
              </a:ext>
            </a:extLst>
          </p:cNvPr>
          <p:cNvSpPr>
            <a:spLocks noGrp="1"/>
          </p:cNvSpPr>
          <p:nvPr>
            <p:ph type="body" sz="quarter" idx="24" hasCustomPrompt="1"/>
          </p:nvPr>
        </p:nvSpPr>
        <p:spPr>
          <a:xfrm>
            <a:off x="3782584" y="2306095"/>
            <a:ext cx="1920362" cy="1334802"/>
          </a:xfrm>
          <a:prstGeom prst="rect">
            <a:avLst/>
          </a:prstGeom>
        </p:spPr>
        <p:txBody>
          <a:bodyPr>
            <a:noAutofit/>
          </a:bodyPr>
          <a:lstStyle>
            <a:lvl1pPr marL="0" marR="0" indent="0" algn="ctr"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400" spc="40" baseline="0">
                <a:solidFill>
                  <a:srgbClr val="092E68"/>
                </a:solidFill>
                <a:latin typeface="DM Sans" pitchFamily="2" charset="77"/>
              </a:defRPr>
            </a:lvl1pPr>
          </a:lstStyle>
          <a:p>
            <a:pPr lvl="0"/>
            <a:r>
              <a:rPr lang="en-US" dirty="0"/>
              <a:t>Lorem ipsum dolor sit </a:t>
            </a:r>
            <a:r>
              <a:rPr lang="en-US" dirty="0" err="1"/>
              <a:t>amet</a:t>
            </a:r>
            <a:r>
              <a:rPr lang="en-US" dirty="0"/>
              <a:t>, </a:t>
            </a:r>
            <a:r>
              <a:rPr lang="en-US" dirty="0" err="1"/>
              <a:t>consectetur</a:t>
            </a:r>
            <a:endParaRPr lang="en-US" dirty="0"/>
          </a:p>
        </p:txBody>
      </p:sp>
      <p:sp>
        <p:nvSpPr>
          <p:cNvPr id="11" name="Text Placeholder 4">
            <a:extLst>
              <a:ext uri="{FF2B5EF4-FFF2-40B4-BE49-F238E27FC236}">
                <a16:creationId xmlns:a16="http://schemas.microsoft.com/office/drawing/2014/main" id="{A09440D3-F483-2BC2-8378-6584EAD4C9FD}"/>
              </a:ext>
            </a:extLst>
          </p:cNvPr>
          <p:cNvSpPr>
            <a:spLocks noGrp="1"/>
          </p:cNvSpPr>
          <p:nvPr>
            <p:ph type="body" sz="quarter" idx="25" hasCustomPrompt="1"/>
          </p:nvPr>
        </p:nvSpPr>
        <p:spPr>
          <a:xfrm>
            <a:off x="6544019" y="1518961"/>
            <a:ext cx="1916935" cy="993665"/>
          </a:xfrm>
          <a:prstGeom prst="rect">
            <a:avLst/>
          </a:prstGeom>
        </p:spPr>
        <p:txBody>
          <a:bodyPr>
            <a:noAutofit/>
          </a:bodyPr>
          <a:lstStyle>
            <a:lvl1pPr marL="0" marR="0" indent="0" algn="ctr"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800" spc="40" baseline="0">
                <a:solidFill>
                  <a:srgbClr val="092E68"/>
                </a:solidFill>
                <a:latin typeface="DM Serif Display" pitchFamily="2" charset="0"/>
              </a:defRPr>
            </a:lvl1pPr>
          </a:lstStyle>
          <a:p>
            <a:pPr lvl="0"/>
            <a:r>
              <a:rPr lang="en-US" dirty="0"/>
              <a:t>60</a:t>
            </a:r>
          </a:p>
        </p:txBody>
      </p:sp>
      <p:sp>
        <p:nvSpPr>
          <p:cNvPr id="12" name="Text Placeholder 4">
            <a:extLst>
              <a:ext uri="{FF2B5EF4-FFF2-40B4-BE49-F238E27FC236}">
                <a16:creationId xmlns:a16="http://schemas.microsoft.com/office/drawing/2014/main" id="{731B3CEA-ABC9-5073-9104-DFA67C44849F}"/>
              </a:ext>
            </a:extLst>
          </p:cNvPr>
          <p:cNvSpPr>
            <a:spLocks noGrp="1"/>
          </p:cNvSpPr>
          <p:nvPr>
            <p:ph type="body" sz="quarter" idx="26" hasCustomPrompt="1"/>
          </p:nvPr>
        </p:nvSpPr>
        <p:spPr>
          <a:xfrm>
            <a:off x="6654156" y="2303146"/>
            <a:ext cx="1717010" cy="1178999"/>
          </a:xfrm>
          <a:prstGeom prst="rect">
            <a:avLst/>
          </a:prstGeom>
        </p:spPr>
        <p:txBody>
          <a:bodyPr>
            <a:noAutofit/>
          </a:bodyPr>
          <a:lstStyle>
            <a:lvl1pPr marL="0" marR="0" indent="0" algn="ctr"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400" spc="40" baseline="0">
                <a:solidFill>
                  <a:srgbClr val="092E68"/>
                </a:solidFill>
                <a:latin typeface="DM Sans" pitchFamily="2" charset="77"/>
              </a:defRPr>
            </a:lvl1pPr>
          </a:lstStyle>
          <a:p>
            <a:pPr lvl="0"/>
            <a:r>
              <a:rPr lang="en-US" dirty="0"/>
              <a:t>Ipsum dolor sit </a:t>
            </a:r>
            <a:r>
              <a:rPr lang="en-US" dirty="0" err="1"/>
              <a:t>amet</a:t>
            </a:r>
            <a:r>
              <a:rPr lang="en-US" dirty="0"/>
              <a:t>, </a:t>
            </a:r>
            <a:r>
              <a:rPr lang="en-US" dirty="0" err="1"/>
              <a:t>consectetur</a:t>
            </a:r>
            <a:endParaRPr lang="en-US" dirty="0"/>
          </a:p>
        </p:txBody>
      </p:sp>
      <p:sp>
        <p:nvSpPr>
          <p:cNvPr id="3" name="Text Placeholder 4">
            <a:extLst>
              <a:ext uri="{FF2B5EF4-FFF2-40B4-BE49-F238E27FC236}">
                <a16:creationId xmlns:a16="http://schemas.microsoft.com/office/drawing/2014/main" id="{FF9411E0-4605-BD6B-CD5D-AA58DE3482FF}"/>
              </a:ext>
            </a:extLst>
          </p:cNvPr>
          <p:cNvSpPr>
            <a:spLocks noGrp="1"/>
          </p:cNvSpPr>
          <p:nvPr>
            <p:ph type="body" sz="quarter" idx="27" hasCustomPrompt="1"/>
          </p:nvPr>
        </p:nvSpPr>
        <p:spPr>
          <a:xfrm>
            <a:off x="990917" y="1538917"/>
            <a:ext cx="2072641" cy="957031"/>
          </a:xfrm>
          <a:prstGeom prst="rect">
            <a:avLst/>
          </a:prstGeom>
        </p:spPr>
        <p:txBody>
          <a:bodyPr>
            <a:noAutofit/>
          </a:bodyPr>
          <a:lstStyle>
            <a:lvl1pPr marL="0" marR="0" indent="0" algn="ctr"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800" spc="40" baseline="0">
                <a:solidFill>
                  <a:srgbClr val="092E68"/>
                </a:solidFill>
                <a:latin typeface="DM Serif Display" pitchFamily="2" charset="0"/>
              </a:defRPr>
            </a:lvl1pPr>
          </a:lstStyle>
          <a:p>
            <a:pPr lvl="0"/>
            <a:r>
              <a:rPr lang="en-US" dirty="0"/>
              <a:t>12</a:t>
            </a:r>
          </a:p>
        </p:txBody>
      </p:sp>
      <p:sp>
        <p:nvSpPr>
          <p:cNvPr id="6" name="Text Placeholder 4">
            <a:extLst>
              <a:ext uri="{FF2B5EF4-FFF2-40B4-BE49-F238E27FC236}">
                <a16:creationId xmlns:a16="http://schemas.microsoft.com/office/drawing/2014/main" id="{FE9E566D-0833-1225-3B78-A4A7BFE9CA2E}"/>
              </a:ext>
            </a:extLst>
          </p:cNvPr>
          <p:cNvSpPr>
            <a:spLocks noGrp="1"/>
          </p:cNvSpPr>
          <p:nvPr>
            <p:ph type="body" sz="quarter" idx="28" hasCustomPrompt="1"/>
          </p:nvPr>
        </p:nvSpPr>
        <p:spPr>
          <a:xfrm>
            <a:off x="4802469" y="1790917"/>
            <a:ext cx="1677323" cy="521607"/>
          </a:xfrm>
          <a:prstGeom prst="rect">
            <a:avLst/>
          </a:prstGeom>
        </p:spPr>
        <p:txBody>
          <a:bodyPr>
            <a:noAutofit/>
          </a:bodyPr>
          <a:lstStyle>
            <a:lvl1pPr marL="0" marR="0" indent="0" algn="ctr"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2000" b="0" spc="40" baseline="0">
                <a:solidFill>
                  <a:srgbClr val="092D68"/>
                </a:solidFill>
                <a:latin typeface="DM Serif Display" pitchFamily="2" charset="0"/>
              </a:defRPr>
            </a:lvl1pPr>
          </a:lstStyle>
          <a:p>
            <a:pPr marL="0" marR="0" lvl="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a:pPr>
            <a:r>
              <a:rPr lang="en-US" dirty="0" err="1"/>
              <a:t>mlrd</a:t>
            </a:r>
            <a:r>
              <a:rPr lang="en-US" dirty="0"/>
              <a:t>. €</a:t>
            </a:r>
            <a:endParaRPr lang="x-none" b="1" i="0" dirty="0">
              <a:solidFill>
                <a:srgbClr val="1B2228"/>
              </a:solidFill>
              <a:effectLst/>
              <a:latin typeface="Poppins" pitchFamily="2" charset="77"/>
            </a:endParaRPr>
          </a:p>
          <a:p>
            <a:pPr marL="0" marR="0" lvl="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a:pPr>
            <a:endParaRPr lang="en-US" dirty="0"/>
          </a:p>
          <a:p>
            <a:pPr lvl="0"/>
            <a:endParaRPr lang="en-US" dirty="0"/>
          </a:p>
          <a:p>
            <a:pPr lvl="0"/>
            <a:endParaRPr lang="en-US" dirty="0"/>
          </a:p>
        </p:txBody>
      </p:sp>
      <p:sp>
        <p:nvSpPr>
          <p:cNvPr id="13" name="Text Placeholder 4">
            <a:extLst>
              <a:ext uri="{FF2B5EF4-FFF2-40B4-BE49-F238E27FC236}">
                <a16:creationId xmlns:a16="http://schemas.microsoft.com/office/drawing/2014/main" id="{5F5FD121-8FCF-DEC7-E4DA-8E42514801BD}"/>
              </a:ext>
            </a:extLst>
          </p:cNvPr>
          <p:cNvSpPr>
            <a:spLocks noGrp="1"/>
          </p:cNvSpPr>
          <p:nvPr>
            <p:ph type="body" sz="quarter" idx="29" hasCustomPrompt="1"/>
          </p:nvPr>
        </p:nvSpPr>
        <p:spPr>
          <a:xfrm>
            <a:off x="3669017" y="1533577"/>
            <a:ext cx="2675490" cy="957031"/>
          </a:xfrm>
          <a:prstGeom prst="rect">
            <a:avLst/>
          </a:prstGeom>
        </p:spPr>
        <p:txBody>
          <a:bodyPr>
            <a:noAutofit/>
          </a:bodyPr>
          <a:lstStyle>
            <a:lvl1pPr marL="0" marR="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800" spc="40" baseline="0">
                <a:solidFill>
                  <a:srgbClr val="092E68"/>
                </a:solidFill>
                <a:latin typeface="DM Serif Display" pitchFamily="2" charset="0"/>
              </a:defRPr>
            </a:lvl1pPr>
          </a:lstStyle>
          <a:p>
            <a:pPr lvl="0"/>
            <a:r>
              <a:rPr lang="en-US" dirty="0"/>
              <a:t>15,4</a:t>
            </a:r>
          </a:p>
        </p:txBody>
      </p:sp>
      <p:cxnSp>
        <p:nvCxnSpPr>
          <p:cNvPr id="18" name="Straight Connector 17">
            <a:extLst>
              <a:ext uri="{FF2B5EF4-FFF2-40B4-BE49-F238E27FC236}">
                <a16:creationId xmlns:a16="http://schemas.microsoft.com/office/drawing/2014/main" id="{5CF637C1-284E-4630-B0DE-0742234EFAE9}"/>
              </a:ext>
            </a:extLst>
          </p:cNvPr>
          <p:cNvCxnSpPr>
            <a:cxnSpLocks/>
          </p:cNvCxnSpPr>
          <p:nvPr userDrawn="1"/>
        </p:nvCxnSpPr>
        <p:spPr>
          <a:xfrm>
            <a:off x="1628654" y="2199821"/>
            <a:ext cx="829090" cy="0"/>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sp>
        <p:nvSpPr>
          <p:cNvPr id="32" name="Slide Number Placeholder 7">
            <a:extLst>
              <a:ext uri="{FF2B5EF4-FFF2-40B4-BE49-F238E27FC236}">
                <a16:creationId xmlns:a16="http://schemas.microsoft.com/office/drawing/2014/main" id="{0465BA4B-A7FA-7D6A-1B07-491B5D2BF180}"/>
              </a:ext>
            </a:extLst>
          </p:cNvPr>
          <p:cNvSpPr>
            <a:spLocks noGrp="1"/>
          </p:cNvSpPr>
          <p:nvPr>
            <p:ph type="sldNum" sz="quarter" idx="4"/>
          </p:nvPr>
        </p:nvSpPr>
        <p:spPr>
          <a:xfrm>
            <a:off x="412962" y="6281733"/>
            <a:ext cx="2928619" cy="365129"/>
          </a:xfrm>
          <a:prstGeom prst="rect">
            <a:avLst/>
          </a:prstGeom>
        </p:spPr>
        <p:txBody>
          <a:bodyPr/>
          <a:lstStyle>
            <a:lvl1pPr algn="l">
              <a:defRPr sz="800" spc="30" baseline="0">
                <a:solidFill>
                  <a:srgbClr val="092E68"/>
                </a:solidFill>
                <a:latin typeface="DM Sans" pitchFamily="2" charset="77"/>
              </a:defRPr>
            </a:lvl1pPr>
          </a:lstStyle>
          <a:p>
            <a:fld id="{2C9A1DEF-F8CC-264F-9A7B-89BAB9CBC5C2}" type="slidenum">
              <a:rPr lang="en-US" smtClean="0"/>
              <a:pPr/>
              <a:t>‹#›</a:t>
            </a:fld>
            <a:r>
              <a:rPr lang="en-US" dirty="0"/>
              <a:t>   |   </a:t>
            </a:r>
            <a:r>
              <a:rPr lang="en-US" dirty="0" err="1"/>
              <a:t>Centrinė</a:t>
            </a:r>
            <a:r>
              <a:rPr lang="en-US" dirty="0"/>
              <a:t> </a:t>
            </a:r>
            <a:r>
              <a:rPr lang="en-US" dirty="0" err="1"/>
              <a:t>projektų</a:t>
            </a:r>
            <a:r>
              <a:rPr lang="en-US" dirty="0"/>
              <a:t> </a:t>
            </a:r>
            <a:r>
              <a:rPr lang="en-US" dirty="0" err="1"/>
              <a:t>valdymo</a:t>
            </a:r>
            <a:r>
              <a:rPr lang="en-US" dirty="0"/>
              <a:t> </a:t>
            </a:r>
            <a:r>
              <a:rPr lang="en-US" dirty="0" err="1"/>
              <a:t>agentūra</a:t>
            </a:r>
            <a:endParaRPr lang="x-none" dirty="0"/>
          </a:p>
        </p:txBody>
      </p:sp>
      <p:sp>
        <p:nvSpPr>
          <p:cNvPr id="5" name="Text Placeholder 4">
            <a:extLst>
              <a:ext uri="{FF2B5EF4-FFF2-40B4-BE49-F238E27FC236}">
                <a16:creationId xmlns:a16="http://schemas.microsoft.com/office/drawing/2014/main" id="{E0ACF6EA-0D0C-9B99-4712-51065CAFA2AE}"/>
              </a:ext>
            </a:extLst>
          </p:cNvPr>
          <p:cNvSpPr>
            <a:spLocks noGrp="1"/>
          </p:cNvSpPr>
          <p:nvPr>
            <p:ph type="body" sz="quarter" idx="30" hasCustomPrompt="1"/>
          </p:nvPr>
        </p:nvSpPr>
        <p:spPr>
          <a:xfrm>
            <a:off x="9625965" y="4110838"/>
            <a:ext cx="1147445" cy="946791"/>
          </a:xfrm>
          <a:prstGeom prst="rect">
            <a:avLst/>
          </a:prstGeom>
        </p:spPr>
        <p:txBody>
          <a:bodyPr>
            <a:noAutofit/>
          </a:bodyPr>
          <a:lstStyle>
            <a:lvl1pPr marL="0" marR="0" indent="0" algn="ctr"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800" spc="40" baseline="0">
                <a:solidFill>
                  <a:srgbClr val="092E68"/>
                </a:solidFill>
                <a:latin typeface="DM Serif Display" pitchFamily="2" charset="0"/>
              </a:defRPr>
            </a:lvl1pPr>
          </a:lstStyle>
          <a:p>
            <a:pPr lvl="0"/>
            <a:r>
              <a:rPr lang="en-US" dirty="0"/>
              <a:t>15</a:t>
            </a:r>
          </a:p>
        </p:txBody>
      </p:sp>
      <p:sp>
        <p:nvSpPr>
          <p:cNvPr id="8" name="Text Placeholder 4">
            <a:extLst>
              <a:ext uri="{FF2B5EF4-FFF2-40B4-BE49-F238E27FC236}">
                <a16:creationId xmlns:a16="http://schemas.microsoft.com/office/drawing/2014/main" id="{3A4C883D-F1CE-3FD3-EA9F-CB4B963B4076}"/>
              </a:ext>
            </a:extLst>
          </p:cNvPr>
          <p:cNvSpPr>
            <a:spLocks noGrp="1"/>
          </p:cNvSpPr>
          <p:nvPr>
            <p:ph type="body" sz="quarter" idx="31" hasCustomPrompt="1"/>
          </p:nvPr>
        </p:nvSpPr>
        <p:spPr>
          <a:xfrm>
            <a:off x="9424988" y="4858254"/>
            <a:ext cx="1549400" cy="1329186"/>
          </a:xfrm>
          <a:prstGeom prst="rect">
            <a:avLst/>
          </a:prstGeom>
        </p:spPr>
        <p:txBody>
          <a:bodyPr>
            <a:noAutofit/>
          </a:bodyPr>
          <a:lstStyle>
            <a:lvl1pPr marL="0" marR="0" indent="0" algn="ctr"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400" spc="40" baseline="0">
                <a:solidFill>
                  <a:srgbClr val="092E68"/>
                </a:solidFill>
                <a:latin typeface="DM Sans" pitchFamily="2" charset="77"/>
              </a:defRPr>
            </a:lvl1pPr>
          </a:lstStyle>
          <a:p>
            <a:pPr lvl="0"/>
            <a:r>
              <a:rPr lang="en-US" dirty="0"/>
              <a:t>Ipsum dolor sit </a:t>
            </a:r>
            <a:r>
              <a:rPr lang="en-US" dirty="0" err="1"/>
              <a:t>amet</a:t>
            </a:r>
            <a:r>
              <a:rPr lang="en-US" dirty="0"/>
              <a:t>, </a:t>
            </a:r>
            <a:r>
              <a:rPr lang="en-US" dirty="0" err="1"/>
              <a:t>consectetur</a:t>
            </a:r>
            <a:endParaRPr lang="en-US" dirty="0"/>
          </a:p>
        </p:txBody>
      </p:sp>
      <p:sp>
        <p:nvSpPr>
          <p:cNvPr id="21" name="Text Placeholder 4">
            <a:extLst>
              <a:ext uri="{FF2B5EF4-FFF2-40B4-BE49-F238E27FC236}">
                <a16:creationId xmlns:a16="http://schemas.microsoft.com/office/drawing/2014/main" id="{BAF30330-C68F-9B7D-CB23-BA5C46ACED51}"/>
              </a:ext>
            </a:extLst>
          </p:cNvPr>
          <p:cNvSpPr>
            <a:spLocks noGrp="1"/>
          </p:cNvSpPr>
          <p:nvPr>
            <p:ph type="body" sz="quarter" idx="32" hasCustomPrompt="1"/>
          </p:nvPr>
        </p:nvSpPr>
        <p:spPr>
          <a:xfrm>
            <a:off x="8939776" y="1518961"/>
            <a:ext cx="2519823" cy="743593"/>
          </a:xfrm>
          <a:prstGeom prst="rect">
            <a:avLst/>
          </a:prstGeom>
        </p:spPr>
        <p:txBody>
          <a:bodyPr>
            <a:noAutofit/>
          </a:bodyPr>
          <a:lstStyle>
            <a:lvl1pPr marL="0" marR="0" indent="0" algn="ctr"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800" spc="40" baseline="0">
                <a:solidFill>
                  <a:srgbClr val="092E68"/>
                </a:solidFill>
                <a:latin typeface="DM Serif Display" pitchFamily="2" charset="0"/>
              </a:defRPr>
            </a:lvl1pPr>
          </a:lstStyle>
          <a:p>
            <a:pPr lvl="0"/>
            <a:r>
              <a:rPr lang="en-US" dirty="0"/>
              <a:t>123</a:t>
            </a:r>
          </a:p>
        </p:txBody>
      </p:sp>
      <p:sp>
        <p:nvSpPr>
          <p:cNvPr id="27" name="Text Placeholder 4">
            <a:extLst>
              <a:ext uri="{FF2B5EF4-FFF2-40B4-BE49-F238E27FC236}">
                <a16:creationId xmlns:a16="http://schemas.microsoft.com/office/drawing/2014/main" id="{63C01DD3-1C6B-3FD2-EBF1-319072C88614}"/>
              </a:ext>
            </a:extLst>
          </p:cNvPr>
          <p:cNvSpPr>
            <a:spLocks noGrp="1"/>
          </p:cNvSpPr>
          <p:nvPr>
            <p:ph type="body" sz="quarter" idx="33" hasCustomPrompt="1"/>
          </p:nvPr>
        </p:nvSpPr>
        <p:spPr>
          <a:xfrm>
            <a:off x="9351360" y="2303146"/>
            <a:ext cx="1696655" cy="1178999"/>
          </a:xfrm>
          <a:prstGeom prst="rect">
            <a:avLst/>
          </a:prstGeom>
        </p:spPr>
        <p:txBody>
          <a:bodyPr>
            <a:noAutofit/>
          </a:bodyPr>
          <a:lstStyle>
            <a:lvl1pPr marL="0" marR="0" indent="0" algn="ctr"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400" spc="40" baseline="0">
                <a:solidFill>
                  <a:srgbClr val="092E68"/>
                </a:solidFill>
                <a:latin typeface="DM Sans" pitchFamily="2" charset="77"/>
              </a:defRPr>
            </a:lvl1pPr>
          </a:lstStyle>
          <a:p>
            <a:pPr lvl="0"/>
            <a:r>
              <a:rPr lang="en-US" dirty="0"/>
              <a:t>Ipsum dolor sit </a:t>
            </a:r>
            <a:r>
              <a:rPr lang="en-US" dirty="0" err="1"/>
              <a:t>amet</a:t>
            </a:r>
            <a:r>
              <a:rPr lang="en-US" dirty="0"/>
              <a:t>, </a:t>
            </a:r>
            <a:r>
              <a:rPr lang="en-US" dirty="0" err="1"/>
              <a:t>consectetur</a:t>
            </a:r>
            <a:endParaRPr lang="en-US" dirty="0"/>
          </a:p>
        </p:txBody>
      </p:sp>
      <p:cxnSp>
        <p:nvCxnSpPr>
          <p:cNvPr id="56" name="Straight Connector 55">
            <a:extLst>
              <a:ext uri="{FF2B5EF4-FFF2-40B4-BE49-F238E27FC236}">
                <a16:creationId xmlns:a16="http://schemas.microsoft.com/office/drawing/2014/main" id="{6CBD9925-2B9A-9CE9-F65E-C7C5004C4787}"/>
              </a:ext>
            </a:extLst>
          </p:cNvPr>
          <p:cNvCxnSpPr>
            <a:cxnSpLocks/>
          </p:cNvCxnSpPr>
          <p:nvPr userDrawn="1"/>
        </p:nvCxnSpPr>
        <p:spPr>
          <a:xfrm>
            <a:off x="4349543" y="2199821"/>
            <a:ext cx="829090" cy="0"/>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cxnSp>
        <p:nvCxnSpPr>
          <p:cNvPr id="57" name="Straight Connector 56">
            <a:extLst>
              <a:ext uri="{FF2B5EF4-FFF2-40B4-BE49-F238E27FC236}">
                <a16:creationId xmlns:a16="http://schemas.microsoft.com/office/drawing/2014/main" id="{13C590EC-AFFA-8BAC-8B8A-E69C4F576D30}"/>
              </a:ext>
            </a:extLst>
          </p:cNvPr>
          <p:cNvCxnSpPr>
            <a:cxnSpLocks/>
          </p:cNvCxnSpPr>
          <p:nvPr userDrawn="1"/>
        </p:nvCxnSpPr>
        <p:spPr>
          <a:xfrm>
            <a:off x="7086393" y="2199821"/>
            <a:ext cx="829090" cy="0"/>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cxnSp>
        <p:nvCxnSpPr>
          <p:cNvPr id="58" name="Straight Connector 57">
            <a:extLst>
              <a:ext uri="{FF2B5EF4-FFF2-40B4-BE49-F238E27FC236}">
                <a16:creationId xmlns:a16="http://schemas.microsoft.com/office/drawing/2014/main" id="{D03CF8BB-1A44-7E6B-C56D-0C7713D2EF27}"/>
              </a:ext>
            </a:extLst>
          </p:cNvPr>
          <p:cNvCxnSpPr>
            <a:cxnSpLocks/>
          </p:cNvCxnSpPr>
          <p:nvPr userDrawn="1"/>
        </p:nvCxnSpPr>
        <p:spPr>
          <a:xfrm>
            <a:off x="9785143" y="2199821"/>
            <a:ext cx="829090" cy="0"/>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cxnSp>
        <p:nvCxnSpPr>
          <p:cNvPr id="59" name="Straight Connector 58">
            <a:extLst>
              <a:ext uri="{FF2B5EF4-FFF2-40B4-BE49-F238E27FC236}">
                <a16:creationId xmlns:a16="http://schemas.microsoft.com/office/drawing/2014/main" id="{B764BA87-9C60-9364-EAE6-84B7267D1FD9}"/>
              </a:ext>
            </a:extLst>
          </p:cNvPr>
          <p:cNvCxnSpPr>
            <a:cxnSpLocks/>
          </p:cNvCxnSpPr>
          <p:nvPr userDrawn="1"/>
        </p:nvCxnSpPr>
        <p:spPr>
          <a:xfrm>
            <a:off x="1612693" y="4767175"/>
            <a:ext cx="829090" cy="0"/>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cxnSp>
        <p:nvCxnSpPr>
          <p:cNvPr id="60" name="Straight Connector 59">
            <a:extLst>
              <a:ext uri="{FF2B5EF4-FFF2-40B4-BE49-F238E27FC236}">
                <a16:creationId xmlns:a16="http://schemas.microsoft.com/office/drawing/2014/main" id="{8975861F-87BC-0A75-8CD5-17B1898B712B}"/>
              </a:ext>
            </a:extLst>
          </p:cNvPr>
          <p:cNvCxnSpPr>
            <a:cxnSpLocks/>
          </p:cNvCxnSpPr>
          <p:nvPr userDrawn="1"/>
        </p:nvCxnSpPr>
        <p:spPr>
          <a:xfrm>
            <a:off x="4333582" y="4767175"/>
            <a:ext cx="829090" cy="0"/>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cxnSp>
        <p:nvCxnSpPr>
          <p:cNvPr id="61" name="Straight Connector 60">
            <a:extLst>
              <a:ext uri="{FF2B5EF4-FFF2-40B4-BE49-F238E27FC236}">
                <a16:creationId xmlns:a16="http://schemas.microsoft.com/office/drawing/2014/main" id="{7EFE7DE0-CBE7-BE59-03C9-5A807A18191C}"/>
              </a:ext>
            </a:extLst>
          </p:cNvPr>
          <p:cNvCxnSpPr>
            <a:cxnSpLocks/>
          </p:cNvCxnSpPr>
          <p:nvPr userDrawn="1"/>
        </p:nvCxnSpPr>
        <p:spPr>
          <a:xfrm>
            <a:off x="7070432" y="4767175"/>
            <a:ext cx="829090" cy="0"/>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cxnSp>
        <p:nvCxnSpPr>
          <p:cNvPr id="62" name="Straight Connector 61">
            <a:extLst>
              <a:ext uri="{FF2B5EF4-FFF2-40B4-BE49-F238E27FC236}">
                <a16:creationId xmlns:a16="http://schemas.microsoft.com/office/drawing/2014/main" id="{2F6F42EE-E2D7-FE4D-A4E8-5E4752E2481F}"/>
              </a:ext>
            </a:extLst>
          </p:cNvPr>
          <p:cNvCxnSpPr>
            <a:cxnSpLocks/>
          </p:cNvCxnSpPr>
          <p:nvPr userDrawn="1"/>
        </p:nvCxnSpPr>
        <p:spPr>
          <a:xfrm>
            <a:off x="9769182" y="4767175"/>
            <a:ext cx="829090" cy="0"/>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sp>
        <p:nvSpPr>
          <p:cNvPr id="63" name="TextBox 62">
            <a:extLst>
              <a:ext uri="{FF2B5EF4-FFF2-40B4-BE49-F238E27FC236}">
                <a16:creationId xmlns:a16="http://schemas.microsoft.com/office/drawing/2014/main" id="{4A9F2E32-BA48-A46E-C76A-CA21CFCFBBEF}"/>
              </a:ext>
            </a:extLst>
          </p:cNvPr>
          <p:cNvSpPr txBox="1"/>
          <p:nvPr userDrawn="1"/>
        </p:nvSpPr>
        <p:spPr>
          <a:xfrm>
            <a:off x="11758246" y="-844062"/>
            <a:ext cx="184731" cy="369332"/>
          </a:xfrm>
          <a:prstGeom prst="rect">
            <a:avLst/>
          </a:prstGeom>
          <a:noFill/>
        </p:spPr>
        <p:txBody>
          <a:bodyPr wrap="none" rtlCol="0">
            <a:spAutoFit/>
          </a:bodyPr>
          <a:lstStyle/>
          <a:p>
            <a:endParaRPr lang="x-none" dirty="0"/>
          </a:p>
        </p:txBody>
      </p:sp>
    </p:spTree>
    <p:extLst>
      <p:ext uri="{BB962C8B-B14F-4D97-AF65-F5344CB8AC3E}">
        <p14:creationId xmlns:p14="http://schemas.microsoft.com/office/powerpoint/2010/main" val="3541011624"/>
      </p:ext>
    </p:extLst>
  </p:cSld>
  <p:clrMapOvr>
    <a:masterClrMapping/>
  </p:clrMapOvr>
  <p:extLst>
    <p:ext uri="{DCECCB84-F9BA-43D5-87BE-67443E8EF086}">
      <p15:sldGuideLst xmlns:p15="http://schemas.microsoft.com/office/powerpoint/2012/main">
        <p15:guide id="3" orient="horz" pos="3657" userDrawn="1">
          <p15:clr>
            <a:srgbClr val="FBAE40"/>
          </p15:clr>
        </p15:guide>
        <p15:guide id="4" orient="horz" pos="1185" userDrawn="1">
          <p15:clr>
            <a:srgbClr val="FBAE40"/>
          </p15:clr>
        </p15:guide>
        <p15:guide id="5" pos="7355" userDrawn="1">
          <p15:clr>
            <a:srgbClr val="FBAE40"/>
          </p15:clr>
        </p15:guide>
        <p15:guide id="6" pos="1277" userDrawn="1">
          <p15:clr>
            <a:srgbClr val="FBAE40"/>
          </p15:clr>
        </p15:guide>
        <p15:guide id="7" pos="6425" userDrawn="1">
          <p15:clr>
            <a:srgbClr val="FBAE40"/>
          </p15:clr>
        </p15:guide>
        <p15:guide id="8" pos="4725" userDrawn="1">
          <p15:clr>
            <a:srgbClr val="FBAE40"/>
          </p15:clr>
        </p15:guide>
        <p15:guide id="9" pos="3001"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6 blokai (Tekstas ir statistika)">
    <p:bg>
      <p:bgPr>
        <a:solidFill>
          <a:srgbClr val="DCDCDC"/>
        </a:solidFill>
        <a:effectLst/>
      </p:bgPr>
    </p:bg>
    <p:spTree>
      <p:nvGrpSpPr>
        <p:cNvPr id="1" name=""/>
        <p:cNvGrpSpPr/>
        <p:nvPr/>
      </p:nvGrpSpPr>
      <p:grpSpPr>
        <a:xfrm>
          <a:off x="0" y="0"/>
          <a:ext cx="0" cy="0"/>
          <a:chOff x="0" y="0"/>
          <a:chExt cx="0" cy="0"/>
        </a:xfrm>
      </p:grpSpPr>
      <p:sp>
        <p:nvSpPr>
          <p:cNvPr id="14" name="Text Placeholder 4">
            <a:extLst>
              <a:ext uri="{FF2B5EF4-FFF2-40B4-BE49-F238E27FC236}">
                <a16:creationId xmlns:a16="http://schemas.microsoft.com/office/drawing/2014/main" id="{9CFA2AEA-171B-34F9-C2FE-C2242EA81D10}"/>
              </a:ext>
            </a:extLst>
          </p:cNvPr>
          <p:cNvSpPr>
            <a:spLocks noGrp="1"/>
          </p:cNvSpPr>
          <p:nvPr>
            <p:ph type="body" sz="quarter" idx="13" hasCustomPrompt="1"/>
          </p:nvPr>
        </p:nvSpPr>
        <p:spPr>
          <a:xfrm>
            <a:off x="6055082" y="2669395"/>
            <a:ext cx="1826596" cy="614181"/>
          </a:xfrm>
          <a:prstGeom prst="rect">
            <a:avLst/>
          </a:prstGeom>
        </p:spPr>
        <p:txBody>
          <a:bodyPr>
            <a:noAutofit/>
          </a:bodyPr>
          <a:lstStyle>
            <a:lvl1pPr marL="0" marR="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800" spc="40" baseline="0">
                <a:solidFill>
                  <a:srgbClr val="092E68"/>
                </a:solidFill>
                <a:latin typeface="DM Serif Display" pitchFamily="2" charset="0"/>
              </a:defRPr>
            </a:lvl1pPr>
          </a:lstStyle>
          <a:p>
            <a:pPr lvl="0"/>
            <a:r>
              <a:rPr lang="en-US" dirty="0"/>
              <a:t>135</a:t>
            </a:r>
          </a:p>
          <a:p>
            <a:pPr lvl="0"/>
            <a:endParaRPr lang="en-US" dirty="0"/>
          </a:p>
          <a:p>
            <a:pPr lvl="0"/>
            <a:endParaRPr lang="en-US" dirty="0"/>
          </a:p>
        </p:txBody>
      </p:sp>
      <p:sp>
        <p:nvSpPr>
          <p:cNvPr id="15" name="Text Placeholder 4">
            <a:extLst>
              <a:ext uri="{FF2B5EF4-FFF2-40B4-BE49-F238E27FC236}">
                <a16:creationId xmlns:a16="http://schemas.microsoft.com/office/drawing/2014/main" id="{4EFF64E9-2908-B82D-A7DE-0597FA96A819}"/>
              </a:ext>
            </a:extLst>
          </p:cNvPr>
          <p:cNvSpPr>
            <a:spLocks noGrp="1"/>
          </p:cNvSpPr>
          <p:nvPr>
            <p:ph type="body" sz="quarter" idx="14" hasCustomPrompt="1"/>
          </p:nvPr>
        </p:nvSpPr>
        <p:spPr>
          <a:xfrm>
            <a:off x="6055082" y="3291396"/>
            <a:ext cx="1998676" cy="897247"/>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400" spc="40" baseline="0">
                <a:solidFill>
                  <a:srgbClr val="092E68"/>
                </a:solidFill>
                <a:latin typeface="DM Sans" pitchFamily="2" charset="77"/>
              </a:defRPr>
            </a:lvl1pPr>
          </a:lstStyle>
          <a:p>
            <a:pPr lvl="0"/>
            <a:r>
              <a:rPr lang="en-US" dirty="0" err="1"/>
              <a:t>Solor</a:t>
            </a:r>
            <a:r>
              <a:rPr lang="en-US" dirty="0"/>
              <a:t> </a:t>
            </a:r>
            <a:r>
              <a:rPr lang="en-US" dirty="0" err="1"/>
              <a:t>kamo</a:t>
            </a:r>
            <a:r>
              <a:rPr lang="en-US" dirty="0"/>
              <a:t> </a:t>
            </a:r>
            <a:r>
              <a:rPr lang="en-US" dirty="0" err="1"/>
              <a:t>treser</a:t>
            </a:r>
            <a:r>
              <a:rPr lang="en-US" dirty="0"/>
              <a:t>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p:txBody>
      </p:sp>
      <p:sp>
        <p:nvSpPr>
          <p:cNvPr id="16" name="Text Placeholder 4">
            <a:extLst>
              <a:ext uri="{FF2B5EF4-FFF2-40B4-BE49-F238E27FC236}">
                <a16:creationId xmlns:a16="http://schemas.microsoft.com/office/drawing/2014/main" id="{FE0099B8-D8BB-366C-501F-5528DEA31B80}"/>
              </a:ext>
            </a:extLst>
          </p:cNvPr>
          <p:cNvSpPr>
            <a:spLocks noGrp="1"/>
          </p:cNvSpPr>
          <p:nvPr>
            <p:ph type="body" sz="quarter" idx="15" hasCustomPrompt="1"/>
          </p:nvPr>
        </p:nvSpPr>
        <p:spPr>
          <a:xfrm>
            <a:off x="6056276" y="4579166"/>
            <a:ext cx="1826596" cy="614181"/>
          </a:xfrm>
          <a:prstGeom prst="rect">
            <a:avLst/>
          </a:prstGeom>
        </p:spPr>
        <p:txBody>
          <a:bodyPr>
            <a:noAutofit/>
          </a:bodyPr>
          <a:lstStyle>
            <a:lvl1pPr marL="0" marR="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800" spc="40" baseline="0">
                <a:solidFill>
                  <a:srgbClr val="092E68"/>
                </a:solidFill>
                <a:latin typeface="DM Serif Display" pitchFamily="2" charset="0"/>
              </a:defRPr>
            </a:lvl1pPr>
          </a:lstStyle>
          <a:p>
            <a:pPr lvl="0"/>
            <a:r>
              <a:rPr lang="en-US" dirty="0"/>
              <a:t>17</a:t>
            </a:r>
          </a:p>
          <a:p>
            <a:pPr lvl="0"/>
            <a:endParaRPr lang="en-US" dirty="0"/>
          </a:p>
          <a:p>
            <a:pPr lvl="0"/>
            <a:endParaRPr lang="en-US" dirty="0"/>
          </a:p>
        </p:txBody>
      </p:sp>
      <p:sp>
        <p:nvSpPr>
          <p:cNvPr id="17" name="Text Placeholder 4">
            <a:extLst>
              <a:ext uri="{FF2B5EF4-FFF2-40B4-BE49-F238E27FC236}">
                <a16:creationId xmlns:a16="http://schemas.microsoft.com/office/drawing/2014/main" id="{2721D982-E0D2-656E-BDE0-7E4EE424BED3}"/>
              </a:ext>
            </a:extLst>
          </p:cNvPr>
          <p:cNvSpPr>
            <a:spLocks noGrp="1"/>
          </p:cNvSpPr>
          <p:nvPr>
            <p:ph type="body" sz="quarter" idx="16" hasCustomPrompt="1"/>
          </p:nvPr>
        </p:nvSpPr>
        <p:spPr>
          <a:xfrm>
            <a:off x="6056276" y="5201040"/>
            <a:ext cx="2315534" cy="877621"/>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400" spc="40" baseline="0">
                <a:solidFill>
                  <a:srgbClr val="092E68"/>
                </a:solidFill>
                <a:latin typeface="DM Sans" pitchFamily="2" charset="77"/>
              </a:defRPr>
            </a:lvl1pPr>
          </a:lstStyle>
          <a:p>
            <a:pPr lvl="0"/>
            <a:r>
              <a:rPr lang="en-US" dirty="0"/>
              <a:t>Lorem ipsum dolor sit </a:t>
            </a:r>
            <a:r>
              <a:rPr lang="en-US" dirty="0" err="1"/>
              <a:t>amet</a:t>
            </a:r>
            <a:r>
              <a:rPr lang="en-US" dirty="0"/>
              <a:t>, </a:t>
            </a:r>
            <a:r>
              <a:rPr lang="en-US" dirty="0" err="1"/>
              <a:t>consectetur</a:t>
            </a:r>
            <a:endParaRPr lang="en-US" dirty="0"/>
          </a:p>
        </p:txBody>
      </p:sp>
      <p:sp>
        <p:nvSpPr>
          <p:cNvPr id="19" name="Text Placeholder 4">
            <a:extLst>
              <a:ext uri="{FF2B5EF4-FFF2-40B4-BE49-F238E27FC236}">
                <a16:creationId xmlns:a16="http://schemas.microsoft.com/office/drawing/2014/main" id="{1E7A0C72-EF78-A7D4-3C03-297A96B4A72A}"/>
              </a:ext>
            </a:extLst>
          </p:cNvPr>
          <p:cNvSpPr>
            <a:spLocks noGrp="1"/>
          </p:cNvSpPr>
          <p:nvPr>
            <p:ph type="body" sz="quarter" idx="17" hasCustomPrompt="1"/>
          </p:nvPr>
        </p:nvSpPr>
        <p:spPr>
          <a:xfrm>
            <a:off x="9010607" y="4581015"/>
            <a:ext cx="1826596" cy="614181"/>
          </a:xfrm>
          <a:prstGeom prst="rect">
            <a:avLst/>
          </a:prstGeom>
        </p:spPr>
        <p:txBody>
          <a:bodyPr>
            <a:noAutofit/>
          </a:bodyPr>
          <a:lstStyle>
            <a:lvl1pPr marL="0" marR="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800" spc="40" baseline="0">
                <a:solidFill>
                  <a:srgbClr val="092E68"/>
                </a:solidFill>
                <a:latin typeface="DM Serif Display" pitchFamily="2" charset="0"/>
              </a:defRPr>
            </a:lvl1pPr>
          </a:lstStyle>
          <a:p>
            <a:pPr lvl="0"/>
            <a:r>
              <a:rPr lang="en-US" dirty="0"/>
              <a:t>3</a:t>
            </a:r>
          </a:p>
          <a:p>
            <a:pPr lvl="0"/>
            <a:endParaRPr lang="en-US" dirty="0"/>
          </a:p>
          <a:p>
            <a:pPr lvl="0"/>
            <a:endParaRPr lang="en-US" dirty="0"/>
          </a:p>
        </p:txBody>
      </p:sp>
      <p:sp>
        <p:nvSpPr>
          <p:cNvPr id="20" name="Text Placeholder 4">
            <a:extLst>
              <a:ext uri="{FF2B5EF4-FFF2-40B4-BE49-F238E27FC236}">
                <a16:creationId xmlns:a16="http://schemas.microsoft.com/office/drawing/2014/main" id="{308F45C6-6D39-2F41-6A6F-D3434A2D5EBE}"/>
              </a:ext>
            </a:extLst>
          </p:cNvPr>
          <p:cNvSpPr>
            <a:spLocks noGrp="1"/>
          </p:cNvSpPr>
          <p:nvPr>
            <p:ph type="body" sz="quarter" idx="18" hasCustomPrompt="1"/>
          </p:nvPr>
        </p:nvSpPr>
        <p:spPr>
          <a:xfrm>
            <a:off x="9010606" y="5202889"/>
            <a:ext cx="2168927" cy="877621"/>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400" spc="40" baseline="0">
                <a:solidFill>
                  <a:srgbClr val="092E68"/>
                </a:solidFill>
                <a:latin typeface="DM Sans" pitchFamily="2" charset="77"/>
              </a:defRPr>
            </a:lvl1pPr>
          </a:lstStyle>
          <a:p>
            <a:pPr lvl="0"/>
            <a:r>
              <a:rPr lang="en-US" dirty="0"/>
              <a:t>Ipsum dolor sit </a:t>
            </a:r>
            <a:r>
              <a:rPr lang="en-US" dirty="0" err="1"/>
              <a:t>amet</a:t>
            </a:r>
            <a:r>
              <a:rPr lang="en-US" dirty="0"/>
              <a:t>, </a:t>
            </a:r>
            <a:r>
              <a:rPr lang="en-US" dirty="0" err="1"/>
              <a:t>consectetur</a:t>
            </a:r>
            <a:r>
              <a:rPr lang="en-US" dirty="0"/>
              <a:t> </a:t>
            </a:r>
            <a:r>
              <a:rPr lang="en-US" dirty="0" err="1"/>
              <a:t>adipiscing</a:t>
            </a:r>
            <a:endParaRPr lang="en-US" dirty="0"/>
          </a:p>
        </p:txBody>
      </p:sp>
      <p:pic>
        <p:nvPicPr>
          <p:cNvPr id="2" name="Picture 1" descr="Icon&#10;&#10;Description automatically generated with medium confidence">
            <a:extLst>
              <a:ext uri="{FF2B5EF4-FFF2-40B4-BE49-F238E27FC236}">
                <a16:creationId xmlns:a16="http://schemas.microsoft.com/office/drawing/2014/main" id="{6C005919-BA06-5905-C869-9064EFE92C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425" y="476250"/>
            <a:ext cx="709691" cy="700155"/>
          </a:xfrm>
          <a:prstGeom prst="rect">
            <a:avLst/>
          </a:prstGeom>
        </p:spPr>
      </p:pic>
      <p:sp>
        <p:nvSpPr>
          <p:cNvPr id="4" name="Text Placeholder 4">
            <a:extLst>
              <a:ext uri="{FF2B5EF4-FFF2-40B4-BE49-F238E27FC236}">
                <a16:creationId xmlns:a16="http://schemas.microsoft.com/office/drawing/2014/main" id="{89633B5A-264A-14DC-497A-DDB1074B242B}"/>
              </a:ext>
            </a:extLst>
          </p:cNvPr>
          <p:cNvSpPr>
            <a:spLocks noGrp="1"/>
          </p:cNvSpPr>
          <p:nvPr>
            <p:ph type="body" sz="quarter" idx="21" hasCustomPrompt="1"/>
          </p:nvPr>
        </p:nvSpPr>
        <p:spPr>
          <a:xfrm>
            <a:off x="6046733" y="1002890"/>
            <a:ext cx="1826596" cy="560439"/>
          </a:xfrm>
          <a:prstGeom prst="rect">
            <a:avLst/>
          </a:prstGeom>
        </p:spPr>
        <p:txBody>
          <a:bodyPr>
            <a:noAutofit/>
          </a:bodyPr>
          <a:lstStyle>
            <a:lvl1pPr marL="0" marR="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800" spc="40" baseline="0">
                <a:solidFill>
                  <a:srgbClr val="092E68"/>
                </a:solidFill>
                <a:latin typeface="DM Serif Display" pitchFamily="2" charset="0"/>
              </a:defRPr>
            </a:lvl1pPr>
          </a:lstStyle>
          <a:p>
            <a:pPr lvl="0"/>
            <a:r>
              <a:rPr lang="en-US" dirty="0"/>
              <a:t>12</a:t>
            </a:r>
          </a:p>
          <a:p>
            <a:pPr lvl="0"/>
            <a:endParaRPr lang="en-US" dirty="0"/>
          </a:p>
          <a:p>
            <a:pPr lvl="0"/>
            <a:endParaRPr lang="en-US" dirty="0"/>
          </a:p>
        </p:txBody>
      </p:sp>
      <p:sp>
        <p:nvSpPr>
          <p:cNvPr id="7" name="Text Placeholder 4">
            <a:extLst>
              <a:ext uri="{FF2B5EF4-FFF2-40B4-BE49-F238E27FC236}">
                <a16:creationId xmlns:a16="http://schemas.microsoft.com/office/drawing/2014/main" id="{0F2F2310-2D49-BD61-73F4-837150202E89}"/>
              </a:ext>
            </a:extLst>
          </p:cNvPr>
          <p:cNvSpPr>
            <a:spLocks noGrp="1"/>
          </p:cNvSpPr>
          <p:nvPr>
            <p:ph type="body" sz="quarter" idx="22" hasCustomPrompt="1"/>
          </p:nvPr>
        </p:nvSpPr>
        <p:spPr>
          <a:xfrm>
            <a:off x="6049836" y="1575543"/>
            <a:ext cx="2027776" cy="806756"/>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400" spc="40" baseline="0">
                <a:solidFill>
                  <a:srgbClr val="092E68"/>
                </a:solidFill>
                <a:latin typeface="DM Sans" pitchFamily="2" charset="77"/>
              </a:defRPr>
            </a:lvl1pPr>
          </a:lstStyle>
          <a:p>
            <a:pPr lvl="0"/>
            <a:r>
              <a:rPr lang="en-US" dirty="0" err="1"/>
              <a:t>Solor</a:t>
            </a:r>
            <a:r>
              <a:rPr lang="en-US" dirty="0"/>
              <a:t> </a:t>
            </a:r>
            <a:r>
              <a:rPr lang="en-US" dirty="0" err="1"/>
              <a:t>kamo</a:t>
            </a:r>
            <a:r>
              <a:rPr lang="en-US" dirty="0"/>
              <a:t> </a:t>
            </a:r>
            <a:r>
              <a:rPr lang="en-US" dirty="0" err="1"/>
              <a:t>treser</a:t>
            </a:r>
            <a:r>
              <a:rPr lang="en-US" dirty="0"/>
              <a:t> sit </a:t>
            </a:r>
            <a:r>
              <a:rPr lang="en-US" dirty="0" err="1"/>
              <a:t>amet</a:t>
            </a:r>
            <a:r>
              <a:rPr lang="en-US" dirty="0"/>
              <a:t>, </a:t>
            </a:r>
            <a:r>
              <a:rPr lang="en-US" dirty="0" err="1"/>
              <a:t>consectetur</a:t>
            </a:r>
            <a:endParaRPr lang="en-US" dirty="0"/>
          </a:p>
        </p:txBody>
      </p:sp>
      <p:sp>
        <p:nvSpPr>
          <p:cNvPr id="8" name="Text Placeholder 4">
            <a:extLst>
              <a:ext uri="{FF2B5EF4-FFF2-40B4-BE49-F238E27FC236}">
                <a16:creationId xmlns:a16="http://schemas.microsoft.com/office/drawing/2014/main" id="{F9B79533-D03E-7759-3ABD-A41B4E034899}"/>
              </a:ext>
            </a:extLst>
          </p:cNvPr>
          <p:cNvSpPr>
            <a:spLocks noGrp="1"/>
          </p:cNvSpPr>
          <p:nvPr>
            <p:ph type="body" sz="quarter" idx="23" hasCustomPrompt="1"/>
          </p:nvPr>
        </p:nvSpPr>
        <p:spPr>
          <a:xfrm>
            <a:off x="10136926" y="1254369"/>
            <a:ext cx="1119654" cy="305454"/>
          </a:xfrm>
          <a:prstGeom prst="rect">
            <a:avLst/>
          </a:prstGeom>
        </p:spPr>
        <p:txBody>
          <a:bodyPr>
            <a:noAutofit/>
          </a:bodyPr>
          <a:lstStyle>
            <a:lvl1pPr marL="0" marR="0" indent="0" algn="ctr"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2000" b="0" spc="40" baseline="0">
                <a:solidFill>
                  <a:srgbClr val="092D68"/>
                </a:solidFill>
                <a:latin typeface="DM Serif Display" pitchFamily="2" charset="0"/>
              </a:defRPr>
            </a:lvl1pPr>
          </a:lstStyle>
          <a:p>
            <a:pPr marL="0" marR="0" lvl="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a:pPr>
            <a:r>
              <a:rPr lang="en-US" dirty="0" err="1"/>
              <a:t>mlrd</a:t>
            </a:r>
            <a:r>
              <a:rPr lang="en-US" dirty="0"/>
              <a:t>. €</a:t>
            </a:r>
            <a:endParaRPr lang="x-none" b="1" i="0" dirty="0">
              <a:solidFill>
                <a:srgbClr val="1B2228"/>
              </a:solidFill>
              <a:effectLst/>
              <a:latin typeface="Poppins" pitchFamily="2" charset="77"/>
            </a:endParaRPr>
          </a:p>
          <a:p>
            <a:pPr marL="0" marR="0" lvl="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a:pPr>
            <a:endParaRPr lang="en-US" dirty="0"/>
          </a:p>
          <a:p>
            <a:pPr lvl="0"/>
            <a:endParaRPr lang="en-US" dirty="0"/>
          </a:p>
          <a:p>
            <a:pPr lvl="0"/>
            <a:endParaRPr lang="en-US" dirty="0"/>
          </a:p>
        </p:txBody>
      </p:sp>
      <p:sp>
        <p:nvSpPr>
          <p:cNvPr id="9" name="Text Placeholder 4">
            <a:extLst>
              <a:ext uri="{FF2B5EF4-FFF2-40B4-BE49-F238E27FC236}">
                <a16:creationId xmlns:a16="http://schemas.microsoft.com/office/drawing/2014/main" id="{EAB241A6-AA88-CA5C-5D77-2A01D9A8D41B}"/>
              </a:ext>
            </a:extLst>
          </p:cNvPr>
          <p:cNvSpPr>
            <a:spLocks noGrp="1"/>
          </p:cNvSpPr>
          <p:nvPr>
            <p:ph type="body" sz="quarter" idx="24" hasCustomPrompt="1"/>
          </p:nvPr>
        </p:nvSpPr>
        <p:spPr>
          <a:xfrm>
            <a:off x="8993925" y="1570894"/>
            <a:ext cx="2082241" cy="800126"/>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400" spc="40" baseline="0">
                <a:solidFill>
                  <a:srgbClr val="092E68"/>
                </a:solidFill>
                <a:latin typeface="DM Sans" pitchFamily="2" charset="77"/>
              </a:defRPr>
            </a:lvl1pPr>
          </a:lstStyle>
          <a:p>
            <a:pPr lvl="0"/>
            <a:r>
              <a:rPr lang="en-US" dirty="0"/>
              <a:t>Lorem ipsum dolor sit </a:t>
            </a:r>
            <a:r>
              <a:rPr lang="en-US" dirty="0" err="1"/>
              <a:t>amet</a:t>
            </a:r>
            <a:r>
              <a:rPr lang="en-US" dirty="0"/>
              <a:t>, </a:t>
            </a:r>
            <a:r>
              <a:rPr lang="en-US" dirty="0" err="1"/>
              <a:t>consectetur</a:t>
            </a:r>
            <a:endParaRPr lang="en-US" dirty="0"/>
          </a:p>
        </p:txBody>
      </p:sp>
      <p:sp>
        <p:nvSpPr>
          <p:cNvPr id="11" name="Text Placeholder 4">
            <a:extLst>
              <a:ext uri="{FF2B5EF4-FFF2-40B4-BE49-F238E27FC236}">
                <a16:creationId xmlns:a16="http://schemas.microsoft.com/office/drawing/2014/main" id="{A09440D3-F483-2BC2-8378-6584EAD4C9FD}"/>
              </a:ext>
            </a:extLst>
          </p:cNvPr>
          <p:cNvSpPr>
            <a:spLocks noGrp="1"/>
          </p:cNvSpPr>
          <p:nvPr>
            <p:ph type="body" sz="quarter" idx="25" hasCustomPrompt="1"/>
          </p:nvPr>
        </p:nvSpPr>
        <p:spPr>
          <a:xfrm>
            <a:off x="9005361" y="2671539"/>
            <a:ext cx="1826596" cy="614181"/>
          </a:xfrm>
          <a:prstGeom prst="rect">
            <a:avLst/>
          </a:prstGeom>
        </p:spPr>
        <p:txBody>
          <a:bodyPr>
            <a:noAutofit/>
          </a:bodyPr>
          <a:lstStyle>
            <a:lvl1pPr marL="0" marR="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800" spc="40" baseline="0">
                <a:solidFill>
                  <a:srgbClr val="092E68"/>
                </a:solidFill>
                <a:latin typeface="DM Serif Display" pitchFamily="2" charset="0"/>
              </a:defRPr>
            </a:lvl1pPr>
          </a:lstStyle>
          <a:p>
            <a:pPr lvl="0"/>
            <a:r>
              <a:rPr lang="en-US" dirty="0"/>
              <a:t>60</a:t>
            </a:r>
          </a:p>
          <a:p>
            <a:pPr lvl="0"/>
            <a:endParaRPr lang="en-US" dirty="0"/>
          </a:p>
          <a:p>
            <a:pPr lvl="0"/>
            <a:endParaRPr lang="en-US" dirty="0"/>
          </a:p>
        </p:txBody>
      </p:sp>
      <p:sp>
        <p:nvSpPr>
          <p:cNvPr id="12" name="Text Placeholder 4">
            <a:extLst>
              <a:ext uri="{FF2B5EF4-FFF2-40B4-BE49-F238E27FC236}">
                <a16:creationId xmlns:a16="http://schemas.microsoft.com/office/drawing/2014/main" id="{731B3CEA-ABC9-5073-9104-DFA67C44849F}"/>
              </a:ext>
            </a:extLst>
          </p:cNvPr>
          <p:cNvSpPr>
            <a:spLocks noGrp="1"/>
          </p:cNvSpPr>
          <p:nvPr>
            <p:ph type="body" sz="quarter" idx="26" hasCustomPrompt="1"/>
          </p:nvPr>
        </p:nvSpPr>
        <p:spPr>
          <a:xfrm>
            <a:off x="9005360" y="3288898"/>
            <a:ext cx="2490901" cy="806756"/>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400" spc="40" baseline="0">
                <a:solidFill>
                  <a:srgbClr val="092E68"/>
                </a:solidFill>
                <a:latin typeface="DM Sans" pitchFamily="2" charset="77"/>
              </a:defRPr>
            </a:lvl1pPr>
          </a:lstStyle>
          <a:p>
            <a:pPr lvl="0"/>
            <a:r>
              <a:rPr lang="en-US" dirty="0"/>
              <a:t>Ipsum dolor sit </a:t>
            </a:r>
            <a:r>
              <a:rPr lang="en-US" dirty="0" err="1"/>
              <a:t>amet</a:t>
            </a:r>
            <a:r>
              <a:rPr lang="en-US" dirty="0"/>
              <a:t>, </a:t>
            </a:r>
            <a:r>
              <a:rPr lang="en-US" dirty="0" err="1"/>
              <a:t>consectetur</a:t>
            </a:r>
            <a:r>
              <a:rPr lang="en-US" dirty="0"/>
              <a:t> </a:t>
            </a:r>
            <a:r>
              <a:rPr lang="en-US" dirty="0" err="1"/>
              <a:t>adipiscing</a:t>
            </a:r>
            <a:endParaRPr lang="en-US" dirty="0"/>
          </a:p>
        </p:txBody>
      </p:sp>
      <p:sp>
        <p:nvSpPr>
          <p:cNvPr id="3" name="Text Placeholder 4">
            <a:extLst>
              <a:ext uri="{FF2B5EF4-FFF2-40B4-BE49-F238E27FC236}">
                <a16:creationId xmlns:a16="http://schemas.microsoft.com/office/drawing/2014/main" id="{E57C9ACF-997E-A6E7-C379-F4E7843B8498}"/>
              </a:ext>
            </a:extLst>
          </p:cNvPr>
          <p:cNvSpPr>
            <a:spLocks noGrp="1"/>
          </p:cNvSpPr>
          <p:nvPr>
            <p:ph type="body" sz="quarter" idx="10" hasCustomPrompt="1"/>
          </p:nvPr>
        </p:nvSpPr>
        <p:spPr>
          <a:xfrm>
            <a:off x="412962" y="3600689"/>
            <a:ext cx="3270038" cy="2570389"/>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400" spc="40" baseline="0">
                <a:solidFill>
                  <a:srgbClr val="092E68"/>
                </a:solidFill>
                <a:latin typeface="DM Sans" pitchFamily="2" charset="77"/>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dignissim</a:t>
            </a:r>
            <a:r>
              <a:rPr lang="en-US" dirty="0"/>
              <a:t> </a:t>
            </a:r>
            <a:r>
              <a:rPr lang="en-US" dirty="0" err="1"/>
              <a:t>augue</a:t>
            </a:r>
            <a:r>
              <a:rPr lang="en-US" dirty="0"/>
              <a:t> </a:t>
            </a:r>
            <a:r>
              <a:rPr lang="en-US" dirty="0" err="1"/>
              <a:t>interdum</a:t>
            </a:r>
            <a:r>
              <a:rPr lang="en-US" dirty="0"/>
              <a:t>      </a:t>
            </a:r>
            <a:r>
              <a:rPr lang="en-US" dirty="0" err="1"/>
              <a:t>feugiat</a:t>
            </a:r>
            <a:r>
              <a:rPr lang="en-US" dirty="0"/>
              <a:t> </a:t>
            </a:r>
            <a:r>
              <a:rPr lang="en-US" dirty="0" err="1"/>
              <a:t>rutrum</a:t>
            </a:r>
            <a:r>
              <a:rPr lang="en-US" dirty="0"/>
              <a:t>. </a:t>
            </a:r>
          </a:p>
          <a:p>
            <a:pPr lvl="0"/>
            <a:r>
              <a:rPr lang="en-US" dirty="0" err="1"/>
              <a:t>Aliquam</a:t>
            </a:r>
            <a:r>
              <a:rPr lang="en-US" dirty="0"/>
              <a:t> </a:t>
            </a:r>
            <a:r>
              <a:rPr lang="en-US" dirty="0" err="1"/>
              <a:t>erat</a:t>
            </a:r>
            <a:r>
              <a:rPr lang="en-US" dirty="0"/>
              <a:t> </a:t>
            </a:r>
            <a:r>
              <a:rPr lang="en-US" dirty="0" err="1"/>
              <a:t>volutpat</a:t>
            </a:r>
            <a:r>
              <a:rPr lang="en-US" dirty="0"/>
              <a:t>. </a:t>
            </a:r>
            <a:r>
              <a:rPr lang="en-US" dirty="0" err="1"/>
              <a:t>Mauris</a:t>
            </a:r>
            <a:r>
              <a:rPr lang="en-US" dirty="0"/>
              <a:t> mi </a:t>
            </a:r>
            <a:r>
              <a:rPr lang="en-US" dirty="0" err="1"/>
              <a:t>urna</a:t>
            </a:r>
            <a:r>
              <a:rPr lang="en-US" dirty="0"/>
              <a:t>, </a:t>
            </a:r>
            <a:r>
              <a:rPr lang="en-US" dirty="0" err="1"/>
              <a:t>volutpat</a:t>
            </a:r>
            <a:r>
              <a:rPr lang="en-US" dirty="0"/>
              <a:t> non </a:t>
            </a:r>
            <a:r>
              <a:rPr lang="en-US" dirty="0" err="1"/>
              <a:t>nibh</a:t>
            </a:r>
            <a:r>
              <a:rPr lang="en-US" dirty="0"/>
              <a:t> vitae, </a:t>
            </a:r>
            <a:r>
              <a:rPr lang="en-US" dirty="0" err="1"/>
              <a:t>sagittis</a:t>
            </a:r>
            <a:r>
              <a:rPr lang="en-US" dirty="0"/>
              <a:t> </a:t>
            </a:r>
            <a:r>
              <a:rPr lang="en-US" dirty="0" err="1"/>
              <a:t>efficitur</a:t>
            </a:r>
            <a:r>
              <a:rPr lang="en-US" dirty="0"/>
              <a:t> </a:t>
            </a:r>
            <a:r>
              <a:rPr lang="en-US" dirty="0" err="1"/>
              <a:t>nisl</a:t>
            </a:r>
            <a:r>
              <a:rPr lang="en-US" dirty="0"/>
              <a:t>. Nam </a:t>
            </a:r>
            <a:r>
              <a:rPr lang="en-US" dirty="0" err="1"/>
              <a:t>dignissim</a:t>
            </a:r>
            <a:r>
              <a:rPr lang="en-US" dirty="0"/>
              <a:t> </a:t>
            </a:r>
            <a:r>
              <a:rPr lang="en-US" dirty="0" err="1"/>
              <a:t>augue</a:t>
            </a:r>
            <a:r>
              <a:rPr lang="en-US" dirty="0"/>
              <a:t> </a:t>
            </a:r>
            <a:r>
              <a:rPr lang="en-US" dirty="0" err="1"/>
              <a:t>interdum</a:t>
            </a:r>
            <a:r>
              <a:rPr lang="en-US" dirty="0"/>
              <a:t> </a:t>
            </a:r>
            <a:r>
              <a:rPr lang="en-US" dirty="0" err="1"/>
              <a:t>feugiat</a:t>
            </a:r>
            <a:r>
              <a:rPr lang="en-US" dirty="0"/>
              <a:t> </a:t>
            </a:r>
            <a:r>
              <a:rPr lang="en-US" dirty="0" err="1"/>
              <a:t>rutrum</a:t>
            </a:r>
            <a:r>
              <a:rPr lang="en-US" dirty="0"/>
              <a:t>. </a:t>
            </a:r>
          </a:p>
        </p:txBody>
      </p:sp>
      <p:sp>
        <p:nvSpPr>
          <p:cNvPr id="6" name="Text Placeholder 4">
            <a:extLst>
              <a:ext uri="{FF2B5EF4-FFF2-40B4-BE49-F238E27FC236}">
                <a16:creationId xmlns:a16="http://schemas.microsoft.com/office/drawing/2014/main" id="{FD5628F2-D6A2-2B53-FB2E-F39C147202F2}"/>
              </a:ext>
            </a:extLst>
          </p:cNvPr>
          <p:cNvSpPr>
            <a:spLocks noGrp="1"/>
          </p:cNvSpPr>
          <p:nvPr>
            <p:ph type="body" sz="quarter" idx="27" hasCustomPrompt="1"/>
          </p:nvPr>
        </p:nvSpPr>
        <p:spPr>
          <a:xfrm>
            <a:off x="394108" y="1916113"/>
            <a:ext cx="4194175" cy="1951892"/>
          </a:xfrm>
          <a:prstGeom prst="rect">
            <a:avLst/>
          </a:prstGeom>
        </p:spPr>
        <p:txBody>
          <a:bodyPr>
            <a:noAutofit/>
          </a:bodyPr>
          <a:lstStyle>
            <a:lvl1pPr marL="0" marR="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400" spc="40" baseline="0">
                <a:solidFill>
                  <a:srgbClr val="092E68"/>
                </a:solidFill>
                <a:latin typeface="DM Serif Display" pitchFamily="2" charset="0"/>
              </a:defRPr>
            </a:lvl1pPr>
          </a:lstStyle>
          <a:p>
            <a:pPr lvl="0"/>
            <a:r>
              <a:rPr lang="en-US" dirty="0" err="1"/>
              <a:t>Tekstas</a:t>
            </a:r>
            <a:r>
              <a:rPr lang="en-US" dirty="0"/>
              <a:t> </a:t>
            </a:r>
            <a:r>
              <a:rPr lang="en-US" dirty="0" err="1"/>
              <a:t>aprašymas</a:t>
            </a:r>
            <a:endParaRPr lang="en-US" dirty="0"/>
          </a:p>
        </p:txBody>
      </p:sp>
      <p:sp>
        <p:nvSpPr>
          <p:cNvPr id="18" name="Text Placeholder 4">
            <a:extLst>
              <a:ext uri="{FF2B5EF4-FFF2-40B4-BE49-F238E27FC236}">
                <a16:creationId xmlns:a16="http://schemas.microsoft.com/office/drawing/2014/main" id="{C1F9E2F2-D81D-DE3D-9216-8CD57FE1F9D2}"/>
              </a:ext>
            </a:extLst>
          </p:cNvPr>
          <p:cNvSpPr>
            <a:spLocks noGrp="1"/>
          </p:cNvSpPr>
          <p:nvPr>
            <p:ph type="body" sz="quarter" idx="28" hasCustomPrompt="1"/>
          </p:nvPr>
        </p:nvSpPr>
        <p:spPr>
          <a:xfrm>
            <a:off x="8995491" y="997028"/>
            <a:ext cx="1826596" cy="560439"/>
          </a:xfrm>
          <a:prstGeom prst="rect">
            <a:avLst/>
          </a:prstGeom>
        </p:spPr>
        <p:txBody>
          <a:bodyPr>
            <a:noAutofit/>
          </a:bodyPr>
          <a:lstStyle>
            <a:lvl1pPr marL="0" marR="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800" spc="40" baseline="0">
                <a:solidFill>
                  <a:srgbClr val="092E68"/>
                </a:solidFill>
                <a:latin typeface="DM Serif Display" pitchFamily="2" charset="0"/>
              </a:defRPr>
            </a:lvl1pPr>
          </a:lstStyle>
          <a:p>
            <a:pPr lvl="0"/>
            <a:r>
              <a:rPr lang="en-US" dirty="0"/>
              <a:t>15,4</a:t>
            </a:r>
          </a:p>
          <a:p>
            <a:pPr lvl="0"/>
            <a:endParaRPr lang="en-US" dirty="0"/>
          </a:p>
          <a:p>
            <a:pPr lvl="0"/>
            <a:endParaRPr lang="en-US" dirty="0"/>
          </a:p>
        </p:txBody>
      </p:sp>
      <p:sp>
        <p:nvSpPr>
          <p:cNvPr id="22" name="Slide Number Placeholder 7">
            <a:extLst>
              <a:ext uri="{FF2B5EF4-FFF2-40B4-BE49-F238E27FC236}">
                <a16:creationId xmlns:a16="http://schemas.microsoft.com/office/drawing/2014/main" id="{2C1C8653-AFC6-3F64-7A47-182257978AEE}"/>
              </a:ext>
            </a:extLst>
          </p:cNvPr>
          <p:cNvSpPr>
            <a:spLocks noGrp="1"/>
          </p:cNvSpPr>
          <p:nvPr>
            <p:ph type="sldNum" sz="quarter" idx="4"/>
          </p:nvPr>
        </p:nvSpPr>
        <p:spPr>
          <a:xfrm>
            <a:off x="412962" y="6281733"/>
            <a:ext cx="2928619" cy="365129"/>
          </a:xfrm>
          <a:prstGeom prst="rect">
            <a:avLst/>
          </a:prstGeom>
        </p:spPr>
        <p:txBody>
          <a:bodyPr/>
          <a:lstStyle>
            <a:lvl1pPr algn="l">
              <a:defRPr sz="800" spc="30" baseline="0">
                <a:solidFill>
                  <a:srgbClr val="092E68"/>
                </a:solidFill>
                <a:latin typeface="DM Sans" pitchFamily="2" charset="77"/>
              </a:defRPr>
            </a:lvl1pPr>
          </a:lstStyle>
          <a:p>
            <a:fld id="{2C9A1DEF-F8CC-264F-9A7B-89BAB9CBC5C2}" type="slidenum">
              <a:rPr lang="en-US" smtClean="0"/>
              <a:pPr/>
              <a:t>‹#›</a:t>
            </a:fld>
            <a:r>
              <a:rPr lang="en-US" dirty="0"/>
              <a:t>   |   </a:t>
            </a:r>
            <a:r>
              <a:rPr lang="en-US" dirty="0" err="1"/>
              <a:t>Centrinė</a:t>
            </a:r>
            <a:r>
              <a:rPr lang="en-US" dirty="0"/>
              <a:t> </a:t>
            </a:r>
            <a:r>
              <a:rPr lang="en-US" dirty="0" err="1"/>
              <a:t>projektų</a:t>
            </a:r>
            <a:r>
              <a:rPr lang="en-US" dirty="0"/>
              <a:t> </a:t>
            </a:r>
            <a:r>
              <a:rPr lang="en-US" dirty="0" err="1"/>
              <a:t>valdymo</a:t>
            </a:r>
            <a:r>
              <a:rPr lang="en-US" dirty="0"/>
              <a:t> </a:t>
            </a:r>
            <a:r>
              <a:rPr lang="en-US" dirty="0" err="1"/>
              <a:t>agentūra</a:t>
            </a:r>
            <a:endParaRPr lang="x-none" dirty="0"/>
          </a:p>
        </p:txBody>
      </p:sp>
      <p:cxnSp>
        <p:nvCxnSpPr>
          <p:cNvPr id="5" name="Straight Connector 4">
            <a:extLst>
              <a:ext uri="{FF2B5EF4-FFF2-40B4-BE49-F238E27FC236}">
                <a16:creationId xmlns:a16="http://schemas.microsoft.com/office/drawing/2014/main" id="{59AB6580-1C57-3187-7F3F-FA4938DC1478}"/>
              </a:ext>
            </a:extLst>
          </p:cNvPr>
          <p:cNvCxnSpPr>
            <a:cxnSpLocks/>
          </p:cNvCxnSpPr>
          <p:nvPr userDrawn="1"/>
        </p:nvCxnSpPr>
        <p:spPr>
          <a:xfrm>
            <a:off x="6096000" y="2366121"/>
            <a:ext cx="829090" cy="0"/>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23771237-BF46-BFFA-1AD2-3BF1E3AD389F}"/>
              </a:ext>
            </a:extLst>
          </p:cNvPr>
          <p:cNvCxnSpPr>
            <a:cxnSpLocks/>
          </p:cNvCxnSpPr>
          <p:nvPr userDrawn="1"/>
        </p:nvCxnSpPr>
        <p:spPr>
          <a:xfrm>
            <a:off x="6096000" y="4398121"/>
            <a:ext cx="829090" cy="0"/>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58B6820E-776E-44A2-D764-6F6251A21353}"/>
              </a:ext>
            </a:extLst>
          </p:cNvPr>
          <p:cNvCxnSpPr>
            <a:cxnSpLocks/>
          </p:cNvCxnSpPr>
          <p:nvPr userDrawn="1"/>
        </p:nvCxnSpPr>
        <p:spPr>
          <a:xfrm>
            <a:off x="9083040" y="2366121"/>
            <a:ext cx="829090" cy="0"/>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2A648F32-CBAA-52F8-78F0-EF7A98482084}"/>
              </a:ext>
            </a:extLst>
          </p:cNvPr>
          <p:cNvCxnSpPr>
            <a:cxnSpLocks/>
          </p:cNvCxnSpPr>
          <p:nvPr userDrawn="1"/>
        </p:nvCxnSpPr>
        <p:spPr>
          <a:xfrm>
            <a:off x="9083040" y="4398121"/>
            <a:ext cx="829090" cy="0"/>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36386584"/>
      </p:ext>
    </p:extLst>
  </p:cSld>
  <p:clrMapOvr>
    <a:masterClrMapping/>
  </p:clrMapOvr>
  <p:extLst>
    <p:ext uri="{DCECCB84-F9BA-43D5-87BE-67443E8EF086}">
      <p15:sldGuideLst xmlns:p15="http://schemas.microsoft.com/office/powerpoint/2012/main">
        <p15:guide id="3" orient="horz" pos="3680">
          <p15:clr>
            <a:srgbClr val="FBAE40"/>
          </p15:clr>
        </p15:guide>
        <p15:guide id="4" orient="horz" pos="1185">
          <p15:clr>
            <a:srgbClr val="FBAE40"/>
          </p15:clr>
        </p15:guide>
        <p15:guide id="5" pos="737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kirtukas 2">
    <p:bg>
      <p:bgPr>
        <a:solidFill>
          <a:srgbClr val="F5B414"/>
        </a:solidFill>
        <a:effectLst/>
      </p:bgPr>
    </p:bg>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BAC4F20F-7CE0-B941-B020-8378F6A3D3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130" y="-13855"/>
            <a:ext cx="12284364" cy="6911949"/>
          </a:xfrm>
          <a:prstGeom prst="rect">
            <a:avLst/>
          </a:prstGeom>
        </p:spPr>
      </p:pic>
      <p:sp>
        <p:nvSpPr>
          <p:cNvPr id="4" name="Title 1">
            <a:extLst>
              <a:ext uri="{FF2B5EF4-FFF2-40B4-BE49-F238E27FC236}">
                <a16:creationId xmlns:a16="http://schemas.microsoft.com/office/drawing/2014/main" id="{6270A558-1A2D-D060-6AF2-CF752B0E812F}"/>
              </a:ext>
            </a:extLst>
          </p:cNvPr>
          <p:cNvSpPr>
            <a:spLocks noGrp="1"/>
          </p:cNvSpPr>
          <p:nvPr>
            <p:ph type="title" hasCustomPrompt="1"/>
          </p:nvPr>
        </p:nvSpPr>
        <p:spPr>
          <a:xfrm>
            <a:off x="458788" y="2603779"/>
            <a:ext cx="6362242" cy="1951892"/>
          </a:xfrm>
          <a:prstGeom prst="rect">
            <a:avLst/>
          </a:prstGeom>
        </p:spPr>
        <p:txBody>
          <a:bodyPr/>
          <a:lstStyle>
            <a:lvl1pPr>
              <a:lnSpc>
                <a:spcPct val="80000"/>
              </a:lnSpc>
              <a:defRPr sz="6600" b="0">
                <a:solidFill>
                  <a:srgbClr val="092E68"/>
                </a:solidFill>
                <a:latin typeface="DM Serif Display" pitchFamily="2" charset="0"/>
              </a:defRPr>
            </a:lvl1pPr>
          </a:lstStyle>
          <a:p>
            <a:r>
              <a:rPr lang="lt-LT" dirty="0"/>
              <a:t>Temos</a:t>
            </a:r>
            <a:br>
              <a:rPr lang="lt-LT" dirty="0"/>
            </a:br>
            <a:r>
              <a:rPr lang="lt-LT" dirty="0"/>
              <a:t>skirtukas</a:t>
            </a:r>
            <a:endParaRPr lang="x-none" dirty="0"/>
          </a:p>
        </p:txBody>
      </p:sp>
    </p:spTree>
    <p:extLst>
      <p:ext uri="{BB962C8B-B14F-4D97-AF65-F5344CB8AC3E}">
        <p14:creationId xmlns:p14="http://schemas.microsoft.com/office/powerpoint/2010/main" val="3061018002"/>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6 blokai (Tekstas ir statistika)">
    <p:bg>
      <p:bgPr>
        <a:solidFill>
          <a:srgbClr val="A0BAEB"/>
        </a:solidFill>
        <a:effectLst/>
      </p:bgPr>
    </p:bg>
    <p:spTree>
      <p:nvGrpSpPr>
        <p:cNvPr id="1" name=""/>
        <p:cNvGrpSpPr/>
        <p:nvPr/>
      </p:nvGrpSpPr>
      <p:grpSpPr>
        <a:xfrm>
          <a:off x="0" y="0"/>
          <a:ext cx="0" cy="0"/>
          <a:chOff x="0" y="0"/>
          <a:chExt cx="0" cy="0"/>
        </a:xfrm>
      </p:grpSpPr>
      <p:sp>
        <p:nvSpPr>
          <p:cNvPr id="15" name="Text Placeholder 4">
            <a:extLst>
              <a:ext uri="{FF2B5EF4-FFF2-40B4-BE49-F238E27FC236}">
                <a16:creationId xmlns:a16="http://schemas.microsoft.com/office/drawing/2014/main" id="{4EFF64E9-2908-B82D-A7DE-0597FA96A819}"/>
              </a:ext>
            </a:extLst>
          </p:cNvPr>
          <p:cNvSpPr>
            <a:spLocks noGrp="1"/>
          </p:cNvSpPr>
          <p:nvPr>
            <p:ph type="body" sz="quarter" idx="14" hasCustomPrompt="1"/>
          </p:nvPr>
        </p:nvSpPr>
        <p:spPr>
          <a:xfrm>
            <a:off x="479425" y="1447555"/>
            <a:ext cx="1465639" cy="1273650"/>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0" u="none" spc="40" baseline="0">
                <a:solidFill>
                  <a:srgbClr val="092E68"/>
                </a:solidFill>
                <a:latin typeface="DM Sans" pitchFamily="2" charset="77"/>
              </a:defRPr>
            </a:lvl1pPr>
          </a:lstStyle>
          <a:p>
            <a:pPr lvl="0"/>
            <a:r>
              <a:rPr lang="en-US" dirty="0" err="1"/>
              <a:t>Solor</a:t>
            </a:r>
            <a:r>
              <a:rPr lang="en-US" dirty="0"/>
              <a:t> </a:t>
            </a:r>
            <a:r>
              <a:rPr lang="en-US" dirty="0" err="1"/>
              <a:t>kamo</a:t>
            </a:r>
            <a:r>
              <a:rPr lang="en-US" dirty="0"/>
              <a:t> </a:t>
            </a:r>
            <a:r>
              <a:rPr lang="en-US" dirty="0" err="1"/>
              <a:t>treser</a:t>
            </a:r>
            <a:r>
              <a:rPr lang="en-US" dirty="0"/>
              <a:t>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dignissim</a:t>
            </a:r>
            <a:r>
              <a:rPr lang="en-US" dirty="0"/>
              <a:t> </a:t>
            </a:r>
            <a:r>
              <a:rPr lang="en-US" dirty="0" err="1"/>
              <a:t>augue</a:t>
            </a:r>
            <a:r>
              <a:rPr lang="en-US" dirty="0"/>
              <a:t> </a:t>
            </a:r>
            <a:r>
              <a:rPr lang="en-US" dirty="0" err="1"/>
              <a:t>interdum</a:t>
            </a:r>
            <a:r>
              <a:rPr lang="en-US" dirty="0"/>
              <a:t>.</a:t>
            </a:r>
          </a:p>
        </p:txBody>
      </p:sp>
      <p:pic>
        <p:nvPicPr>
          <p:cNvPr id="2" name="Picture 1" descr="Icon&#10;&#10;Description automatically generated with medium confidence">
            <a:extLst>
              <a:ext uri="{FF2B5EF4-FFF2-40B4-BE49-F238E27FC236}">
                <a16:creationId xmlns:a16="http://schemas.microsoft.com/office/drawing/2014/main" id="{6C005919-BA06-5905-C869-9064EFE92C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425" y="476250"/>
            <a:ext cx="709691" cy="700155"/>
          </a:xfrm>
          <a:prstGeom prst="rect">
            <a:avLst/>
          </a:prstGeom>
        </p:spPr>
      </p:pic>
      <p:sp>
        <p:nvSpPr>
          <p:cNvPr id="25" name="Text Placeholder 4">
            <a:extLst>
              <a:ext uri="{FF2B5EF4-FFF2-40B4-BE49-F238E27FC236}">
                <a16:creationId xmlns:a16="http://schemas.microsoft.com/office/drawing/2014/main" id="{31EC4085-7DB7-3390-A86D-6002D9E25008}"/>
              </a:ext>
            </a:extLst>
          </p:cNvPr>
          <p:cNvSpPr>
            <a:spLocks noGrp="1"/>
          </p:cNvSpPr>
          <p:nvPr>
            <p:ph type="body" sz="quarter" idx="22" hasCustomPrompt="1"/>
          </p:nvPr>
        </p:nvSpPr>
        <p:spPr>
          <a:xfrm>
            <a:off x="2422918" y="1449126"/>
            <a:ext cx="1465639" cy="1273650"/>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0" u="none" spc="40" baseline="0">
                <a:solidFill>
                  <a:srgbClr val="092E68"/>
                </a:solidFill>
                <a:latin typeface="DM Sans" pitchFamily="2" charset="77"/>
              </a:defRPr>
            </a:lvl1pPr>
          </a:lstStyle>
          <a:p>
            <a:pPr lvl="0"/>
            <a:r>
              <a:rPr lang="en-US" dirty="0" err="1"/>
              <a:t>Solor</a:t>
            </a:r>
            <a:r>
              <a:rPr lang="en-US" dirty="0"/>
              <a:t> </a:t>
            </a:r>
            <a:r>
              <a:rPr lang="en-US" dirty="0" err="1"/>
              <a:t>kamo</a:t>
            </a:r>
            <a:r>
              <a:rPr lang="en-US" dirty="0"/>
              <a:t> </a:t>
            </a:r>
            <a:r>
              <a:rPr lang="en-US" dirty="0" err="1"/>
              <a:t>treser</a:t>
            </a:r>
            <a:r>
              <a:rPr lang="en-US" dirty="0"/>
              <a:t>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dignissim</a:t>
            </a:r>
            <a:r>
              <a:rPr lang="en-US" dirty="0"/>
              <a:t> </a:t>
            </a:r>
            <a:r>
              <a:rPr lang="en-US" dirty="0" err="1"/>
              <a:t>augue</a:t>
            </a:r>
            <a:r>
              <a:rPr lang="en-US" dirty="0"/>
              <a:t> </a:t>
            </a:r>
            <a:r>
              <a:rPr lang="en-US" dirty="0" err="1"/>
              <a:t>interdum</a:t>
            </a:r>
            <a:r>
              <a:rPr lang="en-US" dirty="0"/>
              <a:t>.</a:t>
            </a:r>
          </a:p>
        </p:txBody>
      </p:sp>
      <p:sp>
        <p:nvSpPr>
          <p:cNvPr id="26" name="Text Placeholder 4">
            <a:extLst>
              <a:ext uri="{FF2B5EF4-FFF2-40B4-BE49-F238E27FC236}">
                <a16:creationId xmlns:a16="http://schemas.microsoft.com/office/drawing/2014/main" id="{DFE656F8-A11D-1C75-D23A-88DC3C283145}"/>
              </a:ext>
            </a:extLst>
          </p:cNvPr>
          <p:cNvSpPr>
            <a:spLocks noGrp="1"/>
          </p:cNvSpPr>
          <p:nvPr>
            <p:ph type="body" sz="quarter" idx="23" hasCustomPrompt="1"/>
          </p:nvPr>
        </p:nvSpPr>
        <p:spPr>
          <a:xfrm>
            <a:off x="4356982" y="1450697"/>
            <a:ext cx="1465639" cy="1273650"/>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0" u="none" spc="40" baseline="0">
                <a:solidFill>
                  <a:srgbClr val="092E68"/>
                </a:solidFill>
                <a:latin typeface="DM Sans" pitchFamily="2" charset="77"/>
              </a:defRPr>
            </a:lvl1pPr>
          </a:lstStyle>
          <a:p>
            <a:pPr lvl="0"/>
            <a:r>
              <a:rPr lang="en-US" dirty="0" err="1"/>
              <a:t>Solor</a:t>
            </a:r>
            <a:r>
              <a:rPr lang="en-US" dirty="0"/>
              <a:t> </a:t>
            </a:r>
            <a:r>
              <a:rPr lang="en-US" dirty="0" err="1"/>
              <a:t>kamo</a:t>
            </a:r>
            <a:r>
              <a:rPr lang="en-US" dirty="0"/>
              <a:t> </a:t>
            </a:r>
            <a:r>
              <a:rPr lang="en-US" dirty="0" err="1"/>
              <a:t>treser</a:t>
            </a:r>
            <a:r>
              <a:rPr lang="en-US" dirty="0"/>
              <a:t>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dignissim</a:t>
            </a:r>
            <a:r>
              <a:rPr lang="en-US" dirty="0"/>
              <a:t> </a:t>
            </a:r>
            <a:r>
              <a:rPr lang="en-US" dirty="0" err="1"/>
              <a:t>augue</a:t>
            </a:r>
            <a:r>
              <a:rPr lang="en-US" dirty="0"/>
              <a:t> </a:t>
            </a:r>
            <a:r>
              <a:rPr lang="en-US" dirty="0" err="1"/>
              <a:t>interdum</a:t>
            </a:r>
            <a:r>
              <a:rPr lang="en-US" dirty="0"/>
              <a:t>.</a:t>
            </a:r>
          </a:p>
        </p:txBody>
      </p:sp>
      <p:sp>
        <p:nvSpPr>
          <p:cNvPr id="27" name="Text Placeholder 4">
            <a:extLst>
              <a:ext uri="{FF2B5EF4-FFF2-40B4-BE49-F238E27FC236}">
                <a16:creationId xmlns:a16="http://schemas.microsoft.com/office/drawing/2014/main" id="{EAB563A5-4F62-2019-9BDF-F1CD0AFFFF05}"/>
              </a:ext>
            </a:extLst>
          </p:cNvPr>
          <p:cNvSpPr>
            <a:spLocks noGrp="1"/>
          </p:cNvSpPr>
          <p:nvPr>
            <p:ph type="body" sz="quarter" idx="24" hasCustomPrompt="1"/>
          </p:nvPr>
        </p:nvSpPr>
        <p:spPr>
          <a:xfrm>
            <a:off x="6300476" y="1442842"/>
            <a:ext cx="1465639" cy="1273650"/>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0" u="none" spc="40" baseline="0">
                <a:solidFill>
                  <a:srgbClr val="092E68"/>
                </a:solidFill>
                <a:latin typeface="DM Sans" pitchFamily="2" charset="77"/>
              </a:defRPr>
            </a:lvl1pPr>
          </a:lstStyle>
          <a:p>
            <a:pPr lvl="0"/>
            <a:r>
              <a:rPr lang="en-US" dirty="0" err="1"/>
              <a:t>Solor</a:t>
            </a:r>
            <a:r>
              <a:rPr lang="en-US" dirty="0"/>
              <a:t> </a:t>
            </a:r>
            <a:r>
              <a:rPr lang="en-US" dirty="0" err="1"/>
              <a:t>kamo</a:t>
            </a:r>
            <a:r>
              <a:rPr lang="en-US" dirty="0"/>
              <a:t> </a:t>
            </a:r>
            <a:r>
              <a:rPr lang="en-US" dirty="0" err="1"/>
              <a:t>treser</a:t>
            </a:r>
            <a:r>
              <a:rPr lang="en-US" dirty="0"/>
              <a:t>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dignissim</a:t>
            </a:r>
            <a:r>
              <a:rPr lang="en-US" dirty="0"/>
              <a:t> </a:t>
            </a:r>
            <a:r>
              <a:rPr lang="en-US" dirty="0" err="1"/>
              <a:t>augue</a:t>
            </a:r>
            <a:r>
              <a:rPr lang="en-US" dirty="0"/>
              <a:t> </a:t>
            </a:r>
            <a:r>
              <a:rPr lang="en-US" dirty="0" err="1"/>
              <a:t>interdum</a:t>
            </a:r>
            <a:r>
              <a:rPr lang="en-US" dirty="0"/>
              <a:t>.</a:t>
            </a:r>
          </a:p>
        </p:txBody>
      </p:sp>
      <p:sp>
        <p:nvSpPr>
          <p:cNvPr id="28" name="Text Placeholder 4">
            <a:extLst>
              <a:ext uri="{FF2B5EF4-FFF2-40B4-BE49-F238E27FC236}">
                <a16:creationId xmlns:a16="http://schemas.microsoft.com/office/drawing/2014/main" id="{3ACDC6CD-08E0-5D44-D3F7-0C317D5537D1}"/>
              </a:ext>
            </a:extLst>
          </p:cNvPr>
          <p:cNvSpPr>
            <a:spLocks noGrp="1"/>
          </p:cNvSpPr>
          <p:nvPr>
            <p:ph type="body" sz="quarter" idx="25" hasCustomPrompt="1"/>
          </p:nvPr>
        </p:nvSpPr>
        <p:spPr>
          <a:xfrm>
            <a:off x="8234543" y="1434986"/>
            <a:ext cx="1465639" cy="1273650"/>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0" u="none" spc="40" baseline="0">
                <a:solidFill>
                  <a:srgbClr val="092E68"/>
                </a:solidFill>
                <a:latin typeface="DM Sans" pitchFamily="2" charset="77"/>
              </a:defRPr>
            </a:lvl1pPr>
          </a:lstStyle>
          <a:p>
            <a:pPr lvl="0"/>
            <a:r>
              <a:rPr lang="en-US" dirty="0" err="1"/>
              <a:t>Solor</a:t>
            </a:r>
            <a:r>
              <a:rPr lang="en-US" dirty="0"/>
              <a:t> </a:t>
            </a:r>
            <a:r>
              <a:rPr lang="en-US" dirty="0" err="1"/>
              <a:t>kamo</a:t>
            </a:r>
            <a:r>
              <a:rPr lang="en-US" dirty="0"/>
              <a:t> </a:t>
            </a:r>
            <a:r>
              <a:rPr lang="en-US" dirty="0" err="1"/>
              <a:t>treser</a:t>
            </a:r>
            <a:r>
              <a:rPr lang="en-US" dirty="0"/>
              <a:t>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dignissim</a:t>
            </a:r>
            <a:r>
              <a:rPr lang="en-US" dirty="0"/>
              <a:t> </a:t>
            </a:r>
            <a:r>
              <a:rPr lang="en-US" dirty="0" err="1"/>
              <a:t>augue</a:t>
            </a:r>
            <a:r>
              <a:rPr lang="en-US" dirty="0"/>
              <a:t> </a:t>
            </a:r>
            <a:r>
              <a:rPr lang="en-US" dirty="0" err="1"/>
              <a:t>interdum</a:t>
            </a:r>
            <a:r>
              <a:rPr lang="en-US" dirty="0"/>
              <a:t>.</a:t>
            </a:r>
          </a:p>
        </p:txBody>
      </p:sp>
      <p:sp>
        <p:nvSpPr>
          <p:cNvPr id="29" name="Text Placeholder 4">
            <a:extLst>
              <a:ext uri="{FF2B5EF4-FFF2-40B4-BE49-F238E27FC236}">
                <a16:creationId xmlns:a16="http://schemas.microsoft.com/office/drawing/2014/main" id="{6151342D-DBD2-DC8F-CD9D-2089A18AF998}"/>
              </a:ext>
            </a:extLst>
          </p:cNvPr>
          <p:cNvSpPr>
            <a:spLocks noGrp="1"/>
          </p:cNvSpPr>
          <p:nvPr>
            <p:ph type="body" sz="quarter" idx="26" hasCustomPrompt="1"/>
          </p:nvPr>
        </p:nvSpPr>
        <p:spPr>
          <a:xfrm>
            <a:off x="10178477" y="1445984"/>
            <a:ext cx="1465639" cy="1273650"/>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0" u="none" spc="40" baseline="0">
                <a:solidFill>
                  <a:srgbClr val="092E68"/>
                </a:solidFill>
                <a:latin typeface="DM Sans" pitchFamily="2" charset="77"/>
              </a:defRPr>
            </a:lvl1pPr>
          </a:lstStyle>
          <a:p>
            <a:pPr lvl="0"/>
            <a:r>
              <a:rPr lang="en-US" dirty="0" err="1"/>
              <a:t>Solor</a:t>
            </a:r>
            <a:r>
              <a:rPr lang="en-US" dirty="0"/>
              <a:t> </a:t>
            </a:r>
            <a:r>
              <a:rPr lang="en-US" dirty="0" err="1"/>
              <a:t>kamo</a:t>
            </a:r>
            <a:r>
              <a:rPr lang="en-US" dirty="0"/>
              <a:t> </a:t>
            </a:r>
            <a:r>
              <a:rPr lang="en-US" dirty="0" err="1"/>
              <a:t>treser</a:t>
            </a:r>
            <a:r>
              <a:rPr lang="en-US" dirty="0"/>
              <a:t>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dignissim</a:t>
            </a:r>
            <a:r>
              <a:rPr lang="en-US" dirty="0"/>
              <a:t> </a:t>
            </a:r>
            <a:r>
              <a:rPr lang="en-US" dirty="0" err="1"/>
              <a:t>augue</a:t>
            </a:r>
            <a:r>
              <a:rPr lang="en-US" dirty="0"/>
              <a:t> </a:t>
            </a:r>
            <a:r>
              <a:rPr lang="en-US" dirty="0" err="1"/>
              <a:t>interdum</a:t>
            </a:r>
            <a:r>
              <a:rPr lang="en-US" dirty="0"/>
              <a:t>.</a:t>
            </a:r>
          </a:p>
        </p:txBody>
      </p:sp>
      <p:sp>
        <p:nvSpPr>
          <p:cNvPr id="36" name="Text Placeholder 4">
            <a:extLst>
              <a:ext uri="{FF2B5EF4-FFF2-40B4-BE49-F238E27FC236}">
                <a16:creationId xmlns:a16="http://schemas.microsoft.com/office/drawing/2014/main" id="{26790C30-EA38-EE9F-2254-067D10A2CAA4}"/>
              </a:ext>
            </a:extLst>
          </p:cNvPr>
          <p:cNvSpPr>
            <a:spLocks noGrp="1"/>
          </p:cNvSpPr>
          <p:nvPr>
            <p:ph type="body" sz="quarter" idx="27" hasCustomPrompt="1"/>
          </p:nvPr>
        </p:nvSpPr>
        <p:spPr>
          <a:xfrm>
            <a:off x="479425" y="2731171"/>
            <a:ext cx="1613326" cy="291691"/>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1" u="none" spc="40" baseline="0">
                <a:solidFill>
                  <a:srgbClr val="092E68"/>
                </a:solidFill>
                <a:latin typeface="DM Sans" pitchFamily="2" charset="77"/>
              </a:defRPr>
            </a:lvl1pPr>
          </a:lstStyle>
          <a:p>
            <a:pPr lvl="0"/>
            <a:r>
              <a:rPr lang="en-US" dirty="0" err="1"/>
              <a:t>Solor</a:t>
            </a:r>
            <a:r>
              <a:rPr lang="en-US" dirty="0"/>
              <a:t> </a:t>
            </a:r>
            <a:r>
              <a:rPr lang="en-US" dirty="0" err="1"/>
              <a:t>kamo</a:t>
            </a:r>
            <a:r>
              <a:rPr lang="en-US" dirty="0"/>
              <a:t> </a:t>
            </a:r>
            <a:r>
              <a:rPr lang="en-US" dirty="0" err="1"/>
              <a:t>treser</a:t>
            </a:r>
            <a:endParaRPr lang="en-US" dirty="0"/>
          </a:p>
        </p:txBody>
      </p:sp>
      <p:sp>
        <p:nvSpPr>
          <p:cNvPr id="37" name="Text Placeholder 4">
            <a:extLst>
              <a:ext uri="{FF2B5EF4-FFF2-40B4-BE49-F238E27FC236}">
                <a16:creationId xmlns:a16="http://schemas.microsoft.com/office/drawing/2014/main" id="{5DFC8760-CC12-83D7-FD3E-425439749179}"/>
              </a:ext>
            </a:extLst>
          </p:cNvPr>
          <p:cNvSpPr>
            <a:spLocks noGrp="1"/>
          </p:cNvSpPr>
          <p:nvPr>
            <p:ph type="body" sz="quarter" idx="28" hasCustomPrompt="1"/>
          </p:nvPr>
        </p:nvSpPr>
        <p:spPr>
          <a:xfrm>
            <a:off x="2422918" y="2732742"/>
            <a:ext cx="1640035" cy="291691"/>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1" u="none" spc="40" baseline="0">
                <a:solidFill>
                  <a:srgbClr val="092E68"/>
                </a:solidFill>
                <a:latin typeface="DM Sans" pitchFamily="2" charset="77"/>
              </a:defRPr>
            </a:lvl1pPr>
          </a:lstStyle>
          <a:p>
            <a:pPr lvl="0"/>
            <a:r>
              <a:rPr lang="en-US" dirty="0" err="1"/>
              <a:t>Solor</a:t>
            </a:r>
            <a:r>
              <a:rPr lang="en-US" dirty="0"/>
              <a:t> </a:t>
            </a:r>
            <a:r>
              <a:rPr lang="en-US" dirty="0" err="1"/>
              <a:t>kamo</a:t>
            </a:r>
            <a:r>
              <a:rPr lang="en-US" dirty="0"/>
              <a:t> </a:t>
            </a:r>
            <a:r>
              <a:rPr lang="en-US" dirty="0" err="1"/>
              <a:t>treser</a:t>
            </a:r>
            <a:endParaRPr lang="en-US" dirty="0"/>
          </a:p>
        </p:txBody>
      </p:sp>
      <p:sp>
        <p:nvSpPr>
          <p:cNvPr id="38" name="Text Placeholder 4">
            <a:extLst>
              <a:ext uri="{FF2B5EF4-FFF2-40B4-BE49-F238E27FC236}">
                <a16:creationId xmlns:a16="http://schemas.microsoft.com/office/drawing/2014/main" id="{1F29ACA5-E282-4A08-A355-C2B71EF2FDC8}"/>
              </a:ext>
            </a:extLst>
          </p:cNvPr>
          <p:cNvSpPr>
            <a:spLocks noGrp="1"/>
          </p:cNvSpPr>
          <p:nvPr>
            <p:ph type="body" sz="quarter" idx="29" hasCustomPrompt="1"/>
          </p:nvPr>
        </p:nvSpPr>
        <p:spPr>
          <a:xfrm>
            <a:off x="4356982" y="2734313"/>
            <a:ext cx="1610185" cy="291691"/>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1" u="none" spc="40" baseline="0">
                <a:solidFill>
                  <a:srgbClr val="092E68"/>
                </a:solidFill>
                <a:latin typeface="DM Sans" pitchFamily="2" charset="77"/>
              </a:defRPr>
            </a:lvl1pPr>
          </a:lstStyle>
          <a:p>
            <a:pPr lvl="0"/>
            <a:r>
              <a:rPr lang="en-US" dirty="0" err="1"/>
              <a:t>Solor</a:t>
            </a:r>
            <a:r>
              <a:rPr lang="en-US" dirty="0"/>
              <a:t> </a:t>
            </a:r>
            <a:r>
              <a:rPr lang="en-US" dirty="0" err="1"/>
              <a:t>kamo</a:t>
            </a:r>
            <a:r>
              <a:rPr lang="en-US" dirty="0"/>
              <a:t> </a:t>
            </a:r>
            <a:r>
              <a:rPr lang="en-US" dirty="0" err="1"/>
              <a:t>treser</a:t>
            </a:r>
            <a:endParaRPr lang="en-US" dirty="0"/>
          </a:p>
        </p:txBody>
      </p:sp>
      <p:sp>
        <p:nvSpPr>
          <p:cNvPr id="39" name="Text Placeholder 4">
            <a:extLst>
              <a:ext uri="{FF2B5EF4-FFF2-40B4-BE49-F238E27FC236}">
                <a16:creationId xmlns:a16="http://schemas.microsoft.com/office/drawing/2014/main" id="{87FC7358-EB43-03C1-83AE-15C188B5B49D}"/>
              </a:ext>
            </a:extLst>
          </p:cNvPr>
          <p:cNvSpPr>
            <a:spLocks noGrp="1"/>
          </p:cNvSpPr>
          <p:nvPr>
            <p:ph type="body" sz="quarter" idx="30" hasCustomPrompt="1"/>
          </p:nvPr>
        </p:nvSpPr>
        <p:spPr>
          <a:xfrm>
            <a:off x="6300476" y="2726458"/>
            <a:ext cx="1618039" cy="291691"/>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1" u="none" spc="40" baseline="0">
                <a:solidFill>
                  <a:srgbClr val="092E68"/>
                </a:solidFill>
                <a:latin typeface="DM Sans" pitchFamily="2" charset="77"/>
              </a:defRPr>
            </a:lvl1pPr>
          </a:lstStyle>
          <a:p>
            <a:pPr lvl="0"/>
            <a:r>
              <a:rPr lang="en-US" dirty="0" err="1"/>
              <a:t>Solor</a:t>
            </a:r>
            <a:r>
              <a:rPr lang="en-US" dirty="0"/>
              <a:t> </a:t>
            </a:r>
            <a:r>
              <a:rPr lang="en-US" dirty="0" err="1"/>
              <a:t>kamo</a:t>
            </a:r>
            <a:r>
              <a:rPr lang="en-US" dirty="0"/>
              <a:t> </a:t>
            </a:r>
            <a:r>
              <a:rPr lang="en-US" dirty="0" err="1"/>
              <a:t>treser</a:t>
            </a:r>
            <a:endParaRPr lang="en-US" dirty="0"/>
          </a:p>
        </p:txBody>
      </p:sp>
      <p:sp>
        <p:nvSpPr>
          <p:cNvPr id="40" name="Text Placeholder 4">
            <a:extLst>
              <a:ext uri="{FF2B5EF4-FFF2-40B4-BE49-F238E27FC236}">
                <a16:creationId xmlns:a16="http://schemas.microsoft.com/office/drawing/2014/main" id="{329D7D07-243D-D29C-FA23-B23836C778F3}"/>
              </a:ext>
            </a:extLst>
          </p:cNvPr>
          <p:cNvSpPr>
            <a:spLocks noGrp="1"/>
          </p:cNvSpPr>
          <p:nvPr>
            <p:ph type="body" sz="quarter" idx="31" hasCustomPrompt="1"/>
          </p:nvPr>
        </p:nvSpPr>
        <p:spPr>
          <a:xfrm>
            <a:off x="8234543" y="2718602"/>
            <a:ext cx="1588187" cy="291691"/>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1" u="none" spc="40" baseline="0">
                <a:solidFill>
                  <a:srgbClr val="092E68"/>
                </a:solidFill>
                <a:latin typeface="DM Sans" pitchFamily="2" charset="77"/>
              </a:defRPr>
            </a:lvl1pPr>
          </a:lstStyle>
          <a:p>
            <a:pPr lvl="0"/>
            <a:r>
              <a:rPr lang="en-US" dirty="0" err="1"/>
              <a:t>Solor</a:t>
            </a:r>
            <a:r>
              <a:rPr lang="en-US" dirty="0"/>
              <a:t> </a:t>
            </a:r>
            <a:r>
              <a:rPr lang="en-US" dirty="0" err="1"/>
              <a:t>kamo</a:t>
            </a:r>
            <a:r>
              <a:rPr lang="en-US" dirty="0"/>
              <a:t> </a:t>
            </a:r>
            <a:r>
              <a:rPr lang="en-US" dirty="0" err="1"/>
              <a:t>treser</a:t>
            </a:r>
            <a:endParaRPr lang="en-US" dirty="0"/>
          </a:p>
        </p:txBody>
      </p:sp>
      <p:sp>
        <p:nvSpPr>
          <p:cNvPr id="41" name="Text Placeholder 4">
            <a:extLst>
              <a:ext uri="{FF2B5EF4-FFF2-40B4-BE49-F238E27FC236}">
                <a16:creationId xmlns:a16="http://schemas.microsoft.com/office/drawing/2014/main" id="{87FB188A-CDCF-C563-C489-F9FD5F6B0F11}"/>
              </a:ext>
            </a:extLst>
          </p:cNvPr>
          <p:cNvSpPr>
            <a:spLocks noGrp="1"/>
          </p:cNvSpPr>
          <p:nvPr>
            <p:ph type="body" sz="quarter" idx="32" hasCustomPrompt="1"/>
          </p:nvPr>
        </p:nvSpPr>
        <p:spPr>
          <a:xfrm>
            <a:off x="10178477" y="2729600"/>
            <a:ext cx="1570611" cy="291691"/>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1" u="none" spc="40" baseline="0">
                <a:solidFill>
                  <a:srgbClr val="092E68"/>
                </a:solidFill>
                <a:latin typeface="DM Sans" pitchFamily="2" charset="77"/>
              </a:defRPr>
            </a:lvl1pPr>
          </a:lstStyle>
          <a:p>
            <a:pPr lvl="0"/>
            <a:r>
              <a:rPr lang="en-US" dirty="0" err="1"/>
              <a:t>Solor</a:t>
            </a:r>
            <a:r>
              <a:rPr lang="en-US" dirty="0"/>
              <a:t> </a:t>
            </a:r>
            <a:r>
              <a:rPr lang="en-US" dirty="0" err="1"/>
              <a:t>kamo</a:t>
            </a:r>
            <a:r>
              <a:rPr lang="en-US" dirty="0"/>
              <a:t> </a:t>
            </a:r>
            <a:r>
              <a:rPr lang="en-US" dirty="0" err="1"/>
              <a:t>treser</a:t>
            </a:r>
            <a:endParaRPr lang="en-US" dirty="0"/>
          </a:p>
        </p:txBody>
      </p:sp>
      <p:sp>
        <p:nvSpPr>
          <p:cNvPr id="42" name="Text Placeholder 4">
            <a:extLst>
              <a:ext uri="{FF2B5EF4-FFF2-40B4-BE49-F238E27FC236}">
                <a16:creationId xmlns:a16="http://schemas.microsoft.com/office/drawing/2014/main" id="{35A4A37D-43C4-F26C-A63A-DEE15D4448B3}"/>
              </a:ext>
            </a:extLst>
          </p:cNvPr>
          <p:cNvSpPr>
            <a:spLocks noGrp="1"/>
          </p:cNvSpPr>
          <p:nvPr>
            <p:ph type="body" sz="quarter" idx="33" hasCustomPrompt="1"/>
          </p:nvPr>
        </p:nvSpPr>
        <p:spPr>
          <a:xfrm>
            <a:off x="479425" y="4220607"/>
            <a:ext cx="1465639" cy="1273650"/>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0" u="none" spc="40" baseline="0">
                <a:solidFill>
                  <a:srgbClr val="092E68"/>
                </a:solidFill>
                <a:latin typeface="DM Sans" pitchFamily="2" charset="77"/>
              </a:defRPr>
            </a:lvl1pPr>
          </a:lstStyle>
          <a:p>
            <a:pPr lvl="0"/>
            <a:r>
              <a:rPr lang="en-US" dirty="0" err="1"/>
              <a:t>Solor</a:t>
            </a:r>
            <a:r>
              <a:rPr lang="en-US" dirty="0"/>
              <a:t> </a:t>
            </a:r>
            <a:r>
              <a:rPr lang="en-US" dirty="0" err="1"/>
              <a:t>kamo</a:t>
            </a:r>
            <a:r>
              <a:rPr lang="en-US" dirty="0"/>
              <a:t> </a:t>
            </a:r>
            <a:r>
              <a:rPr lang="en-US" dirty="0" err="1"/>
              <a:t>treser</a:t>
            </a:r>
            <a:r>
              <a:rPr lang="en-US" dirty="0"/>
              <a:t>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dignissim</a:t>
            </a:r>
            <a:r>
              <a:rPr lang="en-US" dirty="0"/>
              <a:t> </a:t>
            </a:r>
            <a:r>
              <a:rPr lang="en-US" dirty="0" err="1"/>
              <a:t>augue</a:t>
            </a:r>
            <a:r>
              <a:rPr lang="en-US" dirty="0"/>
              <a:t> </a:t>
            </a:r>
            <a:r>
              <a:rPr lang="en-US" dirty="0" err="1"/>
              <a:t>interdum</a:t>
            </a:r>
            <a:r>
              <a:rPr lang="en-US" dirty="0"/>
              <a:t>.</a:t>
            </a:r>
          </a:p>
        </p:txBody>
      </p:sp>
      <p:sp>
        <p:nvSpPr>
          <p:cNvPr id="43" name="Text Placeholder 4">
            <a:extLst>
              <a:ext uri="{FF2B5EF4-FFF2-40B4-BE49-F238E27FC236}">
                <a16:creationId xmlns:a16="http://schemas.microsoft.com/office/drawing/2014/main" id="{87F09FBB-A8F5-3D85-18C1-62E049FDCFFE}"/>
              </a:ext>
            </a:extLst>
          </p:cNvPr>
          <p:cNvSpPr>
            <a:spLocks noGrp="1"/>
          </p:cNvSpPr>
          <p:nvPr>
            <p:ph type="body" sz="quarter" idx="34" hasCustomPrompt="1"/>
          </p:nvPr>
        </p:nvSpPr>
        <p:spPr>
          <a:xfrm>
            <a:off x="2422918" y="4222178"/>
            <a:ext cx="1465639" cy="1273650"/>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0" u="none" spc="40" baseline="0">
                <a:solidFill>
                  <a:srgbClr val="092E68"/>
                </a:solidFill>
                <a:latin typeface="DM Sans" pitchFamily="2" charset="77"/>
              </a:defRPr>
            </a:lvl1pPr>
          </a:lstStyle>
          <a:p>
            <a:pPr lvl="0"/>
            <a:r>
              <a:rPr lang="en-US" dirty="0" err="1"/>
              <a:t>Solor</a:t>
            </a:r>
            <a:r>
              <a:rPr lang="en-US" dirty="0"/>
              <a:t> </a:t>
            </a:r>
            <a:r>
              <a:rPr lang="en-US" dirty="0" err="1"/>
              <a:t>kamo</a:t>
            </a:r>
            <a:r>
              <a:rPr lang="en-US" dirty="0"/>
              <a:t> </a:t>
            </a:r>
            <a:r>
              <a:rPr lang="en-US" dirty="0" err="1"/>
              <a:t>treser</a:t>
            </a:r>
            <a:r>
              <a:rPr lang="en-US" dirty="0"/>
              <a:t>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dignissim</a:t>
            </a:r>
            <a:r>
              <a:rPr lang="en-US" dirty="0"/>
              <a:t> </a:t>
            </a:r>
            <a:r>
              <a:rPr lang="en-US" dirty="0" err="1"/>
              <a:t>augue</a:t>
            </a:r>
            <a:r>
              <a:rPr lang="en-US" dirty="0"/>
              <a:t> </a:t>
            </a:r>
            <a:r>
              <a:rPr lang="en-US" dirty="0" err="1"/>
              <a:t>interdum</a:t>
            </a:r>
            <a:r>
              <a:rPr lang="en-US" dirty="0"/>
              <a:t>.</a:t>
            </a:r>
          </a:p>
        </p:txBody>
      </p:sp>
      <p:sp>
        <p:nvSpPr>
          <p:cNvPr id="44" name="Text Placeholder 4">
            <a:extLst>
              <a:ext uri="{FF2B5EF4-FFF2-40B4-BE49-F238E27FC236}">
                <a16:creationId xmlns:a16="http://schemas.microsoft.com/office/drawing/2014/main" id="{782883B9-9FA7-425A-FAC8-093F13466326}"/>
              </a:ext>
            </a:extLst>
          </p:cNvPr>
          <p:cNvSpPr>
            <a:spLocks noGrp="1"/>
          </p:cNvSpPr>
          <p:nvPr>
            <p:ph type="body" sz="quarter" idx="35" hasCustomPrompt="1"/>
          </p:nvPr>
        </p:nvSpPr>
        <p:spPr>
          <a:xfrm>
            <a:off x="4356982" y="4223749"/>
            <a:ext cx="1465639" cy="1273650"/>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0" u="none" spc="40" baseline="0">
                <a:solidFill>
                  <a:srgbClr val="092E68"/>
                </a:solidFill>
                <a:latin typeface="DM Sans" pitchFamily="2" charset="77"/>
              </a:defRPr>
            </a:lvl1pPr>
          </a:lstStyle>
          <a:p>
            <a:pPr lvl="0"/>
            <a:r>
              <a:rPr lang="en-US" dirty="0" err="1"/>
              <a:t>Solor</a:t>
            </a:r>
            <a:r>
              <a:rPr lang="en-US" dirty="0"/>
              <a:t> </a:t>
            </a:r>
            <a:r>
              <a:rPr lang="en-US" dirty="0" err="1"/>
              <a:t>kamo</a:t>
            </a:r>
            <a:r>
              <a:rPr lang="en-US" dirty="0"/>
              <a:t> </a:t>
            </a:r>
            <a:r>
              <a:rPr lang="en-US" dirty="0" err="1"/>
              <a:t>treser</a:t>
            </a:r>
            <a:r>
              <a:rPr lang="en-US" dirty="0"/>
              <a:t>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dignissim</a:t>
            </a:r>
            <a:r>
              <a:rPr lang="en-US" dirty="0"/>
              <a:t> </a:t>
            </a:r>
            <a:r>
              <a:rPr lang="en-US" dirty="0" err="1"/>
              <a:t>augue</a:t>
            </a:r>
            <a:r>
              <a:rPr lang="en-US" dirty="0"/>
              <a:t> </a:t>
            </a:r>
            <a:r>
              <a:rPr lang="en-US" dirty="0" err="1"/>
              <a:t>interdum</a:t>
            </a:r>
            <a:r>
              <a:rPr lang="en-US" dirty="0"/>
              <a:t>.</a:t>
            </a:r>
          </a:p>
        </p:txBody>
      </p:sp>
      <p:sp>
        <p:nvSpPr>
          <p:cNvPr id="45" name="Text Placeholder 4">
            <a:extLst>
              <a:ext uri="{FF2B5EF4-FFF2-40B4-BE49-F238E27FC236}">
                <a16:creationId xmlns:a16="http://schemas.microsoft.com/office/drawing/2014/main" id="{45CCF969-5C47-9B84-1689-C414B86B95C3}"/>
              </a:ext>
            </a:extLst>
          </p:cNvPr>
          <p:cNvSpPr>
            <a:spLocks noGrp="1"/>
          </p:cNvSpPr>
          <p:nvPr>
            <p:ph type="body" sz="quarter" idx="36" hasCustomPrompt="1"/>
          </p:nvPr>
        </p:nvSpPr>
        <p:spPr>
          <a:xfrm>
            <a:off x="6300476" y="4215894"/>
            <a:ext cx="1465639" cy="1273650"/>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0" u="none" spc="40" baseline="0">
                <a:solidFill>
                  <a:srgbClr val="092E68"/>
                </a:solidFill>
                <a:latin typeface="DM Sans" pitchFamily="2" charset="77"/>
              </a:defRPr>
            </a:lvl1pPr>
          </a:lstStyle>
          <a:p>
            <a:pPr lvl="0"/>
            <a:r>
              <a:rPr lang="en-US" dirty="0" err="1"/>
              <a:t>Solor</a:t>
            </a:r>
            <a:r>
              <a:rPr lang="en-US" dirty="0"/>
              <a:t> </a:t>
            </a:r>
            <a:r>
              <a:rPr lang="en-US" dirty="0" err="1"/>
              <a:t>kamo</a:t>
            </a:r>
            <a:r>
              <a:rPr lang="en-US" dirty="0"/>
              <a:t> </a:t>
            </a:r>
            <a:r>
              <a:rPr lang="en-US" dirty="0" err="1"/>
              <a:t>treser</a:t>
            </a:r>
            <a:r>
              <a:rPr lang="en-US" dirty="0"/>
              <a:t>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dignissim</a:t>
            </a:r>
            <a:r>
              <a:rPr lang="en-US" dirty="0"/>
              <a:t> </a:t>
            </a:r>
            <a:r>
              <a:rPr lang="en-US" dirty="0" err="1"/>
              <a:t>augue</a:t>
            </a:r>
            <a:r>
              <a:rPr lang="en-US" dirty="0"/>
              <a:t> </a:t>
            </a:r>
            <a:r>
              <a:rPr lang="en-US" dirty="0" err="1"/>
              <a:t>interdum</a:t>
            </a:r>
            <a:r>
              <a:rPr lang="en-US" dirty="0"/>
              <a:t>.</a:t>
            </a:r>
          </a:p>
        </p:txBody>
      </p:sp>
      <p:sp>
        <p:nvSpPr>
          <p:cNvPr id="46" name="Text Placeholder 4">
            <a:extLst>
              <a:ext uri="{FF2B5EF4-FFF2-40B4-BE49-F238E27FC236}">
                <a16:creationId xmlns:a16="http://schemas.microsoft.com/office/drawing/2014/main" id="{A87EFFF0-7A0A-BCDD-520E-D5AA10619625}"/>
              </a:ext>
            </a:extLst>
          </p:cNvPr>
          <p:cNvSpPr>
            <a:spLocks noGrp="1"/>
          </p:cNvSpPr>
          <p:nvPr>
            <p:ph type="body" sz="quarter" idx="37" hasCustomPrompt="1"/>
          </p:nvPr>
        </p:nvSpPr>
        <p:spPr>
          <a:xfrm>
            <a:off x="8234543" y="4208038"/>
            <a:ext cx="1465639" cy="1273650"/>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0" u="none" spc="40" baseline="0">
                <a:solidFill>
                  <a:srgbClr val="092E68"/>
                </a:solidFill>
                <a:latin typeface="DM Sans" pitchFamily="2" charset="77"/>
              </a:defRPr>
            </a:lvl1pPr>
          </a:lstStyle>
          <a:p>
            <a:pPr lvl="0"/>
            <a:r>
              <a:rPr lang="en-US" dirty="0" err="1"/>
              <a:t>Solor</a:t>
            </a:r>
            <a:r>
              <a:rPr lang="en-US" dirty="0"/>
              <a:t> </a:t>
            </a:r>
            <a:r>
              <a:rPr lang="en-US" dirty="0" err="1"/>
              <a:t>kamo</a:t>
            </a:r>
            <a:r>
              <a:rPr lang="en-US" dirty="0"/>
              <a:t> </a:t>
            </a:r>
            <a:r>
              <a:rPr lang="en-US" dirty="0" err="1"/>
              <a:t>treser</a:t>
            </a:r>
            <a:r>
              <a:rPr lang="en-US" dirty="0"/>
              <a:t>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dignissim</a:t>
            </a:r>
            <a:r>
              <a:rPr lang="en-US" dirty="0"/>
              <a:t> </a:t>
            </a:r>
            <a:r>
              <a:rPr lang="en-US" dirty="0" err="1"/>
              <a:t>augue</a:t>
            </a:r>
            <a:r>
              <a:rPr lang="en-US" dirty="0"/>
              <a:t> </a:t>
            </a:r>
            <a:r>
              <a:rPr lang="en-US" dirty="0" err="1"/>
              <a:t>interdum</a:t>
            </a:r>
            <a:r>
              <a:rPr lang="en-US" dirty="0"/>
              <a:t>.</a:t>
            </a:r>
          </a:p>
        </p:txBody>
      </p:sp>
      <p:sp>
        <p:nvSpPr>
          <p:cNvPr id="47" name="Text Placeholder 4">
            <a:extLst>
              <a:ext uri="{FF2B5EF4-FFF2-40B4-BE49-F238E27FC236}">
                <a16:creationId xmlns:a16="http://schemas.microsoft.com/office/drawing/2014/main" id="{070CB359-C7E8-F7DC-4B64-FE01017ED6BE}"/>
              </a:ext>
            </a:extLst>
          </p:cNvPr>
          <p:cNvSpPr>
            <a:spLocks noGrp="1"/>
          </p:cNvSpPr>
          <p:nvPr>
            <p:ph type="body" sz="quarter" idx="38" hasCustomPrompt="1"/>
          </p:nvPr>
        </p:nvSpPr>
        <p:spPr>
          <a:xfrm>
            <a:off x="10178477" y="4219036"/>
            <a:ext cx="1465639" cy="1273650"/>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0" u="none" spc="40" baseline="0">
                <a:solidFill>
                  <a:srgbClr val="092E68"/>
                </a:solidFill>
                <a:latin typeface="DM Sans" pitchFamily="2" charset="77"/>
              </a:defRPr>
            </a:lvl1pPr>
          </a:lstStyle>
          <a:p>
            <a:pPr lvl="0"/>
            <a:r>
              <a:rPr lang="en-US" dirty="0" err="1"/>
              <a:t>Solor</a:t>
            </a:r>
            <a:r>
              <a:rPr lang="en-US" dirty="0"/>
              <a:t> </a:t>
            </a:r>
            <a:r>
              <a:rPr lang="en-US" dirty="0" err="1"/>
              <a:t>kamo</a:t>
            </a:r>
            <a:r>
              <a:rPr lang="en-US" dirty="0"/>
              <a:t> </a:t>
            </a:r>
            <a:r>
              <a:rPr lang="en-US" dirty="0" err="1"/>
              <a:t>treser</a:t>
            </a:r>
            <a:r>
              <a:rPr lang="en-US" dirty="0"/>
              <a:t>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dignissim</a:t>
            </a:r>
            <a:r>
              <a:rPr lang="en-US" dirty="0"/>
              <a:t> </a:t>
            </a:r>
            <a:r>
              <a:rPr lang="en-US" dirty="0" err="1"/>
              <a:t>augue</a:t>
            </a:r>
            <a:r>
              <a:rPr lang="en-US" dirty="0"/>
              <a:t> </a:t>
            </a:r>
            <a:r>
              <a:rPr lang="en-US" dirty="0" err="1"/>
              <a:t>interdum</a:t>
            </a:r>
            <a:r>
              <a:rPr lang="en-US" dirty="0"/>
              <a:t>.</a:t>
            </a:r>
          </a:p>
        </p:txBody>
      </p:sp>
      <p:sp>
        <p:nvSpPr>
          <p:cNvPr id="48" name="Text Placeholder 4">
            <a:extLst>
              <a:ext uri="{FF2B5EF4-FFF2-40B4-BE49-F238E27FC236}">
                <a16:creationId xmlns:a16="http://schemas.microsoft.com/office/drawing/2014/main" id="{9ADF6C04-BBC8-E677-D7B0-D0E9326582E2}"/>
              </a:ext>
            </a:extLst>
          </p:cNvPr>
          <p:cNvSpPr>
            <a:spLocks noGrp="1"/>
          </p:cNvSpPr>
          <p:nvPr>
            <p:ph type="body" sz="quarter" idx="39" hasCustomPrompt="1"/>
          </p:nvPr>
        </p:nvSpPr>
        <p:spPr>
          <a:xfrm>
            <a:off x="479425" y="5504223"/>
            <a:ext cx="1613326" cy="291691"/>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1" u="none" spc="40" baseline="0">
                <a:solidFill>
                  <a:srgbClr val="092E68"/>
                </a:solidFill>
                <a:latin typeface="DM Sans" pitchFamily="2" charset="77"/>
              </a:defRPr>
            </a:lvl1pPr>
          </a:lstStyle>
          <a:p>
            <a:pPr lvl="0"/>
            <a:r>
              <a:rPr lang="en-US" dirty="0" err="1"/>
              <a:t>Solor</a:t>
            </a:r>
            <a:r>
              <a:rPr lang="en-US" dirty="0"/>
              <a:t> </a:t>
            </a:r>
            <a:r>
              <a:rPr lang="en-US" dirty="0" err="1"/>
              <a:t>kamo</a:t>
            </a:r>
            <a:r>
              <a:rPr lang="en-US" dirty="0"/>
              <a:t> </a:t>
            </a:r>
            <a:r>
              <a:rPr lang="en-US" dirty="0" err="1"/>
              <a:t>treser</a:t>
            </a:r>
            <a:endParaRPr lang="en-US" dirty="0"/>
          </a:p>
        </p:txBody>
      </p:sp>
      <p:sp>
        <p:nvSpPr>
          <p:cNvPr id="49" name="Text Placeholder 4">
            <a:extLst>
              <a:ext uri="{FF2B5EF4-FFF2-40B4-BE49-F238E27FC236}">
                <a16:creationId xmlns:a16="http://schemas.microsoft.com/office/drawing/2014/main" id="{3E787C3C-DC6C-5F0E-6259-7D7062549298}"/>
              </a:ext>
            </a:extLst>
          </p:cNvPr>
          <p:cNvSpPr>
            <a:spLocks noGrp="1"/>
          </p:cNvSpPr>
          <p:nvPr>
            <p:ph type="body" sz="quarter" idx="40" hasCustomPrompt="1"/>
          </p:nvPr>
        </p:nvSpPr>
        <p:spPr>
          <a:xfrm>
            <a:off x="2422918" y="5505794"/>
            <a:ext cx="1640035" cy="291691"/>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1" u="none" spc="40" baseline="0">
                <a:solidFill>
                  <a:srgbClr val="092E68"/>
                </a:solidFill>
                <a:latin typeface="DM Sans" pitchFamily="2" charset="77"/>
              </a:defRPr>
            </a:lvl1pPr>
          </a:lstStyle>
          <a:p>
            <a:pPr lvl="0"/>
            <a:r>
              <a:rPr lang="en-US" dirty="0" err="1"/>
              <a:t>Solor</a:t>
            </a:r>
            <a:r>
              <a:rPr lang="en-US" dirty="0"/>
              <a:t> </a:t>
            </a:r>
            <a:r>
              <a:rPr lang="en-US" dirty="0" err="1"/>
              <a:t>kamo</a:t>
            </a:r>
            <a:r>
              <a:rPr lang="en-US" dirty="0"/>
              <a:t> </a:t>
            </a:r>
            <a:r>
              <a:rPr lang="en-US" dirty="0" err="1"/>
              <a:t>treser</a:t>
            </a:r>
            <a:endParaRPr lang="en-US" dirty="0"/>
          </a:p>
        </p:txBody>
      </p:sp>
      <p:sp>
        <p:nvSpPr>
          <p:cNvPr id="50" name="Text Placeholder 4">
            <a:extLst>
              <a:ext uri="{FF2B5EF4-FFF2-40B4-BE49-F238E27FC236}">
                <a16:creationId xmlns:a16="http://schemas.microsoft.com/office/drawing/2014/main" id="{F298B240-AB37-DECC-F293-6A8DFFF6931B}"/>
              </a:ext>
            </a:extLst>
          </p:cNvPr>
          <p:cNvSpPr>
            <a:spLocks noGrp="1"/>
          </p:cNvSpPr>
          <p:nvPr>
            <p:ph type="body" sz="quarter" idx="41" hasCustomPrompt="1"/>
          </p:nvPr>
        </p:nvSpPr>
        <p:spPr>
          <a:xfrm>
            <a:off x="4356982" y="5507365"/>
            <a:ext cx="1610185" cy="291691"/>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1" u="none" spc="40" baseline="0">
                <a:solidFill>
                  <a:srgbClr val="092E68"/>
                </a:solidFill>
                <a:latin typeface="DM Sans" pitchFamily="2" charset="77"/>
              </a:defRPr>
            </a:lvl1pPr>
          </a:lstStyle>
          <a:p>
            <a:pPr lvl="0"/>
            <a:r>
              <a:rPr lang="en-US" dirty="0" err="1"/>
              <a:t>Solor</a:t>
            </a:r>
            <a:r>
              <a:rPr lang="en-US" dirty="0"/>
              <a:t> </a:t>
            </a:r>
            <a:r>
              <a:rPr lang="en-US" dirty="0" err="1"/>
              <a:t>kamo</a:t>
            </a:r>
            <a:r>
              <a:rPr lang="en-US" dirty="0"/>
              <a:t> </a:t>
            </a:r>
            <a:r>
              <a:rPr lang="en-US" dirty="0" err="1"/>
              <a:t>treser</a:t>
            </a:r>
            <a:endParaRPr lang="en-US" dirty="0"/>
          </a:p>
        </p:txBody>
      </p:sp>
      <p:sp>
        <p:nvSpPr>
          <p:cNvPr id="51" name="Text Placeholder 4">
            <a:extLst>
              <a:ext uri="{FF2B5EF4-FFF2-40B4-BE49-F238E27FC236}">
                <a16:creationId xmlns:a16="http://schemas.microsoft.com/office/drawing/2014/main" id="{181FFF0A-4B7C-127B-11BC-97C657DCE511}"/>
              </a:ext>
            </a:extLst>
          </p:cNvPr>
          <p:cNvSpPr>
            <a:spLocks noGrp="1"/>
          </p:cNvSpPr>
          <p:nvPr>
            <p:ph type="body" sz="quarter" idx="42" hasCustomPrompt="1"/>
          </p:nvPr>
        </p:nvSpPr>
        <p:spPr>
          <a:xfrm>
            <a:off x="6300476" y="5499510"/>
            <a:ext cx="1618039" cy="291691"/>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1" u="none" spc="40" baseline="0">
                <a:solidFill>
                  <a:srgbClr val="092E68"/>
                </a:solidFill>
                <a:latin typeface="DM Sans" pitchFamily="2" charset="77"/>
              </a:defRPr>
            </a:lvl1pPr>
          </a:lstStyle>
          <a:p>
            <a:pPr lvl="0"/>
            <a:r>
              <a:rPr lang="en-US" dirty="0" err="1"/>
              <a:t>Solor</a:t>
            </a:r>
            <a:r>
              <a:rPr lang="en-US" dirty="0"/>
              <a:t> </a:t>
            </a:r>
            <a:r>
              <a:rPr lang="en-US" dirty="0" err="1"/>
              <a:t>kamo</a:t>
            </a:r>
            <a:r>
              <a:rPr lang="en-US" dirty="0"/>
              <a:t> </a:t>
            </a:r>
            <a:r>
              <a:rPr lang="en-US" dirty="0" err="1"/>
              <a:t>treser</a:t>
            </a:r>
            <a:endParaRPr lang="en-US" dirty="0"/>
          </a:p>
        </p:txBody>
      </p:sp>
      <p:sp>
        <p:nvSpPr>
          <p:cNvPr id="52" name="Text Placeholder 4">
            <a:extLst>
              <a:ext uri="{FF2B5EF4-FFF2-40B4-BE49-F238E27FC236}">
                <a16:creationId xmlns:a16="http://schemas.microsoft.com/office/drawing/2014/main" id="{C8849CBC-096B-63D9-4FD1-02F5FA13D5E2}"/>
              </a:ext>
            </a:extLst>
          </p:cNvPr>
          <p:cNvSpPr>
            <a:spLocks noGrp="1"/>
          </p:cNvSpPr>
          <p:nvPr>
            <p:ph type="body" sz="quarter" idx="43" hasCustomPrompt="1"/>
          </p:nvPr>
        </p:nvSpPr>
        <p:spPr>
          <a:xfrm>
            <a:off x="8234543" y="5491654"/>
            <a:ext cx="1588187" cy="291691"/>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1" u="none" spc="40" baseline="0">
                <a:solidFill>
                  <a:srgbClr val="092E68"/>
                </a:solidFill>
                <a:latin typeface="DM Sans" pitchFamily="2" charset="77"/>
              </a:defRPr>
            </a:lvl1pPr>
          </a:lstStyle>
          <a:p>
            <a:pPr lvl="0"/>
            <a:r>
              <a:rPr lang="en-US" dirty="0" err="1"/>
              <a:t>Solor</a:t>
            </a:r>
            <a:r>
              <a:rPr lang="en-US" dirty="0"/>
              <a:t> </a:t>
            </a:r>
            <a:r>
              <a:rPr lang="en-US" dirty="0" err="1"/>
              <a:t>kamo</a:t>
            </a:r>
            <a:r>
              <a:rPr lang="en-US" dirty="0"/>
              <a:t> </a:t>
            </a:r>
            <a:r>
              <a:rPr lang="en-US" dirty="0" err="1"/>
              <a:t>treser</a:t>
            </a:r>
            <a:endParaRPr lang="en-US" dirty="0"/>
          </a:p>
        </p:txBody>
      </p:sp>
      <p:sp>
        <p:nvSpPr>
          <p:cNvPr id="53" name="Text Placeholder 4">
            <a:extLst>
              <a:ext uri="{FF2B5EF4-FFF2-40B4-BE49-F238E27FC236}">
                <a16:creationId xmlns:a16="http://schemas.microsoft.com/office/drawing/2014/main" id="{AEA42537-41F6-69FF-63B0-7CE4E3C8C29E}"/>
              </a:ext>
            </a:extLst>
          </p:cNvPr>
          <p:cNvSpPr>
            <a:spLocks noGrp="1"/>
          </p:cNvSpPr>
          <p:nvPr>
            <p:ph type="body" sz="quarter" idx="44" hasCustomPrompt="1"/>
          </p:nvPr>
        </p:nvSpPr>
        <p:spPr>
          <a:xfrm>
            <a:off x="10178477" y="5502652"/>
            <a:ext cx="1570611" cy="291691"/>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1" u="none" spc="40" baseline="0">
                <a:solidFill>
                  <a:srgbClr val="092E68"/>
                </a:solidFill>
                <a:latin typeface="DM Sans" pitchFamily="2" charset="77"/>
              </a:defRPr>
            </a:lvl1pPr>
          </a:lstStyle>
          <a:p>
            <a:pPr lvl="0"/>
            <a:r>
              <a:rPr lang="en-US" dirty="0" err="1"/>
              <a:t>Solor</a:t>
            </a:r>
            <a:r>
              <a:rPr lang="en-US" dirty="0"/>
              <a:t> </a:t>
            </a:r>
            <a:r>
              <a:rPr lang="en-US" dirty="0" err="1"/>
              <a:t>kamo</a:t>
            </a:r>
            <a:r>
              <a:rPr lang="en-US" dirty="0"/>
              <a:t> </a:t>
            </a:r>
            <a:r>
              <a:rPr lang="en-US" dirty="0" err="1"/>
              <a:t>treser</a:t>
            </a:r>
            <a:endParaRPr lang="en-US" dirty="0"/>
          </a:p>
        </p:txBody>
      </p:sp>
      <p:sp>
        <p:nvSpPr>
          <p:cNvPr id="57" name="Text Placeholder 4">
            <a:extLst>
              <a:ext uri="{FF2B5EF4-FFF2-40B4-BE49-F238E27FC236}">
                <a16:creationId xmlns:a16="http://schemas.microsoft.com/office/drawing/2014/main" id="{3B784EEB-5ACC-EC5A-FD95-BA80889AA664}"/>
              </a:ext>
            </a:extLst>
          </p:cNvPr>
          <p:cNvSpPr>
            <a:spLocks noGrp="1"/>
          </p:cNvSpPr>
          <p:nvPr>
            <p:ph type="body" sz="quarter" idx="45" hasCustomPrompt="1"/>
          </p:nvPr>
        </p:nvSpPr>
        <p:spPr>
          <a:xfrm>
            <a:off x="4824250" y="3170751"/>
            <a:ext cx="2543502" cy="791649"/>
          </a:xfrm>
          <a:prstGeom prst="rect">
            <a:avLst/>
          </a:prstGeom>
        </p:spPr>
        <p:txBody>
          <a:bodyPr>
            <a:noAutofit/>
          </a:bodyPr>
          <a:lstStyle>
            <a:lvl1pPr marL="0" marR="0" indent="0" algn="ctr" defTabSz="914400" rtl="0" eaLnBrk="1" fontAlgn="auto" latinLnBrk="0" hangingPunct="1">
              <a:lnSpc>
                <a:spcPct val="100000"/>
              </a:lnSpc>
              <a:spcBef>
                <a:spcPts val="0"/>
              </a:spcBef>
              <a:spcAft>
                <a:spcPts val="1200"/>
              </a:spcAft>
              <a:buClrTx/>
              <a:buSzPct val="100000"/>
              <a:buFont typeface="Arial" panose="020B0604020202020204" pitchFamily="34" charset="0"/>
              <a:buNone/>
              <a:tabLst/>
              <a:defRPr sz="4800" b="0" spc="40" baseline="0">
                <a:solidFill>
                  <a:srgbClr val="092E68"/>
                </a:solidFill>
                <a:latin typeface="DM Serif Display" pitchFamily="2" charset="0"/>
              </a:defRPr>
            </a:lvl1pPr>
          </a:lstStyle>
          <a:p>
            <a:pPr lvl="0"/>
            <a:r>
              <a:rPr lang="en-US" dirty="0"/>
              <a:t>15,5 B €</a:t>
            </a:r>
          </a:p>
        </p:txBody>
      </p:sp>
      <p:cxnSp>
        <p:nvCxnSpPr>
          <p:cNvPr id="3" name="Straight Connector 2">
            <a:extLst>
              <a:ext uri="{FF2B5EF4-FFF2-40B4-BE49-F238E27FC236}">
                <a16:creationId xmlns:a16="http://schemas.microsoft.com/office/drawing/2014/main" id="{1D444EDE-8207-691E-3BDF-1345BFAA9DA5}"/>
              </a:ext>
            </a:extLst>
          </p:cNvPr>
          <p:cNvCxnSpPr>
            <a:cxnSpLocks/>
          </p:cNvCxnSpPr>
          <p:nvPr userDrawn="1"/>
        </p:nvCxnSpPr>
        <p:spPr>
          <a:xfrm>
            <a:off x="479425" y="3564582"/>
            <a:ext cx="4347099" cy="0"/>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A7CF7B4D-45D0-A866-4DB1-096CC6448B40}"/>
              </a:ext>
            </a:extLst>
          </p:cNvPr>
          <p:cNvCxnSpPr>
            <a:cxnSpLocks/>
          </p:cNvCxnSpPr>
          <p:nvPr userDrawn="1"/>
        </p:nvCxnSpPr>
        <p:spPr>
          <a:xfrm>
            <a:off x="4845377" y="3610466"/>
            <a:ext cx="0" cy="0"/>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C6290120-BF16-4C0E-037D-FDA8047432BB}"/>
              </a:ext>
            </a:extLst>
          </p:cNvPr>
          <p:cNvCxnSpPr>
            <a:cxnSpLocks/>
          </p:cNvCxnSpPr>
          <p:nvPr userDrawn="1"/>
        </p:nvCxnSpPr>
        <p:spPr>
          <a:xfrm>
            <a:off x="7366973" y="3564582"/>
            <a:ext cx="4345602" cy="0"/>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86A5278D-2A62-AF2E-860B-7E74523003AD}"/>
              </a:ext>
            </a:extLst>
          </p:cNvPr>
          <p:cNvCxnSpPr>
            <a:cxnSpLocks/>
          </p:cNvCxnSpPr>
          <p:nvPr userDrawn="1"/>
        </p:nvCxnSpPr>
        <p:spPr>
          <a:xfrm>
            <a:off x="7366973" y="3408901"/>
            <a:ext cx="0" cy="308248"/>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6553A685-89FF-358D-F880-C7C840CF8941}"/>
              </a:ext>
            </a:extLst>
          </p:cNvPr>
          <p:cNvCxnSpPr>
            <a:cxnSpLocks/>
          </p:cNvCxnSpPr>
          <p:nvPr userDrawn="1"/>
        </p:nvCxnSpPr>
        <p:spPr>
          <a:xfrm flipV="1">
            <a:off x="479425" y="1509623"/>
            <a:ext cx="0" cy="1522502"/>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2E33B3DB-C7D0-1832-8B01-E6C580CB312F}"/>
              </a:ext>
            </a:extLst>
          </p:cNvPr>
          <p:cNvCxnSpPr>
            <a:cxnSpLocks/>
          </p:cNvCxnSpPr>
          <p:nvPr userDrawn="1"/>
        </p:nvCxnSpPr>
        <p:spPr>
          <a:xfrm flipV="1">
            <a:off x="2419374" y="1510769"/>
            <a:ext cx="0" cy="1521356"/>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CC900BE4-FC1D-DCA3-3349-AE19491FFAC6}"/>
              </a:ext>
            </a:extLst>
          </p:cNvPr>
          <p:cNvCxnSpPr>
            <a:cxnSpLocks/>
          </p:cNvCxnSpPr>
          <p:nvPr userDrawn="1"/>
        </p:nvCxnSpPr>
        <p:spPr>
          <a:xfrm flipV="1">
            <a:off x="4352447" y="1511915"/>
            <a:ext cx="0" cy="1523385"/>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1CD6F1DB-766B-B1C7-5EE4-B24F9BE6CFFB}"/>
              </a:ext>
            </a:extLst>
          </p:cNvPr>
          <p:cNvCxnSpPr>
            <a:cxnSpLocks/>
            <a:stCxn id="9" idx="0"/>
          </p:cNvCxnSpPr>
          <p:nvPr userDrawn="1"/>
        </p:nvCxnSpPr>
        <p:spPr>
          <a:xfrm flipV="1">
            <a:off x="6291445" y="1499311"/>
            <a:ext cx="951" cy="1531856"/>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cxnSp>
        <p:nvCxnSpPr>
          <p:cNvPr id="60" name="Straight Connector 59">
            <a:extLst>
              <a:ext uri="{FF2B5EF4-FFF2-40B4-BE49-F238E27FC236}">
                <a16:creationId xmlns:a16="http://schemas.microsoft.com/office/drawing/2014/main" id="{DC14C628-5445-F384-D003-164B30BB173D}"/>
              </a:ext>
            </a:extLst>
          </p:cNvPr>
          <p:cNvCxnSpPr>
            <a:cxnSpLocks/>
            <a:stCxn id="18" idx="0"/>
          </p:cNvCxnSpPr>
          <p:nvPr userDrawn="1"/>
        </p:nvCxnSpPr>
        <p:spPr>
          <a:xfrm flipH="1" flipV="1">
            <a:off x="8229146" y="1492961"/>
            <a:ext cx="5397" cy="1535661"/>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cxnSp>
        <p:nvCxnSpPr>
          <p:cNvPr id="62" name="Straight Connector 61">
            <a:extLst>
              <a:ext uri="{FF2B5EF4-FFF2-40B4-BE49-F238E27FC236}">
                <a16:creationId xmlns:a16="http://schemas.microsoft.com/office/drawing/2014/main" id="{8B92DDDE-3E25-AE78-A6FF-284562F52CB3}"/>
              </a:ext>
            </a:extLst>
          </p:cNvPr>
          <p:cNvCxnSpPr>
            <a:cxnSpLocks/>
            <a:stCxn id="73" idx="0"/>
          </p:cNvCxnSpPr>
          <p:nvPr userDrawn="1"/>
        </p:nvCxnSpPr>
        <p:spPr>
          <a:xfrm flipH="1" flipV="1">
            <a:off x="10172246" y="1505661"/>
            <a:ext cx="3056" cy="1521550"/>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cxnSp>
        <p:nvCxnSpPr>
          <p:cNvPr id="64" name="Straight Connector 63">
            <a:extLst>
              <a:ext uri="{FF2B5EF4-FFF2-40B4-BE49-F238E27FC236}">
                <a16:creationId xmlns:a16="http://schemas.microsoft.com/office/drawing/2014/main" id="{AA3DA199-EB9A-E0A7-F242-B5F13112C13A}"/>
              </a:ext>
            </a:extLst>
          </p:cNvPr>
          <p:cNvCxnSpPr>
            <a:cxnSpLocks/>
          </p:cNvCxnSpPr>
          <p:nvPr userDrawn="1"/>
        </p:nvCxnSpPr>
        <p:spPr>
          <a:xfrm flipV="1">
            <a:off x="10172246" y="4210911"/>
            <a:ext cx="1314" cy="1519964"/>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cxnSp>
        <p:nvCxnSpPr>
          <p:cNvPr id="66" name="Straight Connector 65">
            <a:extLst>
              <a:ext uri="{FF2B5EF4-FFF2-40B4-BE49-F238E27FC236}">
                <a16:creationId xmlns:a16="http://schemas.microsoft.com/office/drawing/2014/main" id="{5D1C244A-1FB2-D6D2-BF3A-4E7CC6170A5A}"/>
              </a:ext>
            </a:extLst>
          </p:cNvPr>
          <p:cNvCxnSpPr>
            <a:cxnSpLocks/>
          </p:cNvCxnSpPr>
          <p:nvPr userDrawn="1"/>
        </p:nvCxnSpPr>
        <p:spPr>
          <a:xfrm flipV="1">
            <a:off x="8232321" y="4207586"/>
            <a:ext cx="0" cy="1516939"/>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cxnSp>
        <p:nvCxnSpPr>
          <p:cNvPr id="68" name="Straight Connector 67">
            <a:extLst>
              <a:ext uri="{FF2B5EF4-FFF2-40B4-BE49-F238E27FC236}">
                <a16:creationId xmlns:a16="http://schemas.microsoft.com/office/drawing/2014/main" id="{8A28D7B4-DA3E-DF15-82CA-7FCDA16194F9}"/>
              </a:ext>
            </a:extLst>
          </p:cNvPr>
          <p:cNvCxnSpPr>
            <a:cxnSpLocks/>
          </p:cNvCxnSpPr>
          <p:nvPr userDrawn="1"/>
        </p:nvCxnSpPr>
        <p:spPr>
          <a:xfrm flipV="1">
            <a:off x="6295343" y="4211651"/>
            <a:ext cx="0" cy="1516939"/>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cxnSp>
        <p:nvCxnSpPr>
          <p:cNvPr id="79" name="Straight Connector 78">
            <a:extLst>
              <a:ext uri="{FF2B5EF4-FFF2-40B4-BE49-F238E27FC236}">
                <a16:creationId xmlns:a16="http://schemas.microsoft.com/office/drawing/2014/main" id="{FEB63431-C93D-8E62-B38F-EB23FEF64256}"/>
              </a:ext>
            </a:extLst>
          </p:cNvPr>
          <p:cNvCxnSpPr>
            <a:cxnSpLocks/>
            <a:endCxn id="54" idx="4"/>
          </p:cNvCxnSpPr>
          <p:nvPr userDrawn="1"/>
        </p:nvCxnSpPr>
        <p:spPr>
          <a:xfrm flipV="1">
            <a:off x="4349945" y="4220745"/>
            <a:ext cx="985" cy="1521154"/>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cxnSp>
        <p:nvCxnSpPr>
          <p:cNvPr id="81" name="Straight Connector 80">
            <a:extLst>
              <a:ext uri="{FF2B5EF4-FFF2-40B4-BE49-F238E27FC236}">
                <a16:creationId xmlns:a16="http://schemas.microsoft.com/office/drawing/2014/main" id="{AD2013A2-20D2-01D2-04B9-C638BA5A115F}"/>
              </a:ext>
            </a:extLst>
          </p:cNvPr>
          <p:cNvCxnSpPr>
            <a:cxnSpLocks/>
            <a:endCxn id="23" idx="4"/>
          </p:cNvCxnSpPr>
          <p:nvPr userDrawn="1"/>
        </p:nvCxnSpPr>
        <p:spPr>
          <a:xfrm flipV="1">
            <a:off x="2415637" y="4216203"/>
            <a:ext cx="2257" cy="1522521"/>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cxnSp>
        <p:nvCxnSpPr>
          <p:cNvPr id="83" name="Straight Connector 82">
            <a:extLst>
              <a:ext uri="{FF2B5EF4-FFF2-40B4-BE49-F238E27FC236}">
                <a16:creationId xmlns:a16="http://schemas.microsoft.com/office/drawing/2014/main" id="{C963A0FD-6007-AA7F-7DFD-CD40F54A797F}"/>
              </a:ext>
            </a:extLst>
          </p:cNvPr>
          <p:cNvCxnSpPr>
            <a:cxnSpLocks/>
          </p:cNvCxnSpPr>
          <p:nvPr userDrawn="1"/>
        </p:nvCxnSpPr>
        <p:spPr>
          <a:xfrm flipV="1">
            <a:off x="479425" y="4212748"/>
            <a:ext cx="0" cy="1516939"/>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sp>
        <p:nvSpPr>
          <p:cNvPr id="4" name="Slide Number Placeholder 7">
            <a:extLst>
              <a:ext uri="{FF2B5EF4-FFF2-40B4-BE49-F238E27FC236}">
                <a16:creationId xmlns:a16="http://schemas.microsoft.com/office/drawing/2014/main" id="{A912CD3F-0A72-7A37-6362-F50CB39A872E}"/>
              </a:ext>
            </a:extLst>
          </p:cNvPr>
          <p:cNvSpPr>
            <a:spLocks noGrp="1"/>
          </p:cNvSpPr>
          <p:nvPr>
            <p:ph type="sldNum" sz="quarter" idx="4"/>
          </p:nvPr>
        </p:nvSpPr>
        <p:spPr>
          <a:xfrm>
            <a:off x="412962" y="6281733"/>
            <a:ext cx="2928619" cy="365129"/>
          </a:xfrm>
          <a:prstGeom prst="rect">
            <a:avLst/>
          </a:prstGeom>
        </p:spPr>
        <p:txBody>
          <a:bodyPr/>
          <a:lstStyle>
            <a:lvl1pPr algn="l">
              <a:defRPr sz="800" spc="30" baseline="0">
                <a:solidFill>
                  <a:srgbClr val="092E68"/>
                </a:solidFill>
                <a:latin typeface="DM Sans" pitchFamily="2" charset="77"/>
              </a:defRPr>
            </a:lvl1pPr>
          </a:lstStyle>
          <a:p>
            <a:fld id="{2C9A1DEF-F8CC-264F-9A7B-89BAB9CBC5C2}" type="slidenum">
              <a:rPr lang="en-US" smtClean="0"/>
              <a:pPr/>
              <a:t>‹#›</a:t>
            </a:fld>
            <a:r>
              <a:rPr lang="en-US" dirty="0"/>
              <a:t>   |   </a:t>
            </a:r>
            <a:r>
              <a:rPr lang="en-US" dirty="0" err="1"/>
              <a:t>Centrinė</a:t>
            </a:r>
            <a:r>
              <a:rPr lang="en-US" dirty="0"/>
              <a:t> </a:t>
            </a:r>
            <a:r>
              <a:rPr lang="en-US" dirty="0" err="1"/>
              <a:t>projektų</a:t>
            </a:r>
            <a:r>
              <a:rPr lang="en-US" dirty="0"/>
              <a:t> </a:t>
            </a:r>
            <a:r>
              <a:rPr lang="en-US" dirty="0" err="1"/>
              <a:t>valdymo</a:t>
            </a:r>
            <a:r>
              <a:rPr lang="en-US" dirty="0"/>
              <a:t> </a:t>
            </a:r>
            <a:r>
              <a:rPr lang="en-US" dirty="0" err="1"/>
              <a:t>agentūra</a:t>
            </a:r>
            <a:endParaRPr lang="x-none" dirty="0"/>
          </a:p>
        </p:txBody>
      </p:sp>
      <p:sp>
        <p:nvSpPr>
          <p:cNvPr id="5" name="Oval 4">
            <a:extLst>
              <a:ext uri="{FF2B5EF4-FFF2-40B4-BE49-F238E27FC236}">
                <a16:creationId xmlns:a16="http://schemas.microsoft.com/office/drawing/2014/main" id="{6177ACC5-6DDD-24D3-5A45-52DDE51DD11F}"/>
              </a:ext>
            </a:extLst>
          </p:cNvPr>
          <p:cNvSpPr/>
          <p:nvPr userDrawn="1"/>
        </p:nvSpPr>
        <p:spPr>
          <a:xfrm>
            <a:off x="439414" y="3028699"/>
            <a:ext cx="78846" cy="78846"/>
          </a:xfrm>
          <a:prstGeom prst="ellipse">
            <a:avLst/>
          </a:prstGeom>
          <a:solidFill>
            <a:srgbClr val="092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6" name="Oval 5">
            <a:extLst>
              <a:ext uri="{FF2B5EF4-FFF2-40B4-BE49-F238E27FC236}">
                <a16:creationId xmlns:a16="http://schemas.microsoft.com/office/drawing/2014/main" id="{2FD8271D-472C-63F0-E9B1-A7D2A17517E4}"/>
              </a:ext>
            </a:extLst>
          </p:cNvPr>
          <p:cNvSpPr/>
          <p:nvPr userDrawn="1"/>
        </p:nvSpPr>
        <p:spPr>
          <a:xfrm>
            <a:off x="2380377" y="3028699"/>
            <a:ext cx="78846" cy="78846"/>
          </a:xfrm>
          <a:prstGeom prst="ellipse">
            <a:avLst/>
          </a:prstGeom>
          <a:solidFill>
            <a:srgbClr val="092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7" name="Oval 6">
            <a:extLst>
              <a:ext uri="{FF2B5EF4-FFF2-40B4-BE49-F238E27FC236}">
                <a16:creationId xmlns:a16="http://schemas.microsoft.com/office/drawing/2014/main" id="{42F174AB-C905-7593-2489-A092E7C65487}"/>
              </a:ext>
            </a:extLst>
          </p:cNvPr>
          <p:cNvSpPr/>
          <p:nvPr userDrawn="1"/>
        </p:nvSpPr>
        <p:spPr>
          <a:xfrm>
            <a:off x="4315292" y="3028699"/>
            <a:ext cx="78846" cy="78846"/>
          </a:xfrm>
          <a:prstGeom prst="ellipse">
            <a:avLst/>
          </a:prstGeom>
          <a:solidFill>
            <a:srgbClr val="092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Oval 8">
            <a:extLst>
              <a:ext uri="{FF2B5EF4-FFF2-40B4-BE49-F238E27FC236}">
                <a16:creationId xmlns:a16="http://schemas.microsoft.com/office/drawing/2014/main" id="{5C7F85AC-8540-023C-F2E2-FF152246343D}"/>
              </a:ext>
            </a:extLst>
          </p:cNvPr>
          <p:cNvSpPr/>
          <p:nvPr userDrawn="1"/>
        </p:nvSpPr>
        <p:spPr>
          <a:xfrm>
            <a:off x="6252022" y="3031167"/>
            <a:ext cx="78846" cy="78846"/>
          </a:xfrm>
          <a:prstGeom prst="ellipse">
            <a:avLst/>
          </a:prstGeom>
          <a:solidFill>
            <a:srgbClr val="092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8" name="Oval 17">
            <a:extLst>
              <a:ext uri="{FF2B5EF4-FFF2-40B4-BE49-F238E27FC236}">
                <a16:creationId xmlns:a16="http://schemas.microsoft.com/office/drawing/2014/main" id="{0AF6CF7B-EB95-B1AC-7962-EFE75886EE64}"/>
              </a:ext>
            </a:extLst>
          </p:cNvPr>
          <p:cNvSpPr/>
          <p:nvPr userDrawn="1"/>
        </p:nvSpPr>
        <p:spPr>
          <a:xfrm>
            <a:off x="8195120" y="3028622"/>
            <a:ext cx="78846" cy="78846"/>
          </a:xfrm>
          <a:prstGeom prst="ellipse">
            <a:avLst/>
          </a:prstGeom>
          <a:solidFill>
            <a:srgbClr val="092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2" name="Oval 21">
            <a:extLst>
              <a:ext uri="{FF2B5EF4-FFF2-40B4-BE49-F238E27FC236}">
                <a16:creationId xmlns:a16="http://schemas.microsoft.com/office/drawing/2014/main" id="{7EAB4D23-B05A-DD31-26FF-A0454B742BDA}"/>
              </a:ext>
            </a:extLst>
          </p:cNvPr>
          <p:cNvSpPr/>
          <p:nvPr userDrawn="1"/>
        </p:nvSpPr>
        <p:spPr>
          <a:xfrm>
            <a:off x="440002" y="4137636"/>
            <a:ext cx="78846" cy="78846"/>
          </a:xfrm>
          <a:prstGeom prst="ellipse">
            <a:avLst/>
          </a:prstGeom>
          <a:solidFill>
            <a:srgbClr val="092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3" name="Oval 22">
            <a:extLst>
              <a:ext uri="{FF2B5EF4-FFF2-40B4-BE49-F238E27FC236}">
                <a16:creationId xmlns:a16="http://schemas.microsoft.com/office/drawing/2014/main" id="{162D7597-38F1-46F8-8F4A-89D0CEF56A07}"/>
              </a:ext>
            </a:extLst>
          </p:cNvPr>
          <p:cNvSpPr/>
          <p:nvPr userDrawn="1"/>
        </p:nvSpPr>
        <p:spPr>
          <a:xfrm>
            <a:off x="2378471" y="4137357"/>
            <a:ext cx="78846" cy="78846"/>
          </a:xfrm>
          <a:prstGeom prst="ellipse">
            <a:avLst/>
          </a:prstGeom>
          <a:solidFill>
            <a:srgbClr val="092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4" name="Oval 53">
            <a:extLst>
              <a:ext uri="{FF2B5EF4-FFF2-40B4-BE49-F238E27FC236}">
                <a16:creationId xmlns:a16="http://schemas.microsoft.com/office/drawing/2014/main" id="{91515356-75EF-23EE-AC55-AB46097B89E4}"/>
              </a:ext>
            </a:extLst>
          </p:cNvPr>
          <p:cNvSpPr/>
          <p:nvPr userDrawn="1"/>
        </p:nvSpPr>
        <p:spPr>
          <a:xfrm>
            <a:off x="4311507" y="4141899"/>
            <a:ext cx="78846" cy="78846"/>
          </a:xfrm>
          <a:prstGeom prst="ellipse">
            <a:avLst/>
          </a:prstGeom>
          <a:solidFill>
            <a:srgbClr val="092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6" name="Oval 55">
            <a:extLst>
              <a:ext uri="{FF2B5EF4-FFF2-40B4-BE49-F238E27FC236}">
                <a16:creationId xmlns:a16="http://schemas.microsoft.com/office/drawing/2014/main" id="{2218703C-CB71-899A-ABFF-6AD2E58FF333}"/>
              </a:ext>
            </a:extLst>
          </p:cNvPr>
          <p:cNvSpPr/>
          <p:nvPr userDrawn="1"/>
        </p:nvSpPr>
        <p:spPr>
          <a:xfrm>
            <a:off x="6258487" y="4138415"/>
            <a:ext cx="78846" cy="78846"/>
          </a:xfrm>
          <a:prstGeom prst="ellipse">
            <a:avLst/>
          </a:prstGeom>
          <a:solidFill>
            <a:srgbClr val="092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8" name="Oval 57">
            <a:extLst>
              <a:ext uri="{FF2B5EF4-FFF2-40B4-BE49-F238E27FC236}">
                <a16:creationId xmlns:a16="http://schemas.microsoft.com/office/drawing/2014/main" id="{A5B5524A-C518-771F-0F89-27521100DA69}"/>
              </a:ext>
            </a:extLst>
          </p:cNvPr>
          <p:cNvSpPr/>
          <p:nvPr userDrawn="1"/>
        </p:nvSpPr>
        <p:spPr>
          <a:xfrm>
            <a:off x="8194698" y="4134500"/>
            <a:ext cx="78846" cy="78846"/>
          </a:xfrm>
          <a:prstGeom prst="ellipse">
            <a:avLst/>
          </a:prstGeom>
          <a:solidFill>
            <a:srgbClr val="092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72" name="Oval 71">
            <a:extLst>
              <a:ext uri="{FF2B5EF4-FFF2-40B4-BE49-F238E27FC236}">
                <a16:creationId xmlns:a16="http://schemas.microsoft.com/office/drawing/2014/main" id="{34ED7B43-86D0-6AE7-1A8C-14736080A86B}"/>
              </a:ext>
            </a:extLst>
          </p:cNvPr>
          <p:cNvSpPr/>
          <p:nvPr userDrawn="1"/>
        </p:nvSpPr>
        <p:spPr>
          <a:xfrm>
            <a:off x="10133421" y="4135549"/>
            <a:ext cx="78846" cy="78846"/>
          </a:xfrm>
          <a:prstGeom prst="ellipse">
            <a:avLst/>
          </a:prstGeom>
          <a:solidFill>
            <a:srgbClr val="092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73" name="Oval 72">
            <a:extLst>
              <a:ext uri="{FF2B5EF4-FFF2-40B4-BE49-F238E27FC236}">
                <a16:creationId xmlns:a16="http://schemas.microsoft.com/office/drawing/2014/main" id="{402757A4-432E-E201-E229-5BA23C2DF0C1}"/>
              </a:ext>
            </a:extLst>
          </p:cNvPr>
          <p:cNvSpPr/>
          <p:nvPr userDrawn="1"/>
        </p:nvSpPr>
        <p:spPr>
          <a:xfrm>
            <a:off x="10135879" y="3027211"/>
            <a:ext cx="78846" cy="78846"/>
          </a:xfrm>
          <a:prstGeom prst="ellipse">
            <a:avLst/>
          </a:prstGeom>
          <a:solidFill>
            <a:srgbClr val="092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cxnSp>
        <p:nvCxnSpPr>
          <p:cNvPr id="75" name="Straight Connector 74">
            <a:extLst>
              <a:ext uri="{FF2B5EF4-FFF2-40B4-BE49-F238E27FC236}">
                <a16:creationId xmlns:a16="http://schemas.microsoft.com/office/drawing/2014/main" id="{372A4165-2DCF-D3A6-56B9-538B61EB1FD2}"/>
              </a:ext>
            </a:extLst>
          </p:cNvPr>
          <p:cNvCxnSpPr>
            <a:cxnSpLocks/>
          </p:cNvCxnSpPr>
          <p:nvPr userDrawn="1"/>
        </p:nvCxnSpPr>
        <p:spPr>
          <a:xfrm>
            <a:off x="4824250" y="3395258"/>
            <a:ext cx="0" cy="308248"/>
          </a:xfrm>
          <a:prstGeom prst="line">
            <a:avLst/>
          </a:prstGeom>
          <a:ln w="9525">
            <a:solidFill>
              <a:srgbClr val="092E68"/>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03359831"/>
      </p:ext>
    </p:extLst>
  </p:cSld>
  <p:clrMapOvr>
    <a:masterClrMapping/>
  </p:clrMapOvr>
  <p:extLst>
    <p:ext uri="{DCECCB84-F9BA-43D5-87BE-67443E8EF086}">
      <p15:sldGuideLst xmlns:p15="http://schemas.microsoft.com/office/powerpoint/2012/main">
        <p15:guide id="3" orient="horz" pos="4320">
          <p15:clr>
            <a:srgbClr val="FBAE40"/>
          </p15:clr>
        </p15:guide>
        <p15:guide id="4" orient="horz" pos="2614" userDrawn="1">
          <p15:clr>
            <a:srgbClr val="FBAE40"/>
          </p15:clr>
        </p15:guide>
        <p15:guide id="5" pos="7378">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kstas ir grafinis elementas">
    <p:bg>
      <p:bgPr>
        <a:solidFill>
          <a:srgbClr val="A0BAEB"/>
        </a:solidFill>
        <a:effectLst/>
      </p:bgPr>
    </p:bg>
    <p:spTree>
      <p:nvGrpSpPr>
        <p:cNvPr id="1" name=""/>
        <p:cNvGrpSpPr/>
        <p:nvPr/>
      </p:nvGrpSpPr>
      <p:grpSpPr>
        <a:xfrm>
          <a:off x="0" y="0"/>
          <a:ext cx="0" cy="0"/>
          <a:chOff x="0" y="0"/>
          <a:chExt cx="0" cy="0"/>
        </a:xfrm>
      </p:grpSpPr>
      <p:pic>
        <p:nvPicPr>
          <p:cNvPr id="7" name="Picture 6" descr="Shape, arrow&#10;&#10;Description automatically generated">
            <a:extLst>
              <a:ext uri="{FF2B5EF4-FFF2-40B4-BE49-F238E27FC236}">
                <a16:creationId xmlns:a16="http://schemas.microsoft.com/office/drawing/2014/main" id="{686BC140-6797-B320-D7A9-AC78A0F835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6377" y="-49695"/>
            <a:ext cx="12358255" cy="6975604"/>
          </a:xfrm>
          <a:prstGeom prst="rect">
            <a:avLst/>
          </a:prstGeom>
        </p:spPr>
      </p:pic>
      <p:sp>
        <p:nvSpPr>
          <p:cNvPr id="22" name="Text Placeholder 4">
            <a:extLst>
              <a:ext uri="{FF2B5EF4-FFF2-40B4-BE49-F238E27FC236}">
                <a16:creationId xmlns:a16="http://schemas.microsoft.com/office/drawing/2014/main" id="{FCB066B1-0A5A-3F18-8037-5E04C3FC7A5A}"/>
              </a:ext>
            </a:extLst>
          </p:cNvPr>
          <p:cNvSpPr>
            <a:spLocks noGrp="1"/>
          </p:cNvSpPr>
          <p:nvPr>
            <p:ph type="body" sz="quarter" idx="10" hasCustomPrompt="1"/>
          </p:nvPr>
        </p:nvSpPr>
        <p:spPr>
          <a:xfrm>
            <a:off x="412962" y="4219186"/>
            <a:ext cx="3817394" cy="1951892"/>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400" spc="40" baseline="0">
                <a:solidFill>
                  <a:srgbClr val="092E68"/>
                </a:solidFill>
                <a:latin typeface="DM Sans" pitchFamily="2" charset="77"/>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dignissim</a:t>
            </a:r>
            <a:r>
              <a:rPr lang="en-US" dirty="0"/>
              <a:t> </a:t>
            </a:r>
            <a:r>
              <a:rPr lang="en-US" dirty="0" err="1"/>
              <a:t>augue</a:t>
            </a:r>
            <a:r>
              <a:rPr lang="en-US" dirty="0"/>
              <a:t> </a:t>
            </a:r>
            <a:r>
              <a:rPr lang="en-US" dirty="0" err="1"/>
              <a:t>interdum</a:t>
            </a:r>
            <a:r>
              <a:rPr lang="en-US" dirty="0"/>
              <a:t> </a:t>
            </a:r>
            <a:r>
              <a:rPr lang="en-US" dirty="0" err="1"/>
              <a:t>feugiat</a:t>
            </a:r>
            <a:r>
              <a:rPr lang="en-US" dirty="0"/>
              <a:t> </a:t>
            </a:r>
            <a:r>
              <a:rPr lang="en-US" dirty="0" err="1"/>
              <a:t>rutrum</a:t>
            </a:r>
            <a:r>
              <a:rPr lang="en-US" dirty="0"/>
              <a:t>. </a:t>
            </a:r>
            <a:r>
              <a:rPr lang="en-US" dirty="0" err="1"/>
              <a:t>Aliquam</a:t>
            </a:r>
            <a:r>
              <a:rPr lang="en-US" dirty="0"/>
              <a:t> </a:t>
            </a:r>
            <a:r>
              <a:rPr lang="en-US" dirty="0" err="1"/>
              <a:t>erat</a:t>
            </a:r>
            <a:r>
              <a:rPr lang="en-US" dirty="0"/>
              <a:t> </a:t>
            </a:r>
            <a:r>
              <a:rPr lang="en-US" dirty="0" err="1"/>
              <a:t>volutpat</a:t>
            </a:r>
            <a:r>
              <a:rPr lang="en-US" dirty="0"/>
              <a:t>. </a:t>
            </a:r>
            <a:r>
              <a:rPr lang="en-US" dirty="0" err="1"/>
              <a:t>Mauris</a:t>
            </a:r>
            <a:r>
              <a:rPr lang="en-US" dirty="0"/>
              <a:t> mi </a:t>
            </a:r>
            <a:r>
              <a:rPr lang="en-US" dirty="0" err="1"/>
              <a:t>urna</a:t>
            </a:r>
            <a:r>
              <a:rPr lang="en-US" dirty="0"/>
              <a:t>, </a:t>
            </a:r>
            <a:r>
              <a:rPr lang="en-US" dirty="0" err="1"/>
              <a:t>volutpat</a:t>
            </a:r>
            <a:r>
              <a:rPr lang="en-US" dirty="0"/>
              <a:t> non </a:t>
            </a:r>
            <a:r>
              <a:rPr lang="en-US" dirty="0" err="1"/>
              <a:t>nibh</a:t>
            </a:r>
            <a:r>
              <a:rPr lang="en-US" dirty="0"/>
              <a:t> vitae, </a:t>
            </a:r>
            <a:r>
              <a:rPr lang="en-US" dirty="0" err="1"/>
              <a:t>sagittis</a:t>
            </a:r>
            <a:r>
              <a:rPr lang="en-US" dirty="0"/>
              <a:t> </a:t>
            </a:r>
            <a:r>
              <a:rPr lang="en-US" dirty="0" err="1"/>
              <a:t>efficitur</a:t>
            </a:r>
            <a:r>
              <a:rPr lang="en-US" dirty="0"/>
              <a:t> </a:t>
            </a:r>
            <a:r>
              <a:rPr lang="en-US" dirty="0" err="1"/>
              <a:t>nisl</a:t>
            </a:r>
            <a:r>
              <a:rPr lang="en-US" dirty="0"/>
              <a:t>. </a:t>
            </a:r>
          </a:p>
        </p:txBody>
      </p:sp>
      <p:sp>
        <p:nvSpPr>
          <p:cNvPr id="2" name="Text Placeholder 4">
            <a:extLst>
              <a:ext uri="{FF2B5EF4-FFF2-40B4-BE49-F238E27FC236}">
                <a16:creationId xmlns:a16="http://schemas.microsoft.com/office/drawing/2014/main" id="{FF731FDF-D2B6-2C67-542A-04166659695E}"/>
              </a:ext>
            </a:extLst>
          </p:cNvPr>
          <p:cNvSpPr>
            <a:spLocks noGrp="1"/>
          </p:cNvSpPr>
          <p:nvPr>
            <p:ph type="body" sz="quarter" idx="13" hasCustomPrompt="1"/>
          </p:nvPr>
        </p:nvSpPr>
        <p:spPr>
          <a:xfrm>
            <a:off x="412962" y="1916113"/>
            <a:ext cx="4194175" cy="1951892"/>
          </a:xfrm>
          <a:prstGeom prst="rect">
            <a:avLst/>
          </a:prstGeom>
        </p:spPr>
        <p:txBody>
          <a:bodyPr>
            <a:noAutofit/>
          </a:bodyPr>
          <a:lstStyle>
            <a:lvl1pPr marL="0" marR="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400" spc="40" baseline="0">
                <a:solidFill>
                  <a:srgbClr val="092E68"/>
                </a:solidFill>
                <a:latin typeface="DM Serif Display" pitchFamily="2" charset="0"/>
              </a:defRPr>
            </a:lvl1pPr>
          </a:lstStyle>
          <a:p>
            <a:pPr lvl="0"/>
            <a:r>
              <a:rPr lang="en-US" dirty="0"/>
              <a:t>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endParaRPr lang="en-US" dirty="0"/>
          </a:p>
        </p:txBody>
      </p:sp>
      <p:pic>
        <p:nvPicPr>
          <p:cNvPr id="3" name="Picture 2" descr="Icon&#10;&#10;Description automatically generated with medium confidence">
            <a:extLst>
              <a:ext uri="{FF2B5EF4-FFF2-40B4-BE49-F238E27FC236}">
                <a16:creationId xmlns:a16="http://schemas.microsoft.com/office/drawing/2014/main" id="{7FDDDA0E-1886-63F8-10FC-6DF1681847C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9425" y="476250"/>
            <a:ext cx="709691" cy="700155"/>
          </a:xfrm>
          <a:prstGeom prst="rect">
            <a:avLst/>
          </a:prstGeom>
        </p:spPr>
      </p:pic>
      <p:sp>
        <p:nvSpPr>
          <p:cNvPr id="9" name="Slide Number Placeholder 7">
            <a:extLst>
              <a:ext uri="{FF2B5EF4-FFF2-40B4-BE49-F238E27FC236}">
                <a16:creationId xmlns:a16="http://schemas.microsoft.com/office/drawing/2014/main" id="{149179EA-377A-9C22-E67B-2382F4C6F4F9}"/>
              </a:ext>
            </a:extLst>
          </p:cNvPr>
          <p:cNvSpPr>
            <a:spLocks noGrp="1"/>
          </p:cNvSpPr>
          <p:nvPr>
            <p:ph type="sldNum" sz="quarter" idx="4"/>
          </p:nvPr>
        </p:nvSpPr>
        <p:spPr>
          <a:xfrm>
            <a:off x="412962" y="6281733"/>
            <a:ext cx="2928619" cy="365129"/>
          </a:xfrm>
          <a:prstGeom prst="rect">
            <a:avLst/>
          </a:prstGeom>
        </p:spPr>
        <p:txBody>
          <a:bodyPr/>
          <a:lstStyle>
            <a:lvl1pPr algn="l">
              <a:defRPr sz="800" spc="30" baseline="0">
                <a:solidFill>
                  <a:srgbClr val="092E68"/>
                </a:solidFill>
                <a:latin typeface="DM Sans" pitchFamily="2" charset="77"/>
              </a:defRPr>
            </a:lvl1pPr>
          </a:lstStyle>
          <a:p>
            <a:fld id="{2C9A1DEF-F8CC-264F-9A7B-89BAB9CBC5C2}" type="slidenum">
              <a:rPr lang="en-US" smtClean="0"/>
              <a:pPr/>
              <a:t>‹#›</a:t>
            </a:fld>
            <a:r>
              <a:rPr lang="en-US" dirty="0"/>
              <a:t>   |   </a:t>
            </a:r>
            <a:r>
              <a:rPr lang="en-US" dirty="0" err="1"/>
              <a:t>Centrinė</a:t>
            </a:r>
            <a:r>
              <a:rPr lang="en-US" dirty="0"/>
              <a:t> </a:t>
            </a:r>
            <a:r>
              <a:rPr lang="en-US" dirty="0" err="1"/>
              <a:t>projektų</a:t>
            </a:r>
            <a:r>
              <a:rPr lang="en-US" dirty="0"/>
              <a:t> </a:t>
            </a:r>
            <a:r>
              <a:rPr lang="en-US" dirty="0" err="1"/>
              <a:t>valdymo</a:t>
            </a:r>
            <a:r>
              <a:rPr lang="en-US" dirty="0"/>
              <a:t> </a:t>
            </a:r>
            <a:r>
              <a:rPr lang="en-US" dirty="0" err="1"/>
              <a:t>agentūra</a:t>
            </a:r>
            <a:endParaRPr lang="x-none" dirty="0"/>
          </a:p>
        </p:txBody>
      </p:sp>
    </p:spTree>
    <p:extLst>
      <p:ext uri="{BB962C8B-B14F-4D97-AF65-F5344CB8AC3E}">
        <p14:creationId xmlns:p14="http://schemas.microsoft.com/office/powerpoint/2010/main" val="276767312"/>
      </p:ext>
    </p:extLst>
  </p:cSld>
  <p:clrMapOvr>
    <a:masterClrMapping/>
  </p:clrMapOvr>
  <p:extLst>
    <p:ext uri="{DCECCB84-F9BA-43D5-87BE-67443E8EF086}">
      <p15:sldGuideLst xmlns:p15="http://schemas.microsoft.com/office/powerpoint/2012/main">
        <p15:guide id="3" orient="horz" pos="3680">
          <p15:clr>
            <a:srgbClr val="FBAE40"/>
          </p15:clr>
        </p15:guide>
        <p15:guide id="4" orient="horz" pos="1207">
          <p15:clr>
            <a:srgbClr val="FBAE40"/>
          </p15:clr>
        </p15:guide>
        <p15:guide id="5" pos="7378">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ekstas ir grafinis elementas">
    <p:bg>
      <p:bgPr>
        <a:solidFill>
          <a:srgbClr val="A0BAEB"/>
        </a:solidFill>
        <a:effectLst/>
      </p:bgPr>
    </p:bg>
    <p:spTree>
      <p:nvGrpSpPr>
        <p:cNvPr id="1" name=""/>
        <p:cNvGrpSpPr/>
        <p:nvPr/>
      </p:nvGrpSpPr>
      <p:grpSpPr>
        <a:xfrm>
          <a:off x="0" y="0"/>
          <a:ext cx="0" cy="0"/>
          <a:chOff x="0" y="0"/>
          <a:chExt cx="0" cy="0"/>
        </a:xfrm>
      </p:grpSpPr>
      <p:pic>
        <p:nvPicPr>
          <p:cNvPr id="7" name="Picture 6" descr="Shape, arrow&#10;&#10;Description automatically generated">
            <a:extLst>
              <a:ext uri="{FF2B5EF4-FFF2-40B4-BE49-F238E27FC236}">
                <a16:creationId xmlns:a16="http://schemas.microsoft.com/office/drawing/2014/main" id="{686BC140-6797-B320-D7A9-AC78A0F835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6377" y="-49695"/>
            <a:ext cx="12358255" cy="6975604"/>
          </a:xfrm>
          <a:prstGeom prst="rect">
            <a:avLst/>
          </a:prstGeom>
          <a:solidFill>
            <a:schemeClr val="accent4"/>
          </a:solidFill>
        </p:spPr>
      </p:pic>
      <p:sp>
        <p:nvSpPr>
          <p:cNvPr id="22" name="Text Placeholder 4">
            <a:extLst>
              <a:ext uri="{FF2B5EF4-FFF2-40B4-BE49-F238E27FC236}">
                <a16:creationId xmlns:a16="http://schemas.microsoft.com/office/drawing/2014/main" id="{FCB066B1-0A5A-3F18-8037-5E04C3FC7A5A}"/>
              </a:ext>
            </a:extLst>
          </p:cNvPr>
          <p:cNvSpPr>
            <a:spLocks noGrp="1"/>
          </p:cNvSpPr>
          <p:nvPr>
            <p:ph type="body" sz="quarter" idx="10" hasCustomPrompt="1"/>
          </p:nvPr>
        </p:nvSpPr>
        <p:spPr>
          <a:xfrm>
            <a:off x="412962" y="4219186"/>
            <a:ext cx="3817394" cy="1951892"/>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400" spc="40" baseline="0">
                <a:solidFill>
                  <a:schemeClr val="bg1"/>
                </a:solidFill>
                <a:latin typeface="DM Sans" pitchFamily="2" charset="77"/>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dignissim</a:t>
            </a:r>
            <a:r>
              <a:rPr lang="en-US" dirty="0"/>
              <a:t> </a:t>
            </a:r>
            <a:r>
              <a:rPr lang="en-US" dirty="0" err="1"/>
              <a:t>augue</a:t>
            </a:r>
            <a:r>
              <a:rPr lang="en-US" dirty="0"/>
              <a:t> </a:t>
            </a:r>
            <a:r>
              <a:rPr lang="en-US" dirty="0" err="1"/>
              <a:t>interdum</a:t>
            </a:r>
            <a:r>
              <a:rPr lang="en-US" dirty="0"/>
              <a:t> </a:t>
            </a:r>
            <a:r>
              <a:rPr lang="en-US" dirty="0" err="1"/>
              <a:t>feugiat</a:t>
            </a:r>
            <a:r>
              <a:rPr lang="en-US" dirty="0"/>
              <a:t> </a:t>
            </a:r>
            <a:r>
              <a:rPr lang="en-US" dirty="0" err="1"/>
              <a:t>rutrum</a:t>
            </a:r>
            <a:r>
              <a:rPr lang="en-US" dirty="0"/>
              <a:t>. </a:t>
            </a:r>
            <a:r>
              <a:rPr lang="en-US" dirty="0" err="1"/>
              <a:t>Aliquam</a:t>
            </a:r>
            <a:r>
              <a:rPr lang="en-US" dirty="0"/>
              <a:t> </a:t>
            </a:r>
            <a:r>
              <a:rPr lang="en-US" dirty="0" err="1"/>
              <a:t>erat</a:t>
            </a:r>
            <a:r>
              <a:rPr lang="en-US" dirty="0"/>
              <a:t> </a:t>
            </a:r>
            <a:r>
              <a:rPr lang="en-US" dirty="0" err="1"/>
              <a:t>volutpat</a:t>
            </a:r>
            <a:r>
              <a:rPr lang="en-US" dirty="0"/>
              <a:t>. </a:t>
            </a:r>
            <a:r>
              <a:rPr lang="en-US" dirty="0" err="1"/>
              <a:t>Mauris</a:t>
            </a:r>
            <a:r>
              <a:rPr lang="en-US" dirty="0"/>
              <a:t> mi </a:t>
            </a:r>
            <a:r>
              <a:rPr lang="en-US" dirty="0" err="1"/>
              <a:t>urna</a:t>
            </a:r>
            <a:r>
              <a:rPr lang="en-US" dirty="0"/>
              <a:t>, </a:t>
            </a:r>
            <a:r>
              <a:rPr lang="en-US" dirty="0" err="1"/>
              <a:t>volutpat</a:t>
            </a:r>
            <a:r>
              <a:rPr lang="en-US" dirty="0"/>
              <a:t> non </a:t>
            </a:r>
            <a:r>
              <a:rPr lang="en-US" dirty="0" err="1"/>
              <a:t>nibh</a:t>
            </a:r>
            <a:r>
              <a:rPr lang="en-US" dirty="0"/>
              <a:t> vitae, </a:t>
            </a:r>
            <a:r>
              <a:rPr lang="en-US" dirty="0" err="1"/>
              <a:t>sagittis</a:t>
            </a:r>
            <a:r>
              <a:rPr lang="en-US" dirty="0"/>
              <a:t> </a:t>
            </a:r>
            <a:r>
              <a:rPr lang="en-US" dirty="0" err="1"/>
              <a:t>efficitur</a:t>
            </a:r>
            <a:r>
              <a:rPr lang="en-US" dirty="0"/>
              <a:t> </a:t>
            </a:r>
            <a:r>
              <a:rPr lang="en-US" dirty="0" err="1"/>
              <a:t>nisl</a:t>
            </a:r>
            <a:r>
              <a:rPr lang="en-US" dirty="0"/>
              <a:t>. </a:t>
            </a:r>
          </a:p>
        </p:txBody>
      </p:sp>
      <p:sp>
        <p:nvSpPr>
          <p:cNvPr id="2" name="Text Placeholder 4">
            <a:extLst>
              <a:ext uri="{FF2B5EF4-FFF2-40B4-BE49-F238E27FC236}">
                <a16:creationId xmlns:a16="http://schemas.microsoft.com/office/drawing/2014/main" id="{FF731FDF-D2B6-2C67-542A-04166659695E}"/>
              </a:ext>
            </a:extLst>
          </p:cNvPr>
          <p:cNvSpPr>
            <a:spLocks noGrp="1"/>
          </p:cNvSpPr>
          <p:nvPr>
            <p:ph type="body" sz="quarter" idx="13" hasCustomPrompt="1"/>
          </p:nvPr>
        </p:nvSpPr>
        <p:spPr>
          <a:xfrm>
            <a:off x="412962" y="1916113"/>
            <a:ext cx="4194175" cy="1951892"/>
          </a:xfrm>
          <a:prstGeom prst="rect">
            <a:avLst/>
          </a:prstGeom>
        </p:spPr>
        <p:txBody>
          <a:bodyPr>
            <a:noAutofit/>
          </a:bodyPr>
          <a:lstStyle>
            <a:lvl1pPr marL="0" marR="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400" spc="40" baseline="0">
                <a:solidFill>
                  <a:schemeClr val="bg1"/>
                </a:solidFill>
                <a:latin typeface="DM Serif Display" pitchFamily="2" charset="0"/>
              </a:defRPr>
            </a:lvl1pPr>
          </a:lstStyle>
          <a:p>
            <a:pPr lvl="0"/>
            <a:r>
              <a:rPr lang="en-US" dirty="0"/>
              <a:t>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endParaRPr lang="en-US" dirty="0"/>
          </a:p>
        </p:txBody>
      </p:sp>
      <p:pic>
        <p:nvPicPr>
          <p:cNvPr id="3" name="Picture 2" descr="Icon&#10;&#10;Description automatically generated with medium confidence">
            <a:extLst>
              <a:ext uri="{FF2B5EF4-FFF2-40B4-BE49-F238E27FC236}">
                <a16:creationId xmlns:a16="http://schemas.microsoft.com/office/drawing/2014/main" id="{7FDDDA0E-1886-63F8-10FC-6DF1681847C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9425" y="476250"/>
            <a:ext cx="709691" cy="700155"/>
          </a:xfrm>
          <a:prstGeom prst="rect">
            <a:avLst/>
          </a:prstGeom>
        </p:spPr>
      </p:pic>
      <p:sp>
        <p:nvSpPr>
          <p:cNvPr id="9" name="Slide Number Placeholder 7">
            <a:extLst>
              <a:ext uri="{FF2B5EF4-FFF2-40B4-BE49-F238E27FC236}">
                <a16:creationId xmlns:a16="http://schemas.microsoft.com/office/drawing/2014/main" id="{149179EA-377A-9C22-E67B-2382F4C6F4F9}"/>
              </a:ext>
            </a:extLst>
          </p:cNvPr>
          <p:cNvSpPr>
            <a:spLocks noGrp="1"/>
          </p:cNvSpPr>
          <p:nvPr>
            <p:ph type="sldNum" sz="quarter" idx="4"/>
          </p:nvPr>
        </p:nvSpPr>
        <p:spPr>
          <a:xfrm>
            <a:off x="412962" y="6281733"/>
            <a:ext cx="2928619" cy="365129"/>
          </a:xfrm>
          <a:prstGeom prst="rect">
            <a:avLst/>
          </a:prstGeom>
        </p:spPr>
        <p:txBody>
          <a:bodyPr/>
          <a:lstStyle>
            <a:lvl1pPr algn="l">
              <a:defRPr sz="800" spc="30" baseline="0">
                <a:solidFill>
                  <a:srgbClr val="092E68"/>
                </a:solidFill>
                <a:latin typeface="DM Sans" pitchFamily="2" charset="77"/>
              </a:defRPr>
            </a:lvl1pPr>
          </a:lstStyle>
          <a:p>
            <a:fld id="{2C9A1DEF-F8CC-264F-9A7B-89BAB9CBC5C2}" type="slidenum">
              <a:rPr lang="en-US" smtClean="0"/>
              <a:pPr/>
              <a:t>‹#›</a:t>
            </a:fld>
            <a:r>
              <a:rPr lang="en-US" dirty="0"/>
              <a:t>   |   </a:t>
            </a:r>
            <a:r>
              <a:rPr lang="en-US" dirty="0" err="1"/>
              <a:t>Centrinė</a:t>
            </a:r>
            <a:r>
              <a:rPr lang="en-US" dirty="0"/>
              <a:t> </a:t>
            </a:r>
            <a:r>
              <a:rPr lang="en-US" dirty="0" err="1"/>
              <a:t>projektų</a:t>
            </a:r>
            <a:r>
              <a:rPr lang="en-US" dirty="0"/>
              <a:t> </a:t>
            </a:r>
            <a:r>
              <a:rPr lang="en-US" dirty="0" err="1"/>
              <a:t>valdymo</a:t>
            </a:r>
            <a:r>
              <a:rPr lang="en-US" dirty="0"/>
              <a:t> </a:t>
            </a:r>
            <a:r>
              <a:rPr lang="en-US" dirty="0" err="1"/>
              <a:t>agentūra</a:t>
            </a:r>
            <a:endParaRPr lang="x-none" dirty="0"/>
          </a:p>
        </p:txBody>
      </p:sp>
    </p:spTree>
  </p:cSld>
  <p:clrMapOvr>
    <a:masterClrMapping/>
  </p:clrMapOvr>
  <p:extLst>
    <p:ext uri="{DCECCB84-F9BA-43D5-87BE-67443E8EF086}">
      <p15:sldGuideLst xmlns:p15="http://schemas.microsoft.com/office/powerpoint/2012/main">
        <p15:guide id="3" orient="horz" pos="3680">
          <p15:clr>
            <a:srgbClr val="FBAE40"/>
          </p15:clr>
        </p15:guide>
        <p15:guide id="4" orient="horz" pos="1207">
          <p15:clr>
            <a:srgbClr val="FBAE40"/>
          </p15:clr>
        </p15:guide>
        <p15:guide id="5" pos="7378">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kstas ir grafinis elementas 2">
    <p:bg>
      <p:bgPr>
        <a:solidFill>
          <a:srgbClr val="F5B414"/>
        </a:solidFill>
        <a:effectLst/>
      </p:bgPr>
    </p:bg>
    <p:spTree>
      <p:nvGrpSpPr>
        <p:cNvPr id="1" name=""/>
        <p:cNvGrpSpPr/>
        <p:nvPr/>
      </p:nvGrpSpPr>
      <p:grpSpPr>
        <a:xfrm>
          <a:off x="0" y="0"/>
          <a:ext cx="0" cy="0"/>
          <a:chOff x="0" y="0"/>
          <a:chExt cx="0" cy="0"/>
        </a:xfrm>
      </p:grpSpPr>
      <p:pic>
        <p:nvPicPr>
          <p:cNvPr id="9" name="Picture 8" descr="Arrow&#10;&#10;Description automatically generated with low confidence">
            <a:extLst>
              <a:ext uri="{FF2B5EF4-FFF2-40B4-BE49-F238E27FC236}">
                <a16:creationId xmlns:a16="http://schemas.microsoft.com/office/drawing/2014/main" id="{3E4EBB72-1F3B-B906-A217-99C55C53C7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924" y="-49695"/>
            <a:ext cx="12327802" cy="6958415"/>
          </a:xfrm>
          <a:prstGeom prst="rect">
            <a:avLst/>
          </a:prstGeom>
        </p:spPr>
      </p:pic>
      <p:sp>
        <p:nvSpPr>
          <p:cNvPr id="22" name="Text Placeholder 4">
            <a:extLst>
              <a:ext uri="{FF2B5EF4-FFF2-40B4-BE49-F238E27FC236}">
                <a16:creationId xmlns:a16="http://schemas.microsoft.com/office/drawing/2014/main" id="{FCB066B1-0A5A-3F18-8037-5E04C3FC7A5A}"/>
              </a:ext>
            </a:extLst>
          </p:cNvPr>
          <p:cNvSpPr>
            <a:spLocks noGrp="1"/>
          </p:cNvSpPr>
          <p:nvPr>
            <p:ph type="body" sz="quarter" idx="10" hasCustomPrompt="1"/>
          </p:nvPr>
        </p:nvSpPr>
        <p:spPr>
          <a:xfrm>
            <a:off x="412962" y="4219186"/>
            <a:ext cx="3817394" cy="1951892"/>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400" spc="40" baseline="0">
                <a:solidFill>
                  <a:srgbClr val="092E68"/>
                </a:solidFill>
                <a:latin typeface="DM Sans" pitchFamily="2" charset="77"/>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dignissim</a:t>
            </a:r>
            <a:r>
              <a:rPr lang="en-US" dirty="0"/>
              <a:t> </a:t>
            </a:r>
            <a:r>
              <a:rPr lang="en-US" dirty="0" err="1"/>
              <a:t>augue</a:t>
            </a:r>
            <a:r>
              <a:rPr lang="en-US" dirty="0"/>
              <a:t> </a:t>
            </a:r>
            <a:r>
              <a:rPr lang="en-US" dirty="0" err="1"/>
              <a:t>interdum</a:t>
            </a:r>
            <a:r>
              <a:rPr lang="en-US" dirty="0"/>
              <a:t> </a:t>
            </a:r>
            <a:r>
              <a:rPr lang="en-US" dirty="0" err="1"/>
              <a:t>feugiat</a:t>
            </a:r>
            <a:r>
              <a:rPr lang="en-US" dirty="0"/>
              <a:t> </a:t>
            </a:r>
            <a:r>
              <a:rPr lang="en-US" dirty="0" err="1"/>
              <a:t>rutrum</a:t>
            </a:r>
            <a:r>
              <a:rPr lang="en-US" dirty="0"/>
              <a:t>. </a:t>
            </a:r>
            <a:r>
              <a:rPr lang="en-US" dirty="0" err="1"/>
              <a:t>Aliquam</a:t>
            </a:r>
            <a:r>
              <a:rPr lang="en-US" dirty="0"/>
              <a:t> </a:t>
            </a:r>
            <a:r>
              <a:rPr lang="en-US" dirty="0" err="1"/>
              <a:t>erat</a:t>
            </a:r>
            <a:r>
              <a:rPr lang="en-US" dirty="0"/>
              <a:t> </a:t>
            </a:r>
            <a:r>
              <a:rPr lang="en-US" dirty="0" err="1"/>
              <a:t>volutpat</a:t>
            </a:r>
            <a:r>
              <a:rPr lang="en-US" dirty="0"/>
              <a:t>. </a:t>
            </a:r>
            <a:r>
              <a:rPr lang="en-US" dirty="0" err="1"/>
              <a:t>Mauris</a:t>
            </a:r>
            <a:r>
              <a:rPr lang="en-US" dirty="0"/>
              <a:t> mi </a:t>
            </a:r>
            <a:r>
              <a:rPr lang="en-US" dirty="0" err="1"/>
              <a:t>urna</a:t>
            </a:r>
            <a:r>
              <a:rPr lang="en-US" dirty="0"/>
              <a:t>, </a:t>
            </a:r>
            <a:r>
              <a:rPr lang="en-US" dirty="0" err="1"/>
              <a:t>volutpat</a:t>
            </a:r>
            <a:r>
              <a:rPr lang="en-US" dirty="0"/>
              <a:t> non </a:t>
            </a:r>
            <a:r>
              <a:rPr lang="en-US" dirty="0" err="1"/>
              <a:t>nibh</a:t>
            </a:r>
            <a:r>
              <a:rPr lang="en-US" dirty="0"/>
              <a:t> vitae, </a:t>
            </a:r>
            <a:r>
              <a:rPr lang="en-US" dirty="0" err="1"/>
              <a:t>sagittis</a:t>
            </a:r>
            <a:r>
              <a:rPr lang="en-US" dirty="0"/>
              <a:t> </a:t>
            </a:r>
            <a:r>
              <a:rPr lang="en-US" dirty="0" err="1"/>
              <a:t>efficitur</a:t>
            </a:r>
            <a:r>
              <a:rPr lang="en-US" dirty="0"/>
              <a:t> </a:t>
            </a:r>
            <a:r>
              <a:rPr lang="en-US" dirty="0" err="1"/>
              <a:t>nisl</a:t>
            </a:r>
            <a:r>
              <a:rPr lang="en-US" dirty="0"/>
              <a:t>. </a:t>
            </a:r>
          </a:p>
        </p:txBody>
      </p:sp>
      <p:sp>
        <p:nvSpPr>
          <p:cNvPr id="2" name="Text Placeholder 4">
            <a:extLst>
              <a:ext uri="{FF2B5EF4-FFF2-40B4-BE49-F238E27FC236}">
                <a16:creationId xmlns:a16="http://schemas.microsoft.com/office/drawing/2014/main" id="{FF731FDF-D2B6-2C67-542A-04166659695E}"/>
              </a:ext>
            </a:extLst>
          </p:cNvPr>
          <p:cNvSpPr>
            <a:spLocks noGrp="1"/>
          </p:cNvSpPr>
          <p:nvPr>
            <p:ph type="body" sz="quarter" idx="13" hasCustomPrompt="1"/>
          </p:nvPr>
        </p:nvSpPr>
        <p:spPr>
          <a:xfrm>
            <a:off x="412962" y="1916113"/>
            <a:ext cx="4194175" cy="1951892"/>
          </a:xfrm>
          <a:prstGeom prst="rect">
            <a:avLst/>
          </a:prstGeom>
        </p:spPr>
        <p:txBody>
          <a:bodyPr>
            <a:noAutofit/>
          </a:bodyPr>
          <a:lstStyle>
            <a:lvl1pPr marL="0" marR="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400" spc="40" baseline="0">
                <a:solidFill>
                  <a:srgbClr val="092E68"/>
                </a:solidFill>
                <a:latin typeface="DM Serif Display" pitchFamily="2" charset="0"/>
              </a:defRPr>
            </a:lvl1pPr>
          </a:lstStyle>
          <a:p>
            <a:pPr lvl="0"/>
            <a:r>
              <a:rPr lang="en-US" dirty="0"/>
              <a:t>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endParaRPr lang="en-US" dirty="0"/>
          </a:p>
        </p:txBody>
      </p:sp>
      <p:pic>
        <p:nvPicPr>
          <p:cNvPr id="3" name="Picture 2" descr="Icon&#10;&#10;Description automatically generated with medium confidence">
            <a:extLst>
              <a:ext uri="{FF2B5EF4-FFF2-40B4-BE49-F238E27FC236}">
                <a16:creationId xmlns:a16="http://schemas.microsoft.com/office/drawing/2014/main" id="{7FDDDA0E-1886-63F8-10FC-6DF1681847C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9425" y="476250"/>
            <a:ext cx="709691" cy="700155"/>
          </a:xfrm>
          <a:prstGeom prst="rect">
            <a:avLst/>
          </a:prstGeom>
        </p:spPr>
      </p:pic>
      <p:sp>
        <p:nvSpPr>
          <p:cNvPr id="6" name="Slide Number Placeholder 7">
            <a:extLst>
              <a:ext uri="{FF2B5EF4-FFF2-40B4-BE49-F238E27FC236}">
                <a16:creationId xmlns:a16="http://schemas.microsoft.com/office/drawing/2014/main" id="{279F09CC-6F9F-8CCF-6509-87027755289B}"/>
              </a:ext>
            </a:extLst>
          </p:cNvPr>
          <p:cNvSpPr>
            <a:spLocks noGrp="1"/>
          </p:cNvSpPr>
          <p:nvPr>
            <p:ph type="sldNum" sz="quarter" idx="4"/>
          </p:nvPr>
        </p:nvSpPr>
        <p:spPr>
          <a:xfrm>
            <a:off x="412962" y="6281733"/>
            <a:ext cx="2928619" cy="365129"/>
          </a:xfrm>
          <a:prstGeom prst="rect">
            <a:avLst/>
          </a:prstGeom>
        </p:spPr>
        <p:txBody>
          <a:bodyPr/>
          <a:lstStyle>
            <a:lvl1pPr algn="l">
              <a:defRPr sz="800" spc="30" baseline="0">
                <a:solidFill>
                  <a:srgbClr val="092E68"/>
                </a:solidFill>
                <a:latin typeface="DM Sans" pitchFamily="2" charset="77"/>
              </a:defRPr>
            </a:lvl1pPr>
          </a:lstStyle>
          <a:p>
            <a:fld id="{2C9A1DEF-F8CC-264F-9A7B-89BAB9CBC5C2}" type="slidenum">
              <a:rPr lang="en-US" smtClean="0"/>
              <a:pPr/>
              <a:t>‹#›</a:t>
            </a:fld>
            <a:r>
              <a:rPr lang="en-US" dirty="0"/>
              <a:t>   |   </a:t>
            </a:r>
            <a:r>
              <a:rPr lang="en-US" dirty="0" err="1"/>
              <a:t>Centrinė</a:t>
            </a:r>
            <a:r>
              <a:rPr lang="en-US" dirty="0"/>
              <a:t> </a:t>
            </a:r>
            <a:r>
              <a:rPr lang="en-US" dirty="0" err="1"/>
              <a:t>projektų</a:t>
            </a:r>
            <a:r>
              <a:rPr lang="en-US" dirty="0"/>
              <a:t> </a:t>
            </a:r>
            <a:r>
              <a:rPr lang="en-US" dirty="0" err="1"/>
              <a:t>valdymo</a:t>
            </a:r>
            <a:r>
              <a:rPr lang="en-US" dirty="0"/>
              <a:t> </a:t>
            </a:r>
            <a:r>
              <a:rPr lang="en-US" dirty="0" err="1"/>
              <a:t>agentūra</a:t>
            </a:r>
            <a:endParaRPr lang="x-none" dirty="0"/>
          </a:p>
        </p:txBody>
      </p:sp>
    </p:spTree>
    <p:extLst>
      <p:ext uri="{BB962C8B-B14F-4D97-AF65-F5344CB8AC3E}">
        <p14:creationId xmlns:p14="http://schemas.microsoft.com/office/powerpoint/2010/main" val="4014396825"/>
      </p:ext>
    </p:extLst>
  </p:cSld>
  <p:clrMapOvr>
    <a:masterClrMapping/>
  </p:clrMapOvr>
  <p:extLst>
    <p:ext uri="{DCECCB84-F9BA-43D5-87BE-67443E8EF086}">
      <p15:sldGuideLst xmlns:p15="http://schemas.microsoft.com/office/powerpoint/2012/main">
        <p15:guide id="3" orient="horz" pos="3680">
          <p15:clr>
            <a:srgbClr val="FBAE40"/>
          </p15:clr>
        </p15:guide>
        <p15:guide id="4" orient="horz" pos="1207">
          <p15:clr>
            <a:srgbClr val="FBAE40"/>
          </p15:clr>
        </p15:guide>
        <p15:guide id="5" pos="7378">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askutinis">
    <p:bg>
      <p:bgPr>
        <a:solidFill>
          <a:srgbClr val="092E68"/>
        </a:solidFill>
        <a:effectLst/>
      </p:bgPr>
    </p:bg>
    <p:spTree>
      <p:nvGrpSpPr>
        <p:cNvPr id="1" name=""/>
        <p:cNvGrpSpPr/>
        <p:nvPr/>
      </p:nvGrpSpPr>
      <p:grpSpPr>
        <a:xfrm>
          <a:off x="0" y="0"/>
          <a:ext cx="0" cy="0"/>
          <a:chOff x="0" y="0"/>
          <a:chExt cx="0" cy="0"/>
        </a:xfrm>
      </p:grpSpPr>
      <p:pic>
        <p:nvPicPr>
          <p:cNvPr id="17" name="Picture 16" descr="Logo&#10;&#10;Description automatically generated with medium confidence">
            <a:extLst>
              <a:ext uri="{FF2B5EF4-FFF2-40B4-BE49-F238E27FC236}">
                <a16:creationId xmlns:a16="http://schemas.microsoft.com/office/drawing/2014/main" id="{954D973F-A96E-AF06-6554-2DCAEF0898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65" y="172720"/>
            <a:ext cx="12206529" cy="6879237"/>
          </a:xfrm>
          <a:prstGeom prst="rect">
            <a:avLst/>
          </a:prstGeom>
        </p:spPr>
      </p:pic>
      <p:sp>
        <p:nvSpPr>
          <p:cNvPr id="2" name="Title 1">
            <a:extLst>
              <a:ext uri="{FF2B5EF4-FFF2-40B4-BE49-F238E27FC236}">
                <a16:creationId xmlns:a16="http://schemas.microsoft.com/office/drawing/2014/main" id="{4B56516C-543C-6E55-A0F9-D04DA19B3F05}"/>
              </a:ext>
            </a:extLst>
          </p:cNvPr>
          <p:cNvSpPr>
            <a:spLocks noGrp="1"/>
          </p:cNvSpPr>
          <p:nvPr>
            <p:ph type="title" hasCustomPrompt="1"/>
          </p:nvPr>
        </p:nvSpPr>
        <p:spPr>
          <a:xfrm>
            <a:off x="479425" y="2713789"/>
            <a:ext cx="6362242" cy="1445738"/>
          </a:xfrm>
          <a:prstGeom prst="rect">
            <a:avLst/>
          </a:prstGeom>
        </p:spPr>
        <p:txBody>
          <a:bodyPr/>
          <a:lstStyle>
            <a:lvl1pPr>
              <a:lnSpc>
                <a:spcPct val="80000"/>
              </a:lnSpc>
              <a:defRPr sz="5300" b="0">
                <a:solidFill>
                  <a:srgbClr val="DCDCDC"/>
                </a:solidFill>
                <a:latin typeface="DM Serif Display" pitchFamily="2" charset="0"/>
              </a:defRPr>
            </a:lvl1pPr>
          </a:lstStyle>
          <a:p>
            <a:r>
              <a:rPr lang="lt-LT" dirty="0"/>
              <a:t>Ačiū </a:t>
            </a:r>
            <a:br>
              <a:rPr lang="lt-LT" dirty="0"/>
            </a:br>
            <a:r>
              <a:rPr lang="lt-LT" dirty="0"/>
              <a:t>už dėmesį!</a:t>
            </a:r>
            <a:endParaRPr lang="x-none" dirty="0"/>
          </a:p>
        </p:txBody>
      </p:sp>
      <p:pic>
        <p:nvPicPr>
          <p:cNvPr id="10" name="Picture 9" descr="A picture containing text&#10;&#10;Description automatically generated">
            <a:extLst>
              <a:ext uri="{FF2B5EF4-FFF2-40B4-BE49-F238E27FC236}">
                <a16:creationId xmlns:a16="http://schemas.microsoft.com/office/drawing/2014/main" id="{71E06B12-27FF-DCAE-E025-BAB778E4A1A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9425" y="476250"/>
            <a:ext cx="2246925" cy="922134"/>
          </a:xfrm>
          <a:prstGeom prst="rect">
            <a:avLst/>
          </a:prstGeom>
        </p:spPr>
      </p:pic>
      <p:sp>
        <p:nvSpPr>
          <p:cNvPr id="6" name="Title 1">
            <a:extLst>
              <a:ext uri="{FF2B5EF4-FFF2-40B4-BE49-F238E27FC236}">
                <a16:creationId xmlns:a16="http://schemas.microsoft.com/office/drawing/2014/main" id="{03CAB4D2-AC8C-8331-42A1-0441255EAABB}"/>
              </a:ext>
            </a:extLst>
          </p:cNvPr>
          <p:cNvSpPr txBox="1">
            <a:spLocks/>
          </p:cNvSpPr>
          <p:nvPr userDrawn="1"/>
        </p:nvSpPr>
        <p:spPr>
          <a:xfrm>
            <a:off x="479425" y="5081069"/>
            <a:ext cx="6362242" cy="1445738"/>
          </a:xfrm>
          <a:prstGeom prst="rect">
            <a:avLst/>
          </a:prstGeom>
        </p:spPr>
        <p:txBody>
          <a:bodyPr/>
          <a:lstStyle>
            <a:lvl1pPr marL="0" marR="0" lvl="0" indent="0" algn="l" defTabSz="914400" rtl="0" fontAlgn="auto" hangingPunct="1">
              <a:lnSpc>
                <a:spcPct val="80000"/>
              </a:lnSpc>
              <a:spcBef>
                <a:spcPts val="0"/>
              </a:spcBef>
              <a:spcAft>
                <a:spcPts val="0"/>
              </a:spcAft>
              <a:buNone/>
              <a:tabLst/>
              <a:defRPr lang="en-US" sz="5300" b="0" i="0" u="none" strike="noStrike" kern="1200" cap="none" spc="0" baseline="0">
                <a:solidFill>
                  <a:srgbClr val="DCDCDC"/>
                </a:solidFill>
                <a:uFillTx/>
                <a:latin typeface="DM Serif Display" pitchFamily="2" charset="0"/>
              </a:defRPr>
            </a:lvl1pPr>
          </a:lstStyle>
          <a:p>
            <a:endParaRPr lang="x-none" dirty="0"/>
          </a:p>
        </p:txBody>
      </p:sp>
      <p:sp>
        <p:nvSpPr>
          <p:cNvPr id="9" name="Text Placeholder 4">
            <a:extLst>
              <a:ext uri="{FF2B5EF4-FFF2-40B4-BE49-F238E27FC236}">
                <a16:creationId xmlns:a16="http://schemas.microsoft.com/office/drawing/2014/main" id="{C495DAF3-F878-8601-2CD6-1041DA1AC405}"/>
              </a:ext>
            </a:extLst>
          </p:cNvPr>
          <p:cNvSpPr>
            <a:spLocks noGrp="1"/>
          </p:cNvSpPr>
          <p:nvPr>
            <p:ph type="body" sz="quarter" idx="11" hasCustomPrompt="1"/>
          </p:nvPr>
        </p:nvSpPr>
        <p:spPr>
          <a:xfrm>
            <a:off x="479425" y="5933439"/>
            <a:ext cx="3817394" cy="751841"/>
          </a:xfrm>
          <a:prstGeom prst="rect">
            <a:avLst/>
          </a:prstGeom>
        </p:spPr>
        <p:txBody>
          <a:bodyPr>
            <a:noAutofit/>
          </a:bodyPr>
          <a:lstStyle>
            <a:lvl1pPr marL="0" marR="0" indent="0" algn="l" defTabSz="914400" rtl="0" eaLnBrk="1" fontAlgn="auto" latinLnBrk="0" hangingPunct="1">
              <a:lnSpc>
                <a:spcPts val="440"/>
              </a:lnSpc>
              <a:spcBef>
                <a:spcPts val="0"/>
              </a:spcBef>
              <a:spcAft>
                <a:spcPts val="1200"/>
              </a:spcAft>
              <a:buClrTx/>
              <a:buSzPct val="100000"/>
              <a:buFont typeface="Arial" panose="020B0604020202020204" pitchFamily="34" charset="0"/>
              <a:buNone/>
              <a:tabLst/>
              <a:defRPr sz="1200" spc="40" baseline="0">
                <a:solidFill>
                  <a:srgbClr val="DCDCDC"/>
                </a:solidFill>
                <a:latin typeface="DM Sans" pitchFamily="2" charset="77"/>
              </a:defRPr>
            </a:lvl1pPr>
          </a:lstStyle>
          <a:p>
            <a:pPr lvl="0"/>
            <a:r>
              <a:rPr lang="en-US" dirty="0"/>
              <a:t>S. </a:t>
            </a:r>
            <a:r>
              <a:rPr lang="en-US" dirty="0" err="1"/>
              <a:t>Konarskio</a:t>
            </a:r>
            <a:r>
              <a:rPr lang="en-US" dirty="0"/>
              <a:t> g. 13,</a:t>
            </a:r>
          </a:p>
          <a:p>
            <a:pPr lvl="0"/>
            <a:r>
              <a:rPr lang="en-US" dirty="0"/>
              <a:t>03109 Vilnius</a:t>
            </a:r>
          </a:p>
          <a:p>
            <a:pPr lvl="0"/>
            <a:r>
              <a:rPr lang="en-US" dirty="0"/>
              <a:t>Tel.: +370 5 251 4400</a:t>
            </a:r>
          </a:p>
        </p:txBody>
      </p:sp>
    </p:spTree>
    <p:extLst>
      <p:ext uri="{BB962C8B-B14F-4D97-AF65-F5344CB8AC3E}">
        <p14:creationId xmlns:p14="http://schemas.microsoft.com/office/powerpoint/2010/main" val="2637042250"/>
      </p:ext>
    </p:extLst>
  </p:cSld>
  <p:clrMapOvr>
    <a:masterClrMapping/>
  </p:clrMapOvr>
  <p:extLst>
    <p:ext uri="{DCECCB84-F9BA-43D5-87BE-67443E8EF086}">
      <p15:sldGuideLst xmlns:p15="http://schemas.microsoft.com/office/powerpoint/2012/main">
        <p15:guide id="1" pos="7378">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Paskutinis">
    <p:bg>
      <p:bgPr>
        <a:solidFill>
          <a:srgbClr val="092E68"/>
        </a:solidFill>
        <a:effectLst/>
      </p:bgPr>
    </p:bg>
    <p:spTree>
      <p:nvGrpSpPr>
        <p:cNvPr id="1" name=""/>
        <p:cNvGrpSpPr/>
        <p:nvPr/>
      </p:nvGrpSpPr>
      <p:grpSpPr>
        <a:xfrm>
          <a:off x="0" y="0"/>
          <a:ext cx="0" cy="0"/>
          <a:chOff x="0" y="0"/>
          <a:chExt cx="0" cy="0"/>
        </a:xfrm>
      </p:grpSpPr>
      <p:pic>
        <p:nvPicPr>
          <p:cNvPr id="17" name="Picture 16" descr="Logo&#10;&#10;Description automatically generated with medium confidence">
            <a:extLst>
              <a:ext uri="{FF2B5EF4-FFF2-40B4-BE49-F238E27FC236}">
                <a16:creationId xmlns:a16="http://schemas.microsoft.com/office/drawing/2014/main" id="{954D973F-A96E-AF06-6554-2DCAEF0898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65" y="172720"/>
            <a:ext cx="12206529" cy="6879237"/>
          </a:xfrm>
          <a:prstGeom prst="rect">
            <a:avLst/>
          </a:prstGeom>
        </p:spPr>
      </p:pic>
      <p:sp>
        <p:nvSpPr>
          <p:cNvPr id="2" name="Title 1">
            <a:extLst>
              <a:ext uri="{FF2B5EF4-FFF2-40B4-BE49-F238E27FC236}">
                <a16:creationId xmlns:a16="http://schemas.microsoft.com/office/drawing/2014/main" id="{4B56516C-543C-6E55-A0F9-D04DA19B3F05}"/>
              </a:ext>
            </a:extLst>
          </p:cNvPr>
          <p:cNvSpPr>
            <a:spLocks noGrp="1"/>
          </p:cNvSpPr>
          <p:nvPr>
            <p:ph type="title" hasCustomPrompt="1"/>
          </p:nvPr>
        </p:nvSpPr>
        <p:spPr>
          <a:xfrm>
            <a:off x="479425" y="2713789"/>
            <a:ext cx="6362242" cy="1445738"/>
          </a:xfrm>
          <a:prstGeom prst="rect">
            <a:avLst/>
          </a:prstGeom>
        </p:spPr>
        <p:txBody>
          <a:bodyPr/>
          <a:lstStyle>
            <a:lvl1pPr>
              <a:lnSpc>
                <a:spcPct val="80000"/>
              </a:lnSpc>
              <a:defRPr sz="5300" b="0">
                <a:solidFill>
                  <a:srgbClr val="DCDCDC"/>
                </a:solidFill>
                <a:latin typeface="DM Serif Display" pitchFamily="2" charset="0"/>
              </a:defRPr>
            </a:lvl1pPr>
          </a:lstStyle>
          <a:p>
            <a:r>
              <a:rPr lang="lt-LT" dirty="0"/>
              <a:t>Ačiū </a:t>
            </a:r>
            <a:br>
              <a:rPr lang="lt-LT" dirty="0"/>
            </a:br>
            <a:r>
              <a:rPr lang="lt-LT" dirty="0"/>
              <a:t>už dėmesį!</a:t>
            </a:r>
            <a:endParaRPr lang="x-none" dirty="0"/>
          </a:p>
        </p:txBody>
      </p:sp>
      <p:sp>
        <p:nvSpPr>
          <p:cNvPr id="6" name="Title 1">
            <a:extLst>
              <a:ext uri="{FF2B5EF4-FFF2-40B4-BE49-F238E27FC236}">
                <a16:creationId xmlns:a16="http://schemas.microsoft.com/office/drawing/2014/main" id="{03CAB4D2-AC8C-8331-42A1-0441255EAABB}"/>
              </a:ext>
            </a:extLst>
          </p:cNvPr>
          <p:cNvSpPr txBox="1">
            <a:spLocks/>
          </p:cNvSpPr>
          <p:nvPr userDrawn="1"/>
        </p:nvSpPr>
        <p:spPr>
          <a:xfrm>
            <a:off x="479425" y="5081069"/>
            <a:ext cx="6362242" cy="1445738"/>
          </a:xfrm>
          <a:prstGeom prst="rect">
            <a:avLst/>
          </a:prstGeom>
        </p:spPr>
        <p:txBody>
          <a:bodyPr/>
          <a:lstStyle>
            <a:lvl1pPr marL="0" marR="0" lvl="0" indent="0" algn="l" defTabSz="914400" rtl="0" fontAlgn="auto" hangingPunct="1">
              <a:lnSpc>
                <a:spcPct val="80000"/>
              </a:lnSpc>
              <a:spcBef>
                <a:spcPts val="0"/>
              </a:spcBef>
              <a:spcAft>
                <a:spcPts val="0"/>
              </a:spcAft>
              <a:buNone/>
              <a:tabLst/>
              <a:defRPr lang="en-US" sz="5300" b="0" i="0" u="none" strike="noStrike" kern="1200" cap="none" spc="0" baseline="0">
                <a:solidFill>
                  <a:srgbClr val="DCDCDC"/>
                </a:solidFill>
                <a:uFillTx/>
                <a:latin typeface="DM Serif Display" pitchFamily="2" charset="0"/>
              </a:defRPr>
            </a:lvl1pPr>
          </a:lstStyle>
          <a:p>
            <a:endParaRPr lang="x-none" dirty="0"/>
          </a:p>
        </p:txBody>
      </p:sp>
      <p:sp>
        <p:nvSpPr>
          <p:cNvPr id="9" name="Text Placeholder 4">
            <a:extLst>
              <a:ext uri="{FF2B5EF4-FFF2-40B4-BE49-F238E27FC236}">
                <a16:creationId xmlns:a16="http://schemas.microsoft.com/office/drawing/2014/main" id="{C495DAF3-F878-8601-2CD6-1041DA1AC405}"/>
              </a:ext>
            </a:extLst>
          </p:cNvPr>
          <p:cNvSpPr>
            <a:spLocks noGrp="1"/>
          </p:cNvSpPr>
          <p:nvPr>
            <p:ph type="body" sz="quarter" idx="11" hasCustomPrompt="1"/>
          </p:nvPr>
        </p:nvSpPr>
        <p:spPr>
          <a:xfrm>
            <a:off x="479425" y="5933439"/>
            <a:ext cx="3817394" cy="751841"/>
          </a:xfrm>
          <a:prstGeom prst="rect">
            <a:avLst/>
          </a:prstGeom>
        </p:spPr>
        <p:txBody>
          <a:bodyPr>
            <a:noAutofit/>
          </a:bodyPr>
          <a:lstStyle>
            <a:lvl1pPr marL="0" marR="0" indent="0" algn="l" defTabSz="914400" rtl="0" eaLnBrk="1" fontAlgn="auto" latinLnBrk="0" hangingPunct="1">
              <a:lnSpc>
                <a:spcPts val="440"/>
              </a:lnSpc>
              <a:spcBef>
                <a:spcPts val="0"/>
              </a:spcBef>
              <a:spcAft>
                <a:spcPts val="1200"/>
              </a:spcAft>
              <a:buClrTx/>
              <a:buSzPct val="100000"/>
              <a:buFont typeface="Arial" panose="020B0604020202020204" pitchFamily="34" charset="0"/>
              <a:buNone/>
              <a:tabLst/>
              <a:defRPr sz="1200" spc="40" baseline="0">
                <a:solidFill>
                  <a:srgbClr val="DCDCDC"/>
                </a:solidFill>
                <a:latin typeface="DM Sans" pitchFamily="2" charset="77"/>
              </a:defRPr>
            </a:lvl1pPr>
          </a:lstStyle>
          <a:p>
            <a:pPr lvl="0"/>
            <a:r>
              <a:rPr lang="en-US" dirty="0"/>
              <a:t>S. </a:t>
            </a:r>
            <a:r>
              <a:rPr lang="en-US" dirty="0" err="1"/>
              <a:t>Konarskio</a:t>
            </a:r>
            <a:r>
              <a:rPr lang="en-US" dirty="0"/>
              <a:t> g. 13,</a:t>
            </a:r>
          </a:p>
          <a:p>
            <a:pPr lvl="0"/>
            <a:r>
              <a:rPr lang="en-US" dirty="0"/>
              <a:t>03109 Vilnius</a:t>
            </a:r>
          </a:p>
          <a:p>
            <a:pPr lvl="0"/>
            <a:r>
              <a:rPr lang="en-US" dirty="0"/>
              <a:t>Tel.: +370 5 251 4400</a:t>
            </a:r>
          </a:p>
        </p:txBody>
      </p:sp>
      <p:pic>
        <p:nvPicPr>
          <p:cNvPr id="5" name="Picture 4" descr="Graphical user interface&#10;&#10;Description automatically generated with medium confidence">
            <a:extLst>
              <a:ext uri="{FF2B5EF4-FFF2-40B4-BE49-F238E27FC236}">
                <a16:creationId xmlns:a16="http://schemas.microsoft.com/office/drawing/2014/main" id="{32D451C1-15DE-E085-399C-C8561905D60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0383" y="296802"/>
            <a:ext cx="3006544" cy="1350766"/>
          </a:xfrm>
          <a:prstGeom prst="rect">
            <a:avLst/>
          </a:prstGeom>
        </p:spPr>
      </p:pic>
    </p:spTree>
    <p:extLst>
      <p:ext uri="{BB962C8B-B14F-4D97-AF65-F5344CB8AC3E}">
        <p14:creationId xmlns:p14="http://schemas.microsoft.com/office/powerpoint/2010/main" val="2718377684"/>
      </p:ext>
    </p:extLst>
  </p:cSld>
  <p:clrMapOvr>
    <a:masterClrMapping/>
  </p:clrMapOvr>
  <p:extLst>
    <p:ext uri="{DCECCB84-F9BA-43D5-87BE-67443E8EF086}">
      <p15:sldGuideLst xmlns:p15="http://schemas.microsoft.com/office/powerpoint/2012/main">
        <p15:guide id="1" pos="7378">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Paskutinis">
    <p:bg>
      <p:bgPr>
        <a:solidFill>
          <a:srgbClr val="092E68"/>
        </a:solidFill>
        <a:effectLst/>
      </p:bgPr>
    </p:bg>
    <p:spTree>
      <p:nvGrpSpPr>
        <p:cNvPr id="1" name=""/>
        <p:cNvGrpSpPr/>
        <p:nvPr/>
      </p:nvGrpSpPr>
      <p:grpSpPr>
        <a:xfrm>
          <a:off x="0" y="0"/>
          <a:ext cx="0" cy="0"/>
          <a:chOff x="0" y="0"/>
          <a:chExt cx="0" cy="0"/>
        </a:xfrm>
      </p:grpSpPr>
      <p:pic>
        <p:nvPicPr>
          <p:cNvPr id="7" name="Picture 6" descr="Icon&#10;&#10;Description automatically generated with medium confidence">
            <a:extLst>
              <a:ext uri="{FF2B5EF4-FFF2-40B4-BE49-F238E27FC236}">
                <a16:creationId xmlns:a16="http://schemas.microsoft.com/office/drawing/2014/main" id="{A3D5B32B-B24A-38ED-BA89-C1C339F75B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379" y="-113532"/>
            <a:ext cx="12447373" cy="7110960"/>
          </a:xfrm>
          <a:prstGeom prst="rect">
            <a:avLst/>
          </a:prstGeom>
        </p:spPr>
      </p:pic>
      <p:sp>
        <p:nvSpPr>
          <p:cNvPr id="6" name="Title 1">
            <a:extLst>
              <a:ext uri="{FF2B5EF4-FFF2-40B4-BE49-F238E27FC236}">
                <a16:creationId xmlns:a16="http://schemas.microsoft.com/office/drawing/2014/main" id="{03CAB4D2-AC8C-8331-42A1-0441255EAABB}"/>
              </a:ext>
            </a:extLst>
          </p:cNvPr>
          <p:cNvSpPr txBox="1">
            <a:spLocks/>
          </p:cNvSpPr>
          <p:nvPr userDrawn="1"/>
        </p:nvSpPr>
        <p:spPr>
          <a:xfrm>
            <a:off x="479425" y="5081069"/>
            <a:ext cx="6362242" cy="1445738"/>
          </a:xfrm>
          <a:prstGeom prst="rect">
            <a:avLst/>
          </a:prstGeom>
        </p:spPr>
        <p:txBody>
          <a:bodyPr/>
          <a:lstStyle>
            <a:lvl1pPr marL="0" marR="0" lvl="0" indent="0" algn="l" defTabSz="914400" rtl="0" fontAlgn="auto" hangingPunct="1">
              <a:lnSpc>
                <a:spcPct val="80000"/>
              </a:lnSpc>
              <a:spcBef>
                <a:spcPts val="0"/>
              </a:spcBef>
              <a:spcAft>
                <a:spcPts val="0"/>
              </a:spcAft>
              <a:buNone/>
              <a:tabLst/>
              <a:defRPr lang="en-US" sz="5300" b="0" i="0" u="none" strike="noStrike" kern="1200" cap="none" spc="0" baseline="0">
                <a:solidFill>
                  <a:srgbClr val="DCDCDC"/>
                </a:solidFill>
                <a:uFillTx/>
                <a:latin typeface="DM Serif Display" pitchFamily="2" charset="0"/>
              </a:defRPr>
            </a:lvl1pPr>
          </a:lstStyle>
          <a:p>
            <a:endParaRPr lang="x-none" dirty="0"/>
          </a:p>
        </p:txBody>
      </p:sp>
      <p:pic>
        <p:nvPicPr>
          <p:cNvPr id="8" name="Picture 7" descr="Graphical user interface&#10;&#10;Description automatically generated with medium confidence">
            <a:extLst>
              <a:ext uri="{FF2B5EF4-FFF2-40B4-BE49-F238E27FC236}">
                <a16:creationId xmlns:a16="http://schemas.microsoft.com/office/drawing/2014/main" id="{3AD36FE7-81AD-038C-0A51-56CE0A4034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43936" y="2507058"/>
            <a:ext cx="4104127" cy="1843883"/>
          </a:xfrm>
          <a:prstGeom prst="rect">
            <a:avLst/>
          </a:prstGeom>
        </p:spPr>
      </p:pic>
    </p:spTree>
    <p:extLst>
      <p:ext uri="{BB962C8B-B14F-4D97-AF65-F5344CB8AC3E}">
        <p14:creationId xmlns:p14="http://schemas.microsoft.com/office/powerpoint/2010/main" val="2195465024"/>
      </p:ext>
    </p:extLst>
  </p:cSld>
  <p:clrMapOvr>
    <a:masterClrMapping/>
  </p:clrMapOvr>
  <p:extLst>
    <p:ext uri="{DCECCB84-F9BA-43D5-87BE-67443E8EF086}">
      <p15:sldGuideLst xmlns:p15="http://schemas.microsoft.com/office/powerpoint/2012/main">
        <p15:guide id="1" pos="737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kirtukas 3">
    <p:bg>
      <p:bgPr>
        <a:solidFill>
          <a:schemeClr val="accent4"/>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r="802" b="912"/>
          <a:stretch/>
        </p:blipFill>
        <p:spPr>
          <a:xfrm>
            <a:off x="-2301" y="0"/>
            <a:ext cx="12194301" cy="6858000"/>
          </a:xfrm>
          <a:prstGeom prst="rect">
            <a:avLst/>
          </a:prstGeom>
        </p:spPr>
      </p:pic>
      <p:sp>
        <p:nvSpPr>
          <p:cNvPr id="4" name="Title 1">
            <a:extLst>
              <a:ext uri="{FF2B5EF4-FFF2-40B4-BE49-F238E27FC236}">
                <a16:creationId xmlns:a16="http://schemas.microsoft.com/office/drawing/2014/main" id="{6270A558-1A2D-D060-6AF2-CF752B0E812F}"/>
              </a:ext>
            </a:extLst>
          </p:cNvPr>
          <p:cNvSpPr>
            <a:spLocks noGrp="1"/>
          </p:cNvSpPr>
          <p:nvPr>
            <p:ph type="title" hasCustomPrompt="1"/>
          </p:nvPr>
        </p:nvSpPr>
        <p:spPr>
          <a:xfrm>
            <a:off x="458788" y="2603779"/>
            <a:ext cx="6362242" cy="1951892"/>
          </a:xfrm>
          <a:prstGeom prst="rect">
            <a:avLst/>
          </a:prstGeom>
        </p:spPr>
        <p:txBody>
          <a:bodyPr/>
          <a:lstStyle>
            <a:lvl1pPr>
              <a:lnSpc>
                <a:spcPct val="80000"/>
              </a:lnSpc>
              <a:defRPr sz="6600" b="0">
                <a:solidFill>
                  <a:schemeClr val="bg1"/>
                </a:solidFill>
                <a:latin typeface="DM Serif Display" pitchFamily="2" charset="0"/>
              </a:defRPr>
            </a:lvl1pPr>
          </a:lstStyle>
          <a:p>
            <a:r>
              <a:rPr lang="lt-LT" dirty="0"/>
              <a:t>Temos</a:t>
            </a:r>
            <a:br>
              <a:rPr lang="lt-LT" dirty="0"/>
            </a:br>
            <a:r>
              <a:rPr lang="lt-LT" dirty="0"/>
              <a:t>skirtukas</a:t>
            </a:r>
            <a:endParaRPr lang="x-none" dirty="0"/>
          </a:p>
        </p:txBody>
      </p:sp>
    </p:spTree>
    <p:extLst>
      <p:ext uri="{BB962C8B-B14F-4D97-AF65-F5344CB8AC3E}">
        <p14:creationId xmlns:p14="http://schemas.microsoft.com/office/powerpoint/2010/main" val="1459756463"/>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as">
    <p:bg>
      <p:bgPr>
        <a:solidFill>
          <a:srgbClr val="DCDCDC"/>
        </a:solidFill>
        <a:effectLst/>
      </p:bgPr>
    </p:bg>
    <p:spTree>
      <p:nvGrpSpPr>
        <p:cNvPr id="1" name=""/>
        <p:cNvGrpSpPr/>
        <p:nvPr/>
      </p:nvGrpSpPr>
      <p:grpSpPr>
        <a:xfrm>
          <a:off x="0" y="0"/>
          <a:ext cx="0" cy="0"/>
          <a:chOff x="0" y="0"/>
          <a:chExt cx="0" cy="0"/>
        </a:xfrm>
      </p:grpSpPr>
      <p:sp>
        <p:nvSpPr>
          <p:cNvPr id="22" name="Text Placeholder 4">
            <a:extLst>
              <a:ext uri="{FF2B5EF4-FFF2-40B4-BE49-F238E27FC236}">
                <a16:creationId xmlns:a16="http://schemas.microsoft.com/office/drawing/2014/main" id="{FCB066B1-0A5A-3F18-8037-5E04C3FC7A5A}"/>
              </a:ext>
            </a:extLst>
          </p:cNvPr>
          <p:cNvSpPr>
            <a:spLocks noGrp="1"/>
          </p:cNvSpPr>
          <p:nvPr>
            <p:ph type="body" sz="quarter" idx="10" hasCustomPrompt="1"/>
          </p:nvPr>
        </p:nvSpPr>
        <p:spPr>
          <a:xfrm>
            <a:off x="412961" y="3481294"/>
            <a:ext cx="7431157" cy="2689784"/>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400" spc="40" baseline="0">
                <a:solidFill>
                  <a:srgbClr val="092E68"/>
                </a:solidFill>
                <a:latin typeface="DM Sans" pitchFamily="2" charset="77"/>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dignissim</a:t>
            </a:r>
            <a:r>
              <a:rPr lang="en-US" dirty="0"/>
              <a:t> </a:t>
            </a:r>
            <a:r>
              <a:rPr lang="en-US" dirty="0" err="1"/>
              <a:t>augue</a:t>
            </a:r>
            <a:r>
              <a:rPr lang="en-US" dirty="0"/>
              <a:t> </a:t>
            </a:r>
            <a:r>
              <a:rPr lang="en-US" dirty="0" err="1"/>
              <a:t>interdum</a:t>
            </a:r>
            <a:r>
              <a:rPr lang="en-US" dirty="0"/>
              <a:t> </a:t>
            </a:r>
            <a:r>
              <a:rPr lang="en-US" dirty="0" err="1"/>
              <a:t>feugiat</a:t>
            </a:r>
            <a:r>
              <a:rPr lang="en-US" dirty="0"/>
              <a:t> </a:t>
            </a:r>
            <a:r>
              <a:rPr lang="en-US" dirty="0" err="1"/>
              <a:t>rutrum</a:t>
            </a:r>
            <a:r>
              <a:rPr lang="en-US" dirty="0"/>
              <a:t>. </a:t>
            </a:r>
            <a:r>
              <a:rPr lang="en-US" dirty="0" err="1"/>
              <a:t>Aliquam</a:t>
            </a:r>
            <a:r>
              <a:rPr lang="en-US" dirty="0"/>
              <a:t> </a:t>
            </a:r>
            <a:r>
              <a:rPr lang="en-US" dirty="0" err="1"/>
              <a:t>erat</a:t>
            </a:r>
            <a:r>
              <a:rPr lang="en-US" dirty="0"/>
              <a:t> </a:t>
            </a:r>
            <a:r>
              <a:rPr lang="en-US" dirty="0" err="1"/>
              <a:t>volutpat</a:t>
            </a:r>
            <a:r>
              <a:rPr lang="en-US" dirty="0"/>
              <a:t>. </a:t>
            </a:r>
            <a:r>
              <a:rPr lang="en-US" dirty="0" err="1"/>
              <a:t>Mauris</a:t>
            </a:r>
            <a:r>
              <a:rPr lang="en-US" dirty="0"/>
              <a:t> mi </a:t>
            </a:r>
            <a:r>
              <a:rPr lang="en-US" dirty="0" err="1"/>
              <a:t>urna</a:t>
            </a:r>
            <a:r>
              <a:rPr lang="en-US" dirty="0"/>
              <a:t>, </a:t>
            </a:r>
            <a:r>
              <a:rPr lang="en-US" dirty="0" err="1"/>
              <a:t>volutpat</a:t>
            </a:r>
            <a:r>
              <a:rPr lang="en-US" dirty="0"/>
              <a:t> non </a:t>
            </a:r>
            <a:r>
              <a:rPr lang="en-US" dirty="0" err="1"/>
              <a:t>nibh</a:t>
            </a:r>
            <a:r>
              <a:rPr lang="en-US" dirty="0"/>
              <a:t> vitae, </a:t>
            </a:r>
            <a:r>
              <a:rPr lang="en-US" dirty="0" err="1"/>
              <a:t>sagittis</a:t>
            </a:r>
            <a:r>
              <a:rPr lang="en-US" dirty="0"/>
              <a:t> </a:t>
            </a:r>
            <a:r>
              <a:rPr lang="en-US" dirty="0" err="1"/>
              <a:t>efficitur</a:t>
            </a:r>
            <a:r>
              <a:rPr lang="en-US" dirty="0"/>
              <a:t> </a:t>
            </a:r>
            <a:r>
              <a:rPr lang="en-US" dirty="0" err="1"/>
              <a:t>nisl</a:t>
            </a:r>
            <a:r>
              <a:rPr lang="en-US" dirty="0"/>
              <a:t>. </a:t>
            </a:r>
          </a:p>
        </p:txBody>
      </p:sp>
      <p:sp>
        <p:nvSpPr>
          <p:cNvPr id="2" name="Text Placeholder 4">
            <a:extLst>
              <a:ext uri="{FF2B5EF4-FFF2-40B4-BE49-F238E27FC236}">
                <a16:creationId xmlns:a16="http://schemas.microsoft.com/office/drawing/2014/main" id="{FF731FDF-D2B6-2C67-542A-04166659695E}"/>
              </a:ext>
            </a:extLst>
          </p:cNvPr>
          <p:cNvSpPr>
            <a:spLocks noGrp="1"/>
          </p:cNvSpPr>
          <p:nvPr>
            <p:ph type="body" sz="quarter" idx="13" hasCustomPrompt="1"/>
          </p:nvPr>
        </p:nvSpPr>
        <p:spPr>
          <a:xfrm>
            <a:off x="412962" y="1916113"/>
            <a:ext cx="7416214" cy="1595063"/>
          </a:xfrm>
          <a:prstGeom prst="rect">
            <a:avLst/>
          </a:prstGeom>
        </p:spPr>
        <p:txBody>
          <a:bodyPr>
            <a:noAutofit/>
          </a:bodyPr>
          <a:lstStyle>
            <a:lvl1pPr marL="0" marR="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400" spc="40" baseline="0">
                <a:solidFill>
                  <a:srgbClr val="092E68"/>
                </a:solidFill>
                <a:latin typeface="DM Serif Display" pitchFamily="2" charset="0"/>
              </a:defRPr>
            </a:lvl1pPr>
          </a:lstStyle>
          <a:p>
            <a:pPr lvl="0"/>
            <a:r>
              <a:rPr lang="en-US" dirty="0"/>
              <a:t>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endParaRPr lang="en-US" dirty="0"/>
          </a:p>
        </p:txBody>
      </p:sp>
      <p:pic>
        <p:nvPicPr>
          <p:cNvPr id="3" name="Picture 2" descr="Icon&#10;&#10;Description automatically generated with medium confidence">
            <a:extLst>
              <a:ext uri="{FF2B5EF4-FFF2-40B4-BE49-F238E27FC236}">
                <a16:creationId xmlns:a16="http://schemas.microsoft.com/office/drawing/2014/main" id="{626496AB-96E1-F468-2085-BEAD88F68E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425" y="476250"/>
            <a:ext cx="709691" cy="700155"/>
          </a:xfrm>
          <a:prstGeom prst="rect">
            <a:avLst/>
          </a:prstGeom>
        </p:spPr>
      </p:pic>
      <p:sp>
        <p:nvSpPr>
          <p:cNvPr id="4" name="Slide Number Placeholder 7">
            <a:extLst>
              <a:ext uri="{FF2B5EF4-FFF2-40B4-BE49-F238E27FC236}">
                <a16:creationId xmlns:a16="http://schemas.microsoft.com/office/drawing/2014/main" id="{F943074C-285D-DDBD-B5AF-242E84FDE20D}"/>
              </a:ext>
            </a:extLst>
          </p:cNvPr>
          <p:cNvSpPr>
            <a:spLocks noGrp="1"/>
          </p:cNvSpPr>
          <p:nvPr>
            <p:ph type="sldNum" sz="quarter" idx="4"/>
          </p:nvPr>
        </p:nvSpPr>
        <p:spPr>
          <a:xfrm>
            <a:off x="412962" y="6281733"/>
            <a:ext cx="2928619" cy="365129"/>
          </a:xfrm>
          <a:prstGeom prst="rect">
            <a:avLst/>
          </a:prstGeom>
        </p:spPr>
        <p:txBody>
          <a:bodyPr/>
          <a:lstStyle>
            <a:lvl1pPr algn="l">
              <a:defRPr sz="800" spc="30" baseline="0">
                <a:solidFill>
                  <a:srgbClr val="092E68"/>
                </a:solidFill>
                <a:latin typeface="DM Sans" pitchFamily="2" charset="77"/>
              </a:defRPr>
            </a:lvl1pPr>
          </a:lstStyle>
          <a:p>
            <a:fld id="{2C9A1DEF-F8CC-264F-9A7B-89BAB9CBC5C2}" type="slidenum">
              <a:rPr lang="en-US" smtClean="0"/>
              <a:pPr/>
              <a:t>‹#›</a:t>
            </a:fld>
            <a:r>
              <a:rPr lang="en-US" dirty="0"/>
              <a:t>   |   </a:t>
            </a:r>
            <a:r>
              <a:rPr lang="en-US" dirty="0" err="1"/>
              <a:t>Centrinė</a:t>
            </a:r>
            <a:r>
              <a:rPr lang="en-US" dirty="0"/>
              <a:t> </a:t>
            </a:r>
            <a:r>
              <a:rPr lang="en-US" dirty="0" err="1"/>
              <a:t>projektų</a:t>
            </a:r>
            <a:r>
              <a:rPr lang="en-US" dirty="0"/>
              <a:t> </a:t>
            </a:r>
            <a:r>
              <a:rPr lang="en-US" dirty="0" err="1"/>
              <a:t>valdymo</a:t>
            </a:r>
            <a:r>
              <a:rPr lang="en-US" dirty="0"/>
              <a:t> </a:t>
            </a:r>
            <a:r>
              <a:rPr lang="en-US" dirty="0" err="1"/>
              <a:t>agentūra</a:t>
            </a:r>
            <a:endParaRPr lang="x-none" dirty="0"/>
          </a:p>
        </p:txBody>
      </p:sp>
    </p:spTree>
    <p:extLst>
      <p:ext uri="{BB962C8B-B14F-4D97-AF65-F5344CB8AC3E}">
        <p14:creationId xmlns:p14="http://schemas.microsoft.com/office/powerpoint/2010/main" val="612031694"/>
      </p:ext>
    </p:extLst>
  </p:cSld>
  <p:clrMapOvr>
    <a:masterClrMapping/>
  </p:clrMapOvr>
  <p:extLst>
    <p:ext uri="{DCECCB84-F9BA-43D5-87BE-67443E8EF086}">
      <p15:sldGuideLst xmlns:p15="http://schemas.microsoft.com/office/powerpoint/2012/main">
        <p15:guide id="3" orient="horz" pos="3680">
          <p15:clr>
            <a:srgbClr val="FBAE40"/>
          </p15:clr>
        </p15:guide>
        <p15:guide id="4" orient="horz" pos="1207">
          <p15:clr>
            <a:srgbClr val="FBAE40"/>
          </p15:clr>
        </p15:guide>
        <p15:guide id="5" pos="735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ekstas ir nuotrauka">
    <p:bg>
      <p:bgPr>
        <a:solidFill>
          <a:srgbClr val="DCDCDC"/>
        </a:solidFill>
        <a:effectLst/>
      </p:bgPr>
    </p:bg>
    <p:spTree>
      <p:nvGrpSpPr>
        <p:cNvPr id="1" name=""/>
        <p:cNvGrpSpPr/>
        <p:nvPr/>
      </p:nvGrpSpPr>
      <p:grpSpPr>
        <a:xfrm>
          <a:off x="0" y="0"/>
          <a:ext cx="0" cy="0"/>
          <a:chOff x="0" y="0"/>
          <a:chExt cx="0" cy="0"/>
        </a:xfrm>
      </p:grpSpPr>
      <p:sp>
        <p:nvSpPr>
          <p:cNvPr id="22" name="Text Placeholder 4">
            <a:extLst>
              <a:ext uri="{FF2B5EF4-FFF2-40B4-BE49-F238E27FC236}">
                <a16:creationId xmlns:a16="http://schemas.microsoft.com/office/drawing/2014/main" id="{FCB066B1-0A5A-3F18-8037-5E04C3FC7A5A}"/>
              </a:ext>
            </a:extLst>
          </p:cNvPr>
          <p:cNvSpPr>
            <a:spLocks noGrp="1"/>
          </p:cNvSpPr>
          <p:nvPr>
            <p:ph type="body" sz="quarter" idx="10" hasCustomPrompt="1"/>
          </p:nvPr>
        </p:nvSpPr>
        <p:spPr>
          <a:xfrm>
            <a:off x="412962" y="4219186"/>
            <a:ext cx="3817394" cy="1951892"/>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400" spc="40" baseline="0">
                <a:solidFill>
                  <a:srgbClr val="092E68"/>
                </a:solidFill>
                <a:latin typeface="DM Sans" pitchFamily="2" charset="77"/>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dignissim</a:t>
            </a:r>
            <a:r>
              <a:rPr lang="en-US" dirty="0"/>
              <a:t> </a:t>
            </a:r>
            <a:r>
              <a:rPr lang="en-US" dirty="0" err="1"/>
              <a:t>augue</a:t>
            </a:r>
            <a:r>
              <a:rPr lang="en-US" dirty="0"/>
              <a:t> </a:t>
            </a:r>
            <a:r>
              <a:rPr lang="en-US" dirty="0" err="1"/>
              <a:t>interdum</a:t>
            </a:r>
            <a:r>
              <a:rPr lang="en-US" dirty="0"/>
              <a:t> </a:t>
            </a:r>
            <a:r>
              <a:rPr lang="en-US" dirty="0" err="1"/>
              <a:t>feugiat</a:t>
            </a:r>
            <a:r>
              <a:rPr lang="en-US" dirty="0"/>
              <a:t> </a:t>
            </a:r>
            <a:r>
              <a:rPr lang="en-US" dirty="0" err="1"/>
              <a:t>rutrum</a:t>
            </a:r>
            <a:r>
              <a:rPr lang="en-US" dirty="0"/>
              <a:t>. </a:t>
            </a:r>
            <a:r>
              <a:rPr lang="en-US" dirty="0" err="1"/>
              <a:t>Aliquam</a:t>
            </a:r>
            <a:r>
              <a:rPr lang="en-US" dirty="0"/>
              <a:t> </a:t>
            </a:r>
            <a:r>
              <a:rPr lang="en-US" dirty="0" err="1"/>
              <a:t>erat</a:t>
            </a:r>
            <a:r>
              <a:rPr lang="en-US" dirty="0"/>
              <a:t> </a:t>
            </a:r>
            <a:r>
              <a:rPr lang="en-US" dirty="0" err="1"/>
              <a:t>volutpat</a:t>
            </a:r>
            <a:r>
              <a:rPr lang="en-US" dirty="0"/>
              <a:t>. </a:t>
            </a:r>
            <a:r>
              <a:rPr lang="en-US" dirty="0" err="1"/>
              <a:t>Mauris</a:t>
            </a:r>
            <a:r>
              <a:rPr lang="en-US" dirty="0"/>
              <a:t> mi </a:t>
            </a:r>
            <a:r>
              <a:rPr lang="en-US" dirty="0" err="1"/>
              <a:t>urna</a:t>
            </a:r>
            <a:r>
              <a:rPr lang="en-US" dirty="0"/>
              <a:t>, </a:t>
            </a:r>
            <a:r>
              <a:rPr lang="en-US" dirty="0" err="1"/>
              <a:t>volutpat</a:t>
            </a:r>
            <a:r>
              <a:rPr lang="en-US" dirty="0"/>
              <a:t> non </a:t>
            </a:r>
            <a:r>
              <a:rPr lang="en-US" dirty="0" err="1"/>
              <a:t>nibh</a:t>
            </a:r>
            <a:r>
              <a:rPr lang="en-US" dirty="0"/>
              <a:t> vitae, </a:t>
            </a:r>
            <a:r>
              <a:rPr lang="en-US" dirty="0" err="1"/>
              <a:t>sagittis</a:t>
            </a:r>
            <a:r>
              <a:rPr lang="en-US" dirty="0"/>
              <a:t> </a:t>
            </a:r>
            <a:r>
              <a:rPr lang="en-US" dirty="0" err="1"/>
              <a:t>efficitur</a:t>
            </a:r>
            <a:r>
              <a:rPr lang="en-US" dirty="0"/>
              <a:t> </a:t>
            </a:r>
            <a:r>
              <a:rPr lang="en-US" dirty="0" err="1"/>
              <a:t>nisl</a:t>
            </a:r>
            <a:r>
              <a:rPr lang="en-US" dirty="0"/>
              <a:t>. </a:t>
            </a:r>
          </a:p>
        </p:txBody>
      </p:sp>
      <p:sp>
        <p:nvSpPr>
          <p:cNvPr id="18" name="Picture Placeholder 17">
            <a:extLst>
              <a:ext uri="{FF2B5EF4-FFF2-40B4-BE49-F238E27FC236}">
                <a16:creationId xmlns:a16="http://schemas.microsoft.com/office/drawing/2014/main" id="{CBDD044A-34C3-6C54-031E-9FD99EAB097B}"/>
              </a:ext>
            </a:extLst>
          </p:cNvPr>
          <p:cNvSpPr>
            <a:spLocks noGrp="1"/>
          </p:cNvSpPr>
          <p:nvPr>
            <p:ph type="pic" sz="quarter" idx="12" hasCustomPrompt="1"/>
          </p:nvPr>
        </p:nvSpPr>
        <p:spPr>
          <a:xfrm>
            <a:off x="5245240" y="-34007"/>
            <a:ext cx="6946761" cy="6941128"/>
          </a:xfrm>
          <a:prstGeom prst="rect">
            <a:avLst/>
          </a:prstGeom>
          <a:solidFill>
            <a:srgbClr val="092D68"/>
          </a:solidFill>
        </p:spPr>
        <p:txBody>
          <a:bodyPr anchor="ctr"/>
          <a:lstStyle>
            <a:lvl1pPr marL="0" indent="0" algn="ctr">
              <a:buNone/>
              <a:defRPr>
                <a:solidFill>
                  <a:srgbClr val="DCDCDC"/>
                </a:solidFill>
                <a:latin typeface="DM Sans" pitchFamily="2" charset="77"/>
              </a:defRPr>
            </a:lvl1pPr>
          </a:lstStyle>
          <a:p>
            <a:r>
              <a:rPr lang="x-none" dirty="0"/>
              <a:t>Įdėti paveiksliuką</a:t>
            </a:r>
          </a:p>
        </p:txBody>
      </p:sp>
      <p:sp>
        <p:nvSpPr>
          <p:cNvPr id="2" name="Text Placeholder 4">
            <a:extLst>
              <a:ext uri="{FF2B5EF4-FFF2-40B4-BE49-F238E27FC236}">
                <a16:creationId xmlns:a16="http://schemas.microsoft.com/office/drawing/2014/main" id="{FF731FDF-D2B6-2C67-542A-04166659695E}"/>
              </a:ext>
            </a:extLst>
          </p:cNvPr>
          <p:cNvSpPr>
            <a:spLocks noGrp="1"/>
          </p:cNvSpPr>
          <p:nvPr>
            <p:ph type="body" sz="quarter" idx="13" hasCustomPrompt="1"/>
          </p:nvPr>
        </p:nvSpPr>
        <p:spPr>
          <a:xfrm>
            <a:off x="412962" y="1916113"/>
            <a:ext cx="4194175" cy="1951892"/>
          </a:xfrm>
          <a:prstGeom prst="rect">
            <a:avLst/>
          </a:prstGeom>
        </p:spPr>
        <p:txBody>
          <a:bodyPr>
            <a:noAutofit/>
          </a:bodyPr>
          <a:lstStyle>
            <a:lvl1pPr marL="0" marR="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400" spc="40" baseline="0">
                <a:solidFill>
                  <a:srgbClr val="092E68"/>
                </a:solidFill>
                <a:latin typeface="DM Serif Display" pitchFamily="2" charset="0"/>
              </a:defRPr>
            </a:lvl1pPr>
          </a:lstStyle>
          <a:p>
            <a:pPr lvl="0"/>
            <a:r>
              <a:rPr lang="en-US" dirty="0"/>
              <a:t>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endParaRPr lang="en-US" dirty="0"/>
          </a:p>
        </p:txBody>
      </p:sp>
      <p:pic>
        <p:nvPicPr>
          <p:cNvPr id="3" name="Picture 2" descr="Icon&#10;&#10;Description automatically generated with medium confidence">
            <a:extLst>
              <a:ext uri="{FF2B5EF4-FFF2-40B4-BE49-F238E27FC236}">
                <a16:creationId xmlns:a16="http://schemas.microsoft.com/office/drawing/2014/main" id="{626496AB-96E1-F468-2085-BEAD88F68E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425" y="476250"/>
            <a:ext cx="709691" cy="700155"/>
          </a:xfrm>
          <a:prstGeom prst="rect">
            <a:avLst/>
          </a:prstGeom>
        </p:spPr>
      </p:pic>
      <p:sp>
        <p:nvSpPr>
          <p:cNvPr id="4" name="Slide Number Placeholder 7">
            <a:extLst>
              <a:ext uri="{FF2B5EF4-FFF2-40B4-BE49-F238E27FC236}">
                <a16:creationId xmlns:a16="http://schemas.microsoft.com/office/drawing/2014/main" id="{F943074C-285D-DDBD-B5AF-242E84FDE20D}"/>
              </a:ext>
            </a:extLst>
          </p:cNvPr>
          <p:cNvSpPr>
            <a:spLocks noGrp="1"/>
          </p:cNvSpPr>
          <p:nvPr>
            <p:ph type="sldNum" sz="quarter" idx="4"/>
          </p:nvPr>
        </p:nvSpPr>
        <p:spPr>
          <a:xfrm>
            <a:off x="412962" y="6281733"/>
            <a:ext cx="2928619" cy="365129"/>
          </a:xfrm>
          <a:prstGeom prst="rect">
            <a:avLst/>
          </a:prstGeom>
        </p:spPr>
        <p:txBody>
          <a:bodyPr/>
          <a:lstStyle>
            <a:lvl1pPr algn="l">
              <a:defRPr sz="800" spc="30" baseline="0">
                <a:solidFill>
                  <a:srgbClr val="092E68"/>
                </a:solidFill>
                <a:latin typeface="DM Sans" pitchFamily="2" charset="77"/>
              </a:defRPr>
            </a:lvl1pPr>
          </a:lstStyle>
          <a:p>
            <a:fld id="{2C9A1DEF-F8CC-264F-9A7B-89BAB9CBC5C2}" type="slidenum">
              <a:rPr lang="en-US" smtClean="0"/>
              <a:pPr/>
              <a:t>‹#›</a:t>
            </a:fld>
            <a:r>
              <a:rPr lang="en-US" dirty="0"/>
              <a:t>   |   </a:t>
            </a:r>
            <a:r>
              <a:rPr lang="en-US" dirty="0" err="1"/>
              <a:t>Centrinė</a:t>
            </a:r>
            <a:r>
              <a:rPr lang="en-US" dirty="0"/>
              <a:t> </a:t>
            </a:r>
            <a:r>
              <a:rPr lang="en-US" dirty="0" err="1"/>
              <a:t>projektų</a:t>
            </a:r>
            <a:r>
              <a:rPr lang="en-US" dirty="0"/>
              <a:t> </a:t>
            </a:r>
            <a:r>
              <a:rPr lang="en-US" dirty="0" err="1"/>
              <a:t>valdymo</a:t>
            </a:r>
            <a:r>
              <a:rPr lang="en-US" dirty="0"/>
              <a:t> </a:t>
            </a:r>
            <a:r>
              <a:rPr lang="en-US" dirty="0" err="1"/>
              <a:t>agentūra</a:t>
            </a:r>
            <a:endParaRPr lang="x-none" dirty="0"/>
          </a:p>
        </p:txBody>
      </p:sp>
    </p:spTree>
    <p:extLst>
      <p:ext uri="{BB962C8B-B14F-4D97-AF65-F5344CB8AC3E}">
        <p14:creationId xmlns:p14="http://schemas.microsoft.com/office/powerpoint/2010/main" val="3094775769"/>
      </p:ext>
    </p:extLst>
  </p:cSld>
  <p:clrMapOvr>
    <a:masterClrMapping/>
  </p:clrMapOvr>
  <p:extLst>
    <p:ext uri="{DCECCB84-F9BA-43D5-87BE-67443E8EF086}">
      <p15:sldGuideLst xmlns:p15="http://schemas.microsoft.com/office/powerpoint/2012/main">
        <p15:guide id="3" orient="horz" pos="3680">
          <p15:clr>
            <a:srgbClr val="FBAE40"/>
          </p15:clr>
        </p15:guide>
        <p15:guide id="4" orient="horz" pos="1207">
          <p15:clr>
            <a:srgbClr val="FBAE40"/>
          </p15:clr>
        </p15:guide>
        <p15:guide id="5" pos="7355"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as ir nuotrauka 2">
    <p:bg>
      <p:bgPr>
        <a:solidFill>
          <a:srgbClr val="A0BAEB"/>
        </a:solidFill>
        <a:effectLst/>
      </p:bgPr>
    </p:bg>
    <p:spTree>
      <p:nvGrpSpPr>
        <p:cNvPr id="1" name=""/>
        <p:cNvGrpSpPr/>
        <p:nvPr/>
      </p:nvGrpSpPr>
      <p:grpSpPr>
        <a:xfrm>
          <a:off x="0" y="0"/>
          <a:ext cx="0" cy="0"/>
          <a:chOff x="0" y="0"/>
          <a:chExt cx="0" cy="0"/>
        </a:xfrm>
      </p:grpSpPr>
      <p:sp>
        <p:nvSpPr>
          <p:cNvPr id="22" name="Text Placeholder 4">
            <a:extLst>
              <a:ext uri="{FF2B5EF4-FFF2-40B4-BE49-F238E27FC236}">
                <a16:creationId xmlns:a16="http://schemas.microsoft.com/office/drawing/2014/main" id="{FCB066B1-0A5A-3F18-8037-5E04C3FC7A5A}"/>
              </a:ext>
            </a:extLst>
          </p:cNvPr>
          <p:cNvSpPr>
            <a:spLocks noGrp="1"/>
          </p:cNvSpPr>
          <p:nvPr>
            <p:ph type="body" sz="quarter" idx="10" hasCustomPrompt="1"/>
          </p:nvPr>
        </p:nvSpPr>
        <p:spPr>
          <a:xfrm>
            <a:off x="412962" y="4219186"/>
            <a:ext cx="3817394" cy="1951892"/>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400" spc="40" baseline="0">
                <a:solidFill>
                  <a:srgbClr val="092E68"/>
                </a:solidFill>
                <a:latin typeface="DM Sans" pitchFamily="2" charset="77"/>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dignissim</a:t>
            </a:r>
            <a:r>
              <a:rPr lang="en-US" dirty="0"/>
              <a:t> </a:t>
            </a:r>
            <a:r>
              <a:rPr lang="en-US" dirty="0" err="1"/>
              <a:t>augue</a:t>
            </a:r>
            <a:r>
              <a:rPr lang="en-US" dirty="0"/>
              <a:t> </a:t>
            </a:r>
            <a:r>
              <a:rPr lang="en-US" dirty="0" err="1"/>
              <a:t>interdum</a:t>
            </a:r>
            <a:r>
              <a:rPr lang="en-US" dirty="0"/>
              <a:t> </a:t>
            </a:r>
            <a:r>
              <a:rPr lang="en-US" dirty="0" err="1"/>
              <a:t>feugiat</a:t>
            </a:r>
            <a:r>
              <a:rPr lang="en-US" dirty="0"/>
              <a:t> </a:t>
            </a:r>
            <a:r>
              <a:rPr lang="en-US" dirty="0" err="1"/>
              <a:t>rutrum</a:t>
            </a:r>
            <a:r>
              <a:rPr lang="en-US" dirty="0"/>
              <a:t>. </a:t>
            </a:r>
            <a:r>
              <a:rPr lang="en-US" dirty="0" err="1"/>
              <a:t>Aliquam</a:t>
            </a:r>
            <a:r>
              <a:rPr lang="en-US" dirty="0"/>
              <a:t> </a:t>
            </a:r>
            <a:r>
              <a:rPr lang="en-US" dirty="0" err="1"/>
              <a:t>erat</a:t>
            </a:r>
            <a:r>
              <a:rPr lang="en-US" dirty="0"/>
              <a:t> </a:t>
            </a:r>
            <a:r>
              <a:rPr lang="en-US" dirty="0" err="1"/>
              <a:t>volutpat</a:t>
            </a:r>
            <a:r>
              <a:rPr lang="en-US" dirty="0"/>
              <a:t>. </a:t>
            </a:r>
            <a:r>
              <a:rPr lang="en-US" dirty="0" err="1"/>
              <a:t>Mauris</a:t>
            </a:r>
            <a:r>
              <a:rPr lang="en-US" dirty="0"/>
              <a:t> mi </a:t>
            </a:r>
            <a:r>
              <a:rPr lang="en-US" dirty="0" err="1"/>
              <a:t>urna</a:t>
            </a:r>
            <a:r>
              <a:rPr lang="en-US" dirty="0"/>
              <a:t>, </a:t>
            </a:r>
            <a:r>
              <a:rPr lang="en-US" dirty="0" err="1"/>
              <a:t>volutpat</a:t>
            </a:r>
            <a:r>
              <a:rPr lang="en-US" dirty="0"/>
              <a:t> non </a:t>
            </a:r>
            <a:r>
              <a:rPr lang="en-US" dirty="0" err="1"/>
              <a:t>nibh</a:t>
            </a:r>
            <a:r>
              <a:rPr lang="en-US" dirty="0"/>
              <a:t> vitae, </a:t>
            </a:r>
            <a:r>
              <a:rPr lang="en-US" dirty="0" err="1"/>
              <a:t>sagittis</a:t>
            </a:r>
            <a:r>
              <a:rPr lang="en-US" dirty="0"/>
              <a:t> </a:t>
            </a:r>
            <a:r>
              <a:rPr lang="en-US" dirty="0" err="1"/>
              <a:t>efficitur</a:t>
            </a:r>
            <a:r>
              <a:rPr lang="en-US" dirty="0"/>
              <a:t> </a:t>
            </a:r>
            <a:r>
              <a:rPr lang="en-US" dirty="0" err="1"/>
              <a:t>nisl</a:t>
            </a:r>
            <a:r>
              <a:rPr lang="en-US" dirty="0"/>
              <a:t>. </a:t>
            </a:r>
          </a:p>
        </p:txBody>
      </p:sp>
      <p:sp>
        <p:nvSpPr>
          <p:cNvPr id="18" name="Picture Placeholder 17">
            <a:extLst>
              <a:ext uri="{FF2B5EF4-FFF2-40B4-BE49-F238E27FC236}">
                <a16:creationId xmlns:a16="http://schemas.microsoft.com/office/drawing/2014/main" id="{CBDD044A-34C3-6C54-031E-9FD99EAB097B}"/>
              </a:ext>
            </a:extLst>
          </p:cNvPr>
          <p:cNvSpPr>
            <a:spLocks noGrp="1"/>
          </p:cNvSpPr>
          <p:nvPr>
            <p:ph type="pic" sz="quarter" idx="12" hasCustomPrompt="1"/>
          </p:nvPr>
        </p:nvSpPr>
        <p:spPr>
          <a:xfrm>
            <a:off x="5245240" y="-34007"/>
            <a:ext cx="6946761" cy="6941128"/>
          </a:xfrm>
          <a:prstGeom prst="rect">
            <a:avLst/>
          </a:prstGeom>
          <a:solidFill>
            <a:srgbClr val="092D68"/>
          </a:solidFill>
        </p:spPr>
        <p:txBody>
          <a:bodyPr anchor="ctr"/>
          <a:lstStyle>
            <a:lvl1pPr marL="0" indent="0" algn="ctr">
              <a:buNone/>
              <a:defRPr>
                <a:solidFill>
                  <a:srgbClr val="DCDCDC"/>
                </a:solidFill>
                <a:latin typeface="DM Sans" pitchFamily="2" charset="77"/>
              </a:defRPr>
            </a:lvl1pPr>
          </a:lstStyle>
          <a:p>
            <a:r>
              <a:rPr lang="x-none" dirty="0"/>
              <a:t>Įdėti paveiksliuką</a:t>
            </a:r>
          </a:p>
        </p:txBody>
      </p:sp>
      <p:sp>
        <p:nvSpPr>
          <p:cNvPr id="2" name="Text Placeholder 4">
            <a:extLst>
              <a:ext uri="{FF2B5EF4-FFF2-40B4-BE49-F238E27FC236}">
                <a16:creationId xmlns:a16="http://schemas.microsoft.com/office/drawing/2014/main" id="{FF731FDF-D2B6-2C67-542A-04166659695E}"/>
              </a:ext>
            </a:extLst>
          </p:cNvPr>
          <p:cNvSpPr>
            <a:spLocks noGrp="1"/>
          </p:cNvSpPr>
          <p:nvPr>
            <p:ph type="body" sz="quarter" idx="13" hasCustomPrompt="1"/>
          </p:nvPr>
        </p:nvSpPr>
        <p:spPr>
          <a:xfrm>
            <a:off x="412962" y="1916113"/>
            <a:ext cx="4194175" cy="1951892"/>
          </a:xfrm>
          <a:prstGeom prst="rect">
            <a:avLst/>
          </a:prstGeom>
        </p:spPr>
        <p:txBody>
          <a:bodyPr>
            <a:noAutofit/>
          </a:bodyPr>
          <a:lstStyle>
            <a:lvl1pPr marL="0" marR="0" indent="0" algn="l"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400" spc="40" baseline="0">
                <a:solidFill>
                  <a:srgbClr val="092E68"/>
                </a:solidFill>
                <a:latin typeface="DM Serif Display" pitchFamily="2" charset="0"/>
              </a:defRPr>
            </a:lvl1pPr>
          </a:lstStyle>
          <a:p>
            <a:pPr lvl="0"/>
            <a:r>
              <a:rPr lang="en-US" dirty="0"/>
              <a:t>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endParaRPr lang="en-US" dirty="0"/>
          </a:p>
        </p:txBody>
      </p:sp>
      <p:pic>
        <p:nvPicPr>
          <p:cNvPr id="3" name="Picture 2" descr="Icon&#10;&#10;Description automatically generated with medium confidence">
            <a:extLst>
              <a:ext uri="{FF2B5EF4-FFF2-40B4-BE49-F238E27FC236}">
                <a16:creationId xmlns:a16="http://schemas.microsoft.com/office/drawing/2014/main" id="{7FDDDA0E-1886-63F8-10FC-6DF1681847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425" y="476250"/>
            <a:ext cx="709691" cy="700155"/>
          </a:xfrm>
          <a:prstGeom prst="rect">
            <a:avLst/>
          </a:prstGeom>
        </p:spPr>
      </p:pic>
      <p:sp>
        <p:nvSpPr>
          <p:cNvPr id="4" name="Slide Number Placeholder 7">
            <a:extLst>
              <a:ext uri="{FF2B5EF4-FFF2-40B4-BE49-F238E27FC236}">
                <a16:creationId xmlns:a16="http://schemas.microsoft.com/office/drawing/2014/main" id="{2EFBBAE5-41F5-70F8-D5F2-661363724988}"/>
              </a:ext>
            </a:extLst>
          </p:cNvPr>
          <p:cNvSpPr>
            <a:spLocks noGrp="1"/>
          </p:cNvSpPr>
          <p:nvPr>
            <p:ph type="sldNum" sz="quarter" idx="4"/>
          </p:nvPr>
        </p:nvSpPr>
        <p:spPr>
          <a:xfrm>
            <a:off x="412962" y="6281733"/>
            <a:ext cx="2928619" cy="365129"/>
          </a:xfrm>
          <a:prstGeom prst="rect">
            <a:avLst/>
          </a:prstGeom>
        </p:spPr>
        <p:txBody>
          <a:bodyPr/>
          <a:lstStyle>
            <a:lvl1pPr algn="l">
              <a:defRPr sz="800" spc="30" baseline="0">
                <a:solidFill>
                  <a:srgbClr val="092E68"/>
                </a:solidFill>
                <a:latin typeface="DM Sans" pitchFamily="2" charset="77"/>
              </a:defRPr>
            </a:lvl1pPr>
          </a:lstStyle>
          <a:p>
            <a:fld id="{2C9A1DEF-F8CC-264F-9A7B-89BAB9CBC5C2}" type="slidenum">
              <a:rPr lang="en-US" smtClean="0"/>
              <a:pPr/>
              <a:t>‹#›</a:t>
            </a:fld>
            <a:r>
              <a:rPr lang="en-US" dirty="0"/>
              <a:t>   |   </a:t>
            </a:r>
            <a:r>
              <a:rPr lang="en-US" dirty="0" err="1"/>
              <a:t>Centrinė</a:t>
            </a:r>
            <a:r>
              <a:rPr lang="en-US" dirty="0"/>
              <a:t> </a:t>
            </a:r>
            <a:r>
              <a:rPr lang="en-US" dirty="0" err="1"/>
              <a:t>projektų</a:t>
            </a:r>
            <a:r>
              <a:rPr lang="en-US" dirty="0"/>
              <a:t> </a:t>
            </a:r>
            <a:r>
              <a:rPr lang="en-US" dirty="0" err="1"/>
              <a:t>valdymo</a:t>
            </a:r>
            <a:r>
              <a:rPr lang="en-US" dirty="0"/>
              <a:t> </a:t>
            </a:r>
            <a:r>
              <a:rPr lang="en-US" dirty="0" err="1"/>
              <a:t>agentūra</a:t>
            </a:r>
            <a:endParaRPr lang="x-none" dirty="0"/>
          </a:p>
        </p:txBody>
      </p:sp>
    </p:spTree>
    <p:extLst>
      <p:ext uri="{BB962C8B-B14F-4D97-AF65-F5344CB8AC3E}">
        <p14:creationId xmlns:p14="http://schemas.microsoft.com/office/powerpoint/2010/main" val="2132475008"/>
      </p:ext>
    </p:extLst>
  </p:cSld>
  <p:clrMapOvr>
    <a:masterClrMapping/>
  </p:clrMapOvr>
  <p:extLst>
    <p:ext uri="{DCECCB84-F9BA-43D5-87BE-67443E8EF086}">
      <p15:sldGuideLst xmlns:p15="http://schemas.microsoft.com/office/powerpoint/2012/main">
        <p15:guide id="3" orient="horz" pos="3680">
          <p15:clr>
            <a:srgbClr val="FBAE40"/>
          </p15:clr>
        </p15:guide>
        <p15:guide id="4" orient="horz" pos="1207">
          <p15:clr>
            <a:srgbClr val="FBAE40"/>
          </p15:clr>
        </p15:guide>
        <p15:guide id="5" pos="737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as ir 3 nuotraukos">
    <p:bg>
      <p:bgPr>
        <a:solidFill>
          <a:srgbClr val="DCDCDC"/>
        </a:solidFill>
        <a:effectLst/>
      </p:bgPr>
    </p:bg>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CBDD044A-34C3-6C54-031E-9FD99EAB097B}"/>
              </a:ext>
            </a:extLst>
          </p:cNvPr>
          <p:cNvSpPr>
            <a:spLocks noGrp="1"/>
          </p:cNvSpPr>
          <p:nvPr>
            <p:ph type="pic" sz="quarter" idx="12" hasCustomPrompt="1"/>
          </p:nvPr>
        </p:nvSpPr>
        <p:spPr>
          <a:xfrm>
            <a:off x="479425" y="1474207"/>
            <a:ext cx="3541898" cy="3655438"/>
          </a:xfrm>
          <a:prstGeom prst="rect">
            <a:avLst/>
          </a:prstGeom>
          <a:solidFill>
            <a:srgbClr val="092D68"/>
          </a:solidFill>
        </p:spPr>
        <p:txBody>
          <a:bodyPr anchor="ctr"/>
          <a:lstStyle>
            <a:lvl1pPr marL="0" indent="0" algn="ctr">
              <a:buNone/>
              <a:defRPr>
                <a:solidFill>
                  <a:srgbClr val="DCDCDC"/>
                </a:solidFill>
                <a:latin typeface="DM Sans" pitchFamily="2" charset="77"/>
              </a:defRPr>
            </a:lvl1pPr>
          </a:lstStyle>
          <a:p>
            <a:r>
              <a:rPr lang="x-none" dirty="0"/>
              <a:t>Įdėti paveiksliuką</a:t>
            </a:r>
          </a:p>
        </p:txBody>
      </p:sp>
      <p:pic>
        <p:nvPicPr>
          <p:cNvPr id="3" name="Picture 2" descr="Icon&#10;&#10;Description automatically generated with medium confidence">
            <a:extLst>
              <a:ext uri="{FF2B5EF4-FFF2-40B4-BE49-F238E27FC236}">
                <a16:creationId xmlns:a16="http://schemas.microsoft.com/office/drawing/2014/main" id="{7FDDDA0E-1886-63F8-10FC-6DF1681847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425" y="476250"/>
            <a:ext cx="709691" cy="700155"/>
          </a:xfrm>
          <a:prstGeom prst="rect">
            <a:avLst/>
          </a:prstGeom>
        </p:spPr>
      </p:pic>
      <p:sp>
        <p:nvSpPr>
          <p:cNvPr id="22" name="Text Placeholder 4">
            <a:extLst>
              <a:ext uri="{FF2B5EF4-FFF2-40B4-BE49-F238E27FC236}">
                <a16:creationId xmlns:a16="http://schemas.microsoft.com/office/drawing/2014/main" id="{FCB066B1-0A5A-3F18-8037-5E04C3FC7A5A}"/>
              </a:ext>
            </a:extLst>
          </p:cNvPr>
          <p:cNvSpPr>
            <a:spLocks noGrp="1"/>
          </p:cNvSpPr>
          <p:nvPr>
            <p:ph type="body" sz="quarter" idx="10" hasCustomPrompt="1"/>
          </p:nvPr>
        </p:nvSpPr>
        <p:spPr>
          <a:xfrm>
            <a:off x="396299" y="5559050"/>
            <a:ext cx="3557835" cy="650449"/>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000" b="0" spc="40" baseline="0">
                <a:solidFill>
                  <a:srgbClr val="092E68"/>
                </a:solidFill>
                <a:latin typeface="DM Sans" pitchFamily="2" charset="77"/>
              </a:defRPr>
            </a:lvl1pPr>
          </a:lstStyle>
          <a:p>
            <a:pPr marL="0" marR="0" lvl="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a:p>
            <a:pPr lvl="0"/>
            <a:endParaRPr lang="en-US" dirty="0"/>
          </a:p>
        </p:txBody>
      </p:sp>
      <p:sp>
        <p:nvSpPr>
          <p:cNvPr id="4" name="Picture Placeholder 17">
            <a:extLst>
              <a:ext uri="{FF2B5EF4-FFF2-40B4-BE49-F238E27FC236}">
                <a16:creationId xmlns:a16="http://schemas.microsoft.com/office/drawing/2014/main" id="{8FE406EC-01C3-ADAB-F3DA-EF43F0D06F03}"/>
              </a:ext>
            </a:extLst>
          </p:cNvPr>
          <p:cNvSpPr>
            <a:spLocks noGrp="1"/>
          </p:cNvSpPr>
          <p:nvPr>
            <p:ph type="pic" sz="quarter" idx="13" hasCustomPrompt="1"/>
          </p:nvPr>
        </p:nvSpPr>
        <p:spPr>
          <a:xfrm>
            <a:off x="4325051" y="1477245"/>
            <a:ext cx="3541898" cy="3651646"/>
          </a:xfrm>
          <a:prstGeom prst="rect">
            <a:avLst/>
          </a:prstGeom>
          <a:solidFill>
            <a:srgbClr val="092D68"/>
          </a:solidFill>
        </p:spPr>
        <p:txBody>
          <a:bodyPr anchor="ctr"/>
          <a:lstStyle>
            <a:lvl1pPr marL="0" indent="0" algn="ctr">
              <a:buNone/>
              <a:defRPr>
                <a:solidFill>
                  <a:srgbClr val="DCDCDC"/>
                </a:solidFill>
                <a:latin typeface="DM Sans" pitchFamily="2" charset="77"/>
              </a:defRPr>
            </a:lvl1pPr>
          </a:lstStyle>
          <a:p>
            <a:r>
              <a:rPr lang="x-none" dirty="0"/>
              <a:t>Įdėti paveiksliuką</a:t>
            </a:r>
          </a:p>
        </p:txBody>
      </p:sp>
      <p:sp>
        <p:nvSpPr>
          <p:cNvPr id="9" name="Picture Placeholder 17">
            <a:extLst>
              <a:ext uri="{FF2B5EF4-FFF2-40B4-BE49-F238E27FC236}">
                <a16:creationId xmlns:a16="http://schemas.microsoft.com/office/drawing/2014/main" id="{ECB2F94F-736B-9F5D-61B0-8B3AE09AB06B}"/>
              </a:ext>
            </a:extLst>
          </p:cNvPr>
          <p:cNvSpPr>
            <a:spLocks noGrp="1"/>
          </p:cNvSpPr>
          <p:nvPr>
            <p:ph type="pic" sz="quarter" idx="15" hasCustomPrompt="1"/>
          </p:nvPr>
        </p:nvSpPr>
        <p:spPr>
          <a:xfrm>
            <a:off x="8170677" y="1477108"/>
            <a:ext cx="3541898" cy="3651782"/>
          </a:xfrm>
          <a:prstGeom prst="rect">
            <a:avLst/>
          </a:prstGeom>
          <a:solidFill>
            <a:srgbClr val="092D68"/>
          </a:solidFill>
        </p:spPr>
        <p:txBody>
          <a:bodyPr anchor="ctr"/>
          <a:lstStyle>
            <a:lvl1pPr marL="0" indent="0" algn="ctr">
              <a:buNone/>
              <a:defRPr>
                <a:solidFill>
                  <a:srgbClr val="DCDCDC"/>
                </a:solidFill>
                <a:latin typeface="DM Sans" pitchFamily="2" charset="77"/>
              </a:defRPr>
            </a:lvl1pPr>
          </a:lstStyle>
          <a:p>
            <a:r>
              <a:rPr lang="x-none" dirty="0"/>
              <a:t>Įdėti paveiksliuką</a:t>
            </a:r>
          </a:p>
        </p:txBody>
      </p:sp>
      <p:sp>
        <p:nvSpPr>
          <p:cNvPr id="11" name="Text Placeholder 4">
            <a:extLst>
              <a:ext uri="{FF2B5EF4-FFF2-40B4-BE49-F238E27FC236}">
                <a16:creationId xmlns:a16="http://schemas.microsoft.com/office/drawing/2014/main" id="{3D1A1004-BBD8-4085-4C26-A6D8AE16CC08}"/>
              </a:ext>
            </a:extLst>
          </p:cNvPr>
          <p:cNvSpPr>
            <a:spLocks noGrp="1"/>
          </p:cNvSpPr>
          <p:nvPr>
            <p:ph type="body" sz="quarter" idx="16" hasCustomPrompt="1"/>
          </p:nvPr>
        </p:nvSpPr>
        <p:spPr>
          <a:xfrm>
            <a:off x="399041" y="5258917"/>
            <a:ext cx="3557835" cy="288722"/>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1" spc="40" baseline="0">
                <a:solidFill>
                  <a:srgbClr val="092E68"/>
                </a:solidFill>
                <a:latin typeface="DM Sans" pitchFamily="2" charset="77"/>
              </a:defRPr>
            </a:lvl1pPr>
          </a:lstStyle>
          <a:p>
            <a:pPr lvl="0"/>
            <a:r>
              <a:rPr lang="en-US" dirty="0"/>
              <a:t>Lorem ipsum dolor sit </a:t>
            </a:r>
            <a:r>
              <a:rPr lang="en-US" dirty="0" err="1"/>
              <a:t>amet</a:t>
            </a:r>
            <a:r>
              <a:rPr lang="en-US" dirty="0"/>
              <a:t>, </a:t>
            </a:r>
            <a:r>
              <a:rPr lang="en-US" dirty="0" err="1"/>
              <a:t>consectetur</a:t>
            </a:r>
            <a:endParaRPr lang="en-US" dirty="0"/>
          </a:p>
        </p:txBody>
      </p:sp>
      <p:sp>
        <p:nvSpPr>
          <p:cNvPr id="2" name="Text Placeholder 4">
            <a:extLst>
              <a:ext uri="{FF2B5EF4-FFF2-40B4-BE49-F238E27FC236}">
                <a16:creationId xmlns:a16="http://schemas.microsoft.com/office/drawing/2014/main" id="{66EE3737-77F3-BEC7-CA5C-F0B0BF9F1993}"/>
              </a:ext>
            </a:extLst>
          </p:cNvPr>
          <p:cNvSpPr>
            <a:spLocks noGrp="1"/>
          </p:cNvSpPr>
          <p:nvPr>
            <p:ph type="body" sz="quarter" idx="17" hasCustomPrompt="1"/>
          </p:nvPr>
        </p:nvSpPr>
        <p:spPr>
          <a:xfrm>
            <a:off x="469338" y="586934"/>
            <a:ext cx="11223653" cy="638551"/>
          </a:xfrm>
          <a:prstGeom prst="rect">
            <a:avLst/>
          </a:prstGeom>
        </p:spPr>
        <p:txBody>
          <a:bodyPr>
            <a:noAutofit/>
          </a:bodyPr>
          <a:lstStyle>
            <a:lvl1pPr marL="0" marR="0" indent="0" algn="ctr" defTabSz="914400" rtl="0" eaLnBrk="1" fontAlgn="auto" latinLnBrk="0" hangingPunct="1">
              <a:lnSpc>
                <a:spcPct val="80000"/>
              </a:lnSpc>
              <a:spcBef>
                <a:spcPts val="0"/>
              </a:spcBef>
              <a:spcAft>
                <a:spcPts val="1200"/>
              </a:spcAft>
              <a:buClrTx/>
              <a:buSzPct val="100000"/>
              <a:buFont typeface="Arial" panose="020B0604020202020204" pitchFamily="34" charset="0"/>
              <a:buNone/>
              <a:tabLst/>
              <a:defRPr sz="4400" b="0" spc="40" baseline="0">
                <a:solidFill>
                  <a:srgbClr val="092E68"/>
                </a:solidFill>
                <a:latin typeface="DM Serif Display" pitchFamily="2" charset="0"/>
              </a:defRPr>
            </a:lvl1pPr>
          </a:lstStyle>
          <a:p>
            <a:pPr lvl="0"/>
            <a:r>
              <a:rPr lang="en-US" dirty="0"/>
              <a:t>CPMA areas of activity</a:t>
            </a:r>
          </a:p>
        </p:txBody>
      </p:sp>
      <p:sp>
        <p:nvSpPr>
          <p:cNvPr id="12" name="Text Placeholder 4">
            <a:extLst>
              <a:ext uri="{FF2B5EF4-FFF2-40B4-BE49-F238E27FC236}">
                <a16:creationId xmlns:a16="http://schemas.microsoft.com/office/drawing/2014/main" id="{19393ED0-EC55-C2FD-E93D-A4E86271B24A}"/>
              </a:ext>
            </a:extLst>
          </p:cNvPr>
          <p:cNvSpPr>
            <a:spLocks noGrp="1"/>
          </p:cNvSpPr>
          <p:nvPr>
            <p:ph type="body" sz="quarter" idx="18" hasCustomPrompt="1"/>
          </p:nvPr>
        </p:nvSpPr>
        <p:spPr>
          <a:xfrm>
            <a:off x="4239320" y="5553321"/>
            <a:ext cx="3557835" cy="650449"/>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000" b="0" spc="40" baseline="0">
                <a:solidFill>
                  <a:srgbClr val="092E68"/>
                </a:solidFill>
                <a:latin typeface="DM Sans" pitchFamily="2" charset="77"/>
              </a:defRPr>
            </a:lvl1pPr>
          </a:lstStyle>
          <a:p>
            <a:pPr marL="0" marR="0" lvl="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a:p>
            <a:pPr lvl="0"/>
            <a:endParaRPr lang="en-US" dirty="0"/>
          </a:p>
        </p:txBody>
      </p:sp>
      <p:sp>
        <p:nvSpPr>
          <p:cNvPr id="13" name="Text Placeholder 4">
            <a:extLst>
              <a:ext uri="{FF2B5EF4-FFF2-40B4-BE49-F238E27FC236}">
                <a16:creationId xmlns:a16="http://schemas.microsoft.com/office/drawing/2014/main" id="{F3D3D449-ECA8-1891-D97C-4BF457CCDE35}"/>
              </a:ext>
            </a:extLst>
          </p:cNvPr>
          <p:cNvSpPr>
            <a:spLocks noGrp="1"/>
          </p:cNvSpPr>
          <p:nvPr>
            <p:ph type="body" sz="quarter" idx="19" hasCustomPrompt="1"/>
          </p:nvPr>
        </p:nvSpPr>
        <p:spPr>
          <a:xfrm>
            <a:off x="4242061" y="5253188"/>
            <a:ext cx="3557835" cy="288722"/>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1" spc="40" baseline="0">
                <a:solidFill>
                  <a:srgbClr val="092E68"/>
                </a:solidFill>
                <a:latin typeface="DM Sans" pitchFamily="2" charset="77"/>
              </a:defRPr>
            </a:lvl1pPr>
          </a:lstStyle>
          <a:p>
            <a:pPr lvl="0"/>
            <a:r>
              <a:rPr lang="en-US" dirty="0"/>
              <a:t>Lorem ipsum dolor sit </a:t>
            </a:r>
            <a:r>
              <a:rPr lang="en-US" dirty="0" err="1"/>
              <a:t>amet</a:t>
            </a:r>
            <a:r>
              <a:rPr lang="en-US" dirty="0"/>
              <a:t>, </a:t>
            </a:r>
            <a:r>
              <a:rPr lang="en-US" dirty="0" err="1"/>
              <a:t>consectetur</a:t>
            </a:r>
            <a:endParaRPr lang="en-US" dirty="0"/>
          </a:p>
        </p:txBody>
      </p:sp>
      <p:sp>
        <p:nvSpPr>
          <p:cNvPr id="14" name="Text Placeholder 4">
            <a:extLst>
              <a:ext uri="{FF2B5EF4-FFF2-40B4-BE49-F238E27FC236}">
                <a16:creationId xmlns:a16="http://schemas.microsoft.com/office/drawing/2014/main" id="{D2A6D4F1-D463-7000-4D22-699432C387E7}"/>
              </a:ext>
            </a:extLst>
          </p:cNvPr>
          <p:cNvSpPr>
            <a:spLocks noGrp="1"/>
          </p:cNvSpPr>
          <p:nvPr>
            <p:ph type="body" sz="quarter" idx="20" hasCustomPrompt="1"/>
          </p:nvPr>
        </p:nvSpPr>
        <p:spPr>
          <a:xfrm>
            <a:off x="8088884" y="5556252"/>
            <a:ext cx="3557835" cy="650449"/>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000" b="0" spc="40" baseline="0">
                <a:solidFill>
                  <a:srgbClr val="092E68"/>
                </a:solidFill>
                <a:latin typeface="DM Sans" pitchFamily="2" charset="77"/>
              </a:defRPr>
            </a:lvl1pPr>
          </a:lstStyle>
          <a:p>
            <a:pPr marL="0" marR="0" lvl="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a:p>
            <a:pPr lvl="0"/>
            <a:endParaRPr lang="en-US" dirty="0"/>
          </a:p>
        </p:txBody>
      </p:sp>
      <p:sp>
        <p:nvSpPr>
          <p:cNvPr id="15" name="Text Placeholder 4">
            <a:extLst>
              <a:ext uri="{FF2B5EF4-FFF2-40B4-BE49-F238E27FC236}">
                <a16:creationId xmlns:a16="http://schemas.microsoft.com/office/drawing/2014/main" id="{B6241182-A14C-8C4A-47FE-04D5B819C53E}"/>
              </a:ext>
            </a:extLst>
          </p:cNvPr>
          <p:cNvSpPr>
            <a:spLocks noGrp="1"/>
          </p:cNvSpPr>
          <p:nvPr>
            <p:ph type="body" sz="quarter" idx="21" hasCustomPrompt="1"/>
          </p:nvPr>
        </p:nvSpPr>
        <p:spPr>
          <a:xfrm>
            <a:off x="8091625" y="5256119"/>
            <a:ext cx="3557835" cy="288722"/>
          </a:xfrm>
          <a:prstGeom prst="rect">
            <a:avLst/>
          </a:prstGeom>
        </p:spPr>
        <p:txBody>
          <a:bodyPr>
            <a:noAutofit/>
          </a:bodyPr>
          <a:lstStyle>
            <a:lvl1pPr marL="0" marR="0" indent="0" algn="l" defTabSz="914400" rtl="0" eaLnBrk="1" fontAlgn="auto" latinLnBrk="0" hangingPunct="1">
              <a:lnSpc>
                <a:spcPct val="110000"/>
              </a:lnSpc>
              <a:spcBef>
                <a:spcPts val="0"/>
              </a:spcBef>
              <a:spcAft>
                <a:spcPts val="1200"/>
              </a:spcAft>
              <a:buClrTx/>
              <a:buSzPct val="100000"/>
              <a:buFont typeface="Arial" panose="020B0604020202020204" pitchFamily="34" charset="0"/>
              <a:buNone/>
              <a:tabLst/>
              <a:defRPr sz="1100" b="1" spc="40" baseline="0">
                <a:solidFill>
                  <a:srgbClr val="092E68"/>
                </a:solidFill>
                <a:latin typeface="DM Sans" pitchFamily="2" charset="77"/>
              </a:defRPr>
            </a:lvl1pPr>
          </a:lstStyle>
          <a:p>
            <a:pPr lvl="0"/>
            <a:r>
              <a:rPr lang="en-US" dirty="0"/>
              <a:t>Lorem ipsum dolor sit </a:t>
            </a:r>
            <a:r>
              <a:rPr lang="en-US" dirty="0" err="1"/>
              <a:t>amet</a:t>
            </a:r>
            <a:r>
              <a:rPr lang="en-US" dirty="0"/>
              <a:t>, </a:t>
            </a:r>
            <a:r>
              <a:rPr lang="en-US" dirty="0" err="1"/>
              <a:t>consectetur</a:t>
            </a:r>
            <a:endParaRPr lang="en-US" dirty="0"/>
          </a:p>
        </p:txBody>
      </p:sp>
      <p:sp>
        <p:nvSpPr>
          <p:cNvPr id="16" name="Slide Number Placeholder 7">
            <a:extLst>
              <a:ext uri="{FF2B5EF4-FFF2-40B4-BE49-F238E27FC236}">
                <a16:creationId xmlns:a16="http://schemas.microsoft.com/office/drawing/2014/main" id="{41A91FF0-2921-1353-1A22-FF19CBAF2027}"/>
              </a:ext>
            </a:extLst>
          </p:cNvPr>
          <p:cNvSpPr>
            <a:spLocks noGrp="1"/>
          </p:cNvSpPr>
          <p:nvPr>
            <p:ph type="sldNum" sz="quarter" idx="4"/>
          </p:nvPr>
        </p:nvSpPr>
        <p:spPr>
          <a:xfrm>
            <a:off x="412962" y="6281733"/>
            <a:ext cx="2928619" cy="365129"/>
          </a:xfrm>
          <a:prstGeom prst="rect">
            <a:avLst/>
          </a:prstGeom>
        </p:spPr>
        <p:txBody>
          <a:bodyPr/>
          <a:lstStyle>
            <a:lvl1pPr algn="l">
              <a:defRPr sz="800" spc="30" baseline="0">
                <a:solidFill>
                  <a:srgbClr val="092E68"/>
                </a:solidFill>
                <a:latin typeface="DM Sans" pitchFamily="2" charset="77"/>
              </a:defRPr>
            </a:lvl1pPr>
          </a:lstStyle>
          <a:p>
            <a:fld id="{2C9A1DEF-F8CC-264F-9A7B-89BAB9CBC5C2}" type="slidenum">
              <a:rPr lang="en-US" smtClean="0"/>
              <a:pPr/>
              <a:t>‹#›</a:t>
            </a:fld>
            <a:r>
              <a:rPr lang="en-US" dirty="0"/>
              <a:t>   |   </a:t>
            </a:r>
            <a:r>
              <a:rPr lang="en-US" dirty="0" err="1"/>
              <a:t>Centrinė</a:t>
            </a:r>
            <a:r>
              <a:rPr lang="en-US" dirty="0"/>
              <a:t> </a:t>
            </a:r>
            <a:r>
              <a:rPr lang="en-US" dirty="0" err="1"/>
              <a:t>projektų</a:t>
            </a:r>
            <a:r>
              <a:rPr lang="en-US" dirty="0"/>
              <a:t> </a:t>
            </a:r>
            <a:r>
              <a:rPr lang="en-US" dirty="0" err="1"/>
              <a:t>valdymo</a:t>
            </a:r>
            <a:r>
              <a:rPr lang="en-US" dirty="0"/>
              <a:t> </a:t>
            </a:r>
            <a:r>
              <a:rPr lang="en-US" dirty="0" err="1"/>
              <a:t>agentūra</a:t>
            </a:r>
            <a:endParaRPr lang="x-none" dirty="0"/>
          </a:p>
        </p:txBody>
      </p:sp>
    </p:spTree>
    <p:extLst>
      <p:ext uri="{BB962C8B-B14F-4D97-AF65-F5344CB8AC3E}">
        <p14:creationId xmlns:p14="http://schemas.microsoft.com/office/powerpoint/2010/main" val="99433433"/>
      </p:ext>
    </p:extLst>
  </p:cSld>
  <p:clrMapOvr>
    <a:masterClrMapping/>
  </p:clrMapOvr>
  <p:extLst>
    <p:ext uri="{DCECCB84-F9BA-43D5-87BE-67443E8EF086}">
      <p15:sldGuideLst xmlns:p15="http://schemas.microsoft.com/office/powerpoint/2012/main">
        <p15:guide id="3" orient="horz" pos="3793" userDrawn="1">
          <p15:clr>
            <a:srgbClr val="FBAE40"/>
          </p15:clr>
        </p15:guide>
        <p15:guide id="5" pos="7378">
          <p15:clr>
            <a:srgbClr val="FBAE40"/>
          </p15:clr>
        </p15:guide>
        <p15:guide id="6" orient="horz" pos="913"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theme" Target="../theme/theme2.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49" r:id="rId1"/>
    <p:sldLayoutId id="2147483650" r:id="rId2"/>
    <p:sldLayoutId id="2147483738" r:id="rId3"/>
    <p:sldLayoutId id="2147483745" r:id="rId4"/>
    <p:sldLayoutId id="2147483747" r:id="rId5"/>
    <p:sldLayoutId id="2147483739" r:id="rId6"/>
    <p:sldLayoutId id="2147483757" r:id="rId7"/>
    <p:sldLayoutId id="2147483740" r:id="rId8"/>
    <p:sldLayoutId id="2147483751" r:id="rId9"/>
    <p:sldLayoutId id="2147483741" r:id="rId10"/>
    <p:sldLayoutId id="2147483742" r:id="rId11"/>
    <p:sldLayoutId id="2147483755" r:id="rId12"/>
    <p:sldLayoutId id="2147483743" r:id="rId13"/>
    <p:sldLayoutId id="2147483750" r:id="rId14"/>
    <p:sldLayoutId id="2147483752" r:id="rId15"/>
    <p:sldLayoutId id="2147483756" r:id="rId16"/>
    <p:sldLayoutId id="2147483754" r:id="rId17"/>
    <p:sldLayoutId id="2147483744" r:id="rId18"/>
    <p:sldLayoutId id="2147483758" r:id="rId19"/>
    <p:sldLayoutId id="2147483746" r:id="rId20"/>
    <p:sldLayoutId id="2147483748" r:id="rId21"/>
  </p:sldLayoutIdLst>
  <p:hf hdr="0" dt="0"/>
  <p:txStyles>
    <p:title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Calibri Light"/>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0" userDrawn="1">
          <p15:clr>
            <a:srgbClr val="F26B43"/>
          </p15:clr>
        </p15:guide>
        <p15:guide id="2" pos="302" userDrawn="1">
          <p15:clr>
            <a:srgbClr val="F26B43"/>
          </p15:clr>
        </p15:guide>
        <p15:guide id="3" pos="7401" userDrawn="1">
          <p15:clr>
            <a:srgbClr val="F26B43"/>
          </p15:clr>
        </p15:guide>
        <p15:guide id="4" orient="horz" pos="404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64" r:id="rId1"/>
    <p:sldLayoutId id="2147483765" r:id="rId2"/>
    <p:sldLayoutId id="2147483762" r:id="rId3"/>
    <p:sldLayoutId id="2147483759"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 id="2147483778" r:id="rId17"/>
    <p:sldLayoutId id="2147483779" r:id="rId18"/>
    <p:sldLayoutId id="2147483780" r:id="rId19"/>
    <p:sldLayoutId id="2147483781" r:id="rId20"/>
    <p:sldLayoutId id="2147483782" r:id="rId21"/>
    <p:sldLayoutId id="2147483783" r:id="rId22"/>
    <p:sldLayoutId id="2147483784" r:id="rId23"/>
    <p:sldLayoutId id="2147483761" r:id="rId24"/>
    <p:sldLayoutId id="2147483760" r:id="rId25"/>
  </p:sldLayoutIdLst>
  <p:hf hdr="0" dt="0"/>
  <p:txStyles>
    <p:title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Calibri Light"/>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0" userDrawn="1">
          <p15:clr>
            <a:srgbClr val="F26B43"/>
          </p15:clr>
        </p15:guide>
        <p15:guide id="2" pos="302" userDrawn="1">
          <p15:clr>
            <a:srgbClr val="F26B43"/>
          </p15:clr>
        </p15:guide>
        <p15:guide id="3" pos="7401" userDrawn="1">
          <p15:clr>
            <a:srgbClr val="F26B43"/>
          </p15:clr>
        </p15:guide>
        <p15:guide id="4" orient="horz" pos="404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32.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3" Type="http://schemas.openxmlformats.org/officeDocument/2006/relationships/image" Target="../media/image25.png"/><Relationship Id="rId7" Type="http://schemas.openxmlformats.org/officeDocument/2006/relationships/image" Target="../media/image29.svg"/><Relationship Id="rId12"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32.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svg"/><Relationship Id="rId9" Type="http://schemas.openxmlformats.org/officeDocument/2006/relationships/image" Target="../media/image31.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hyperlink" Target="#_edn1"/><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32.xml"/><Relationship Id="rId4" Type="http://schemas.openxmlformats.org/officeDocument/2006/relationships/hyperlink" Target="https://www.esf.lt/veiklos-sritys/metodines-pagalbos-centras/fiksuotuju-dydziu-registras/1104"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3" Type="http://schemas.openxmlformats.org/officeDocument/2006/relationships/hyperlink" Target="https://anta.lrv.lt/lt/aplinkos-prieinamumas/" TargetMode="External"/><Relationship Id="rId2" Type="http://schemas.openxmlformats.org/officeDocument/2006/relationships/notesSlide" Target="../notesSlides/notesSlide22.xml"/><Relationship Id="rId1" Type="http://schemas.openxmlformats.org/officeDocument/2006/relationships/slideLayout" Target="../slideLayouts/slideLayout32.xml"/><Relationship Id="rId4" Type="http://schemas.openxmlformats.org/officeDocument/2006/relationships/hyperlink" Target="https://www.youtube.com/channel/UCsQS7oLk765D-nXAE1X7mtg"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3" Type="http://schemas.openxmlformats.org/officeDocument/2006/relationships/hyperlink" Target="https://dms.investis.lt/" TargetMode="External"/><Relationship Id="rId7"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hyperlink" Target="https://www.esinvesticijos.lt/igyvendinimas-1/dms" TargetMode="External"/><Relationship Id="rId5" Type="http://schemas.openxmlformats.org/officeDocument/2006/relationships/hyperlink" Target="mailto:r.cukuraite@cpva.lt" TargetMode="External"/><Relationship Id="rId4" Type="http://schemas.openxmlformats.org/officeDocument/2006/relationships/hyperlink" Target="mailto:nfo@cpva.lt"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49.sv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s>
</file>

<file path=ppt/slides/_rels/slide38.xml.rels><?xml version="1.0" encoding="UTF-8" standalone="yes"?>
<Relationships xmlns="http://schemas.openxmlformats.org/package/2006/relationships"><Relationship Id="rId3" Type="http://schemas.openxmlformats.org/officeDocument/2006/relationships/hyperlink" Target="https://www.cpva.lt/pletros-programu-portfelio-metodines-pagalbos-centras/dokumentai/dokumentai/796/act883?sqid=829b3670a8452304456736b16855dcdda444bdcb" TargetMode="External"/><Relationship Id="rId2" Type="http://schemas.openxmlformats.org/officeDocument/2006/relationships/notesSlide" Target="../notesSlides/notesSlide32.xml"/><Relationship Id="rId1" Type="http://schemas.openxmlformats.org/officeDocument/2006/relationships/slideLayout" Target="../slideLayouts/slideLayout35.xml"/><Relationship Id="rId4" Type="http://schemas.openxmlformats.org/officeDocument/2006/relationships/hyperlink" Target="mailto:nfo@cpva.lt"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32.xml"/><Relationship Id="rId5" Type="http://schemas.openxmlformats.org/officeDocument/2006/relationships/image" Target="../media/image17.jpg"/><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7F27C066-BB85-CC35-425E-9AD72E3B25F3}"/>
              </a:ext>
            </a:extLst>
          </p:cNvPr>
          <p:cNvSpPr>
            <a:spLocks noGrp="1"/>
          </p:cNvSpPr>
          <p:nvPr>
            <p:ph type="title"/>
          </p:nvPr>
        </p:nvSpPr>
        <p:spPr>
          <a:xfrm>
            <a:off x="479425" y="1313234"/>
            <a:ext cx="6232660" cy="3795976"/>
          </a:xfrm>
        </p:spPr>
        <p:txBody>
          <a:bodyPr/>
          <a:lstStyle/>
          <a:p>
            <a:br>
              <a:rPr lang="lt-LT" sz="2900" b="1" dirty="0">
                <a:solidFill>
                  <a:schemeClr val="bg1"/>
                </a:solidFill>
                <a:effectLst/>
                <a:ea typeface="Times New Roman" panose="02020603050405020304" pitchFamily="18" charset="0"/>
              </a:rPr>
            </a:br>
            <a:r>
              <a:rPr lang="lt-LT" sz="2900" b="1" dirty="0">
                <a:solidFill>
                  <a:schemeClr val="bg1"/>
                </a:solidFill>
                <a:effectLst/>
                <a:ea typeface="Times New Roman" panose="02020603050405020304" pitchFamily="18" charset="0"/>
              </a:rPr>
              <a:t>PAŽANGOS PRIEMONĖ NR. 08-001-04-01-01 „AUKŠTOS MENINĖS VERTĖS, ĮVAIRAUS IR ĮTRAUKAUS KULTŪROS TURINIO PRIEINAMUMO DIDINIMAS“</a:t>
            </a:r>
            <a:br>
              <a:rPr lang="lt-LT" sz="2900" b="1" dirty="0">
                <a:solidFill>
                  <a:schemeClr val="bg1"/>
                </a:solidFill>
                <a:effectLst/>
                <a:ea typeface="Times New Roman" panose="02020603050405020304" pitchFamily="18" charset="0"/>
              </a:rPr>
            </a:br>
            <a:br>
              <a:rPr lang="lt-LT" sz="2900" b="1" dirty="0">
                <a:solidFill>
                  <a:schemeClr val="bg1"/>
                </a:solidFill>
                <a:effectLst/>
                <a:ea typeface="Times New Roman" panose="02020603050405020304" pitchFamily="18" charset="0"/>
              </a:rPr>
            </a:br>
            <a:r>
              <a:rPr lang="lt-LT" sz="2400" b="1" dirty="0">
                <a:solidFill>
                  <a:schemeClr val="bg1"/>
                </a:solidFill>
                <a:effectLst/>
                <a:ea typeface="Times New Roman" panose="02020603050405020304" pitchFamily="18" charset="0"/>
              </a:rPr>
              <a:t>POVEIKLĖ Nr. 8.2 „KULTŪROS INFRASTRUKTŪROS OBJEKTŲ PRITAIKYMAS ĮVAIRIŲ GRUPIŲ POREIKIAMS“ </a:t>
            </a:r>
            <a:endParaRPr lang="x-none" sz="2400" dirty="0">
              <a:solidFill>
                <a:schemeClr val="bg1"/>
              </a:solidFill>
            </a:endParaRPr>
          </a:p>
        </p:txBody>
      </p:sp>
      <p:sp>
        <p:nvSpPr>
          <p:cNvPr id="6" name="Text Placeholder 5">
            <a:extLst>
              <a:ext uri="{FF2B5EF4-FFF2-40B4-BE49-F238E27FC236}">
                <a16:creationId xmlns:a16="http://schemas.microsoft.com/office/drawing/2014/main" id="{9AFAD724-7DE0-CD81-37FA-163AE3C99A17}"/>
              </a:ext>
            </a:extLst>
          </p:cNvPr>
          <p:cNvSpPr>
            <a:spLocks noGrp="1"/>
          </p:cNvSpPr>
          <p:nvPr>
            <p:ph type="body" sz="quarter" idx="10"/>
          </p:nvPr>
        </p:nvSpPr>
        <p:spPr>
          <a:xfrm>
            <a:off x="479425" y="5778231"/>
            <a:ext cx="3817394" cy="638444"/>
          </a:xfrm>
        </p:spPr>
        <p:txBody>
          <a:bodyPr/>
          <a:lstStyle/>
          <a:p>
            <a:r>
              <a:rPr lang="lt-LT" dirty="0"/>
              <a:t>Kultūros projektų skyrius</a:t>
            </a:r>
            <a:endParaRPr lang="x-none" dirty="0"/>
          </a:p>
          <a:p>
            <a:r>
              <a:rPr lang="lt-LT" dirty="0"/>
              <a:t>2024 m.</a:t>
            </a:r>
            <a:endParaRPr lang="x-none" dirty="0"/>
          </a:p>
        </p:txBody>
      </p:sp>
    </p:spTree>
    <p:extLst>
      <p:ext uri="{BB962C8B-B14F-4D97-AF65-F5344CB8AC3E}">
        <p14:creationId xmlns:p14="http://schemas.microsoft.com/office/powerpoint/2010/main" val="322829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9E7E49D-0804-131D-E5B0-B413C4BF42BD}"/>
              </a:ext>
            </a:extLst>
          </p:cNvPr>
          <p:cNvSpPr>
            <a:spLocks noGrp="1"/>
          </p:cNvSpPr>
          <p:nvPr>
            <p:ph type="body" sz="quarter" idx="17"/>
          </p:nvPr>
        </p:nvSpPr>
        <p:spPr>
          <a:xfrm>
            <a:off x="484173" y="443092"/>
            <a:ext cx="11223653" cy="575327"/>
          </a:xfrm>
        </p:spPr>
        <p:txBody>
          <a:bodyPr/>
          <a:lstStyle/>
          <a:p>
            <a:pPr algn="l"/>
            <a:r>
              <a:rPr lang="lt-LT" dirty="0"/>
              <a:t>       </a:t>
            </a:r>
            <a:r>
              <a:rPr lang="lt-LT" sz="3200" dirty="0"/>
              <a:t>Pagrindinės Aprašo sąlygos (kultūros paskirtis, pvz.)</a:t>
            </a:r>
          </a:p>
          <a:p>
            <a:endParaRPr lang="x-none" dirty="0"/>
          </a:p>
        </p:txBody>
      </p:sp>
      <p:sp>
        <p:nvSpPr>
          <p:cNvPr id="10" name="Text Placeholder 9">
            <a:extLst>
              <a:ext uri="{FF2B5EF4-FFF2-40B4-BE49-F238E27FC236}">
                <a16:creationId xmlns:a16="http://schemas.microsoft.com/office/drawing/2014/main" id="{25E051A9-D744-DC95-FAEE-350F684244C0}"/>
              </a:ext>
            </a:extLst>
          </p:cNvPr>
          <p:cNvSpPr>
            <a:spLocks noGrp="1"/>
          </p:cNvSpPr>
          <p:nvPr>
            <p:ph type="body" sz="quarter" idx="20"/>
          </p:nvPr>
        </p:nvSpPr>
        <p:spPr>
          <a:xfrm>
            <a:off x="8848639" y="1198753"/>
            <a:ext cx="2779481" cy="3617087"/>
          </a:xfrm>
        </p:spPr>
        <p:txBody>
          <a:bodyPr/>
          <a:lstStyle/>
          <a:p>
            <a:pPr marL="171450" indent="-171450">
              <a:buFont typeface="Arial" panose="020B0604020202020204" pitchFamily="34" charset="0"/>
              <a:buChar char="•"/>
            </a:pPr>
            <a:endParaRPr lang="lt-LT" sz="1200" b="1" dirty="0">
              <a:solidFill>
                <a:srgbClr val="002060"/>
              </a:solidFill>
              <a:latin typeface="DM Sans" pitchFamily="2" charset="-70"/>
            </a:endParaRPr>
          </a:p>
          <a:p>
            <a:pPr marL="171450" indent="-171450">
              <a:buFont typeface="Arial" panose="020B0604020202020204" pitchFamily="34" charset="0"/>
              <a:buChar char="•"/>
            </a:pPr>
            <a:r>
              <a:rPr lang="lt-LT" sz="1200" b="1" u="sng" dirty="0">
                <a:solidFill>
                  <a:srgbClr val="002060"/>
                </a:solidFill>
                <a:latin typeface="DM Sans" pitchFamily="2" charset="-70"/>
              </a:rPr>
              <a:t>Pavyzdys 2</a:t>
            </a:r>
            <a:r>
              <a:rPr lang="en-US" sz="1200" b="1" u="sng" dirty="0">
                <a:solidFill>
                  <a:srgbClr val="002060"/>
                </a:solidFill>
                <a:latin typeface="DM Sans" pitchFamily="2" charset="-70"/>
              </a:rPr>
              <a:t>.  </a:t>
            </a:r>
            <a:r>
              <a:rPr lang="lt-LT" sz="1200" u="sng" dirty="0">
                <a:solidFill>
                  <a:srgbClr val="00B050"/>
                </a:solidFill>
                <a:effectLst/>
                <a:latin typeface="DM Sans" pitchFamily="2" charset="-70"/>
                <a:ea typeface="Times New Roman" panose="02020603050405020304" pitchFamily="18" charset="0"/>
              </a:rPr>
              <a:t>Papildomi</a:t>
            </a:r>
            <a:r>
              <a:rPr lang="lt-LT" sz="1200" dirty="0">
                <a:solidFill>
                  <a:srgbClr val="00B050"/>
                </a:solidFill>
                <a:effectLst/>
                <a:latin typeface="DM Sans" pitchFamily="2" charset="-70"/>
                <a:ea typeface="Times New Roman" panose="02020603050405020304" pitchFamily="18" charset="0"/>
              </a:rPr>
              <a:t> balai- suteikiami kultūros infrastruktūros objektui (kultūros paskirties pastatui), įregistruotam Kultūros vertybių registre bei </a:t>
            </a:r>
            <a:r>
              <a:rPr lang="lt-LT" sz="1200" b="1" u="sng" dirty="0">
                <a:solidFill>
                  <a:srgbClr val="00B050"/>
                </a:solidFill>
                <a:effectLst/>
                <a:latin typeface="DM Sans" pitchFamily="2" charset="-70"/>
                <a:ea typeface="Times New Roman" panose="02020603050405020304" pitchFamily="18" charset="0"/>
              </a:rPr>
              <a:t>turinčiam atskirą unikalų kodą </a:t>
            </a:r>
            <a:r>
              <a:rPr lang="lt-LT" sz="1200" dirty="0">
                <a:solidFill>
                  <a:srgbClr val="00B050"/>
                </a:solidFill>
                <a:effectLst/>
                <a:latin typeface="DM Sans" pitchFamily="2" charset="-70"/>
                <a:ea typeface="Times New Roman" panose="02020603050405020304" pitchFamily="18" charset="0"/>
              </a:rPr>
              <a:t>ir </a:t>
            </a:r>
            <a:r>
              <a:rPr lang="lt-LT" sz="1200" b="1" u="sng" dirty="0">
                <a:solidFill>
                  <a:srgbClr val="00B050"/>
                </a:solidFill>
                <a:effectLst/>
                <a:latin typeface="DM Sans" pitchFamily="2" charset="-70"/>
                <a:ea typeface="Times New Roman" panose="02020603050405020304" pitchFamily="18" charset="0"/>
              </a:rPr>
              <a:t>atitinkamą kultūros paveldo objekto statusą</a:t>
            </a:r>
            <a:r>
              <a:rPr lang="lt-LT" sz="1200" dirty="0">
                <a:solidFill>
                  <a:srgbClr val="00B050"/>
                </a:solidFill>
                <a:effectLst/>
                <a:latin typeface="DM Sans" pitchFamily="2" charset="-70"/>
                <a:ea typeface="Times New Roman" panose="02020603050405020304" pitchFamily="18" charset="0"/>
              </a:rPr>
              <a:t>: kultūros paminklas, valstybės saugomas objektas, savivaldybės saugomas objektas. </a:t>
            </a:r>
            <a:r>
              <a:rPr lang="lt-LT" sz="1200" b="1" dirty="0">
                <a:solidFill>
                  <a:srgbClr val="002060"/>
                </a:solidFill>
                <a:latin typeface="DM Sans" pitchFamily="2" charset="-70"/>
              </a:rPr>
              <a:t> </a:t>
            </a:r>
          </a:p>
          <a:p>
            <a:pPr marL="171450" indent="-171450">
              <a:buFont typeface="Arial" panose="020B0604020202020204" pitchFamily="34" charset="0"/>
              <a:buChar char="•"/>
            </a:pPr>
            <a:r>
              <a:rPr lang="lt-LT" sz="1200" b="1" dirty="0">
                <a:solidFill>
                  <a:srgbClr val="002060"/>
                </a:solidFill>
                <a:latin typeface="DM Sans" pitchFamily="2" charset="-70"/>
              </a:rPr>
              <a:t>https://kvr.kpd.lt/#/static-heritage-search</a:t>
            </a:r>
            <a:endParaRPr lang="x-none" sz="1200" b="1" dirty="0">
              <a:solidFill>
                <a:srgbClr val="002060"/>
              </a:solidFill>
              <a:latin typeface="DM Sans" pitchFamily="2" charset="-70"/>
            </a:endParaRPr>
          </a:p>
        </p:txBody>
      </p:sp>
      <p:sp>
        <p:nvSpPr>
          <p:cNvPr id="12" name="Slide Number Placeholder 11">
            <a:extLst>
              <a:ext uri="{FF2B5EF4-FFF2-40B4-BE49-F238E27FC236}">
                <a16:creationId xmlns:a16="http://schemas.microsoft.com/office/drawing/2014/main" id="{B74D836E-412A-CD06-183E-A9C51514E175}"/>
              </a:ext>
            </a:extLst>
          </p:cNvPr>
          <p:cNvSpPr>
            <a:spLocks noGrp="1"/>
          </p:cNvSpPr>
          <p:nvPr>
            <p:ph type="sldNum" sz="quarter" idx="4"/>
          </p:nvPr>
        </p:nvSpPr>
        <p:spPr/>
        <p:txBody>
          <a:bodyPr/>
          <a:lstStyle/>
          <a:p>
            <a:fld id="{2C9A1DEF-F8CC-264F-9A7B-89BAB9CBC5C2}" type="slidenum">
              <a:rPr lang="en-US" smtClean="0"/>
              <a:pPr/>
              <a:t>9</a:t>
            </a:fld>
            <a:r>
              <a:rPr lang="en-US"/>
              <a:t>   |   Centrinė projektų valdymo agentūra</a:t>
            </a:r>
            <a:endParaRPr lang="x-none" dirty="0"/>
          </a:p>
        </p:txBody>
      </p:sp>
      <p:grpSp>
        <p:nvGrpSpPr>
          <p:cNvPr id="28" name="Group 27">
            <a:extLst>
              <a:ext uri="{FF2B5EF4-FFF2-40B4-BE49-F238E27FC236}">
                <a16:creationId xmlns:a16="http://schemas.microsoft.com/office/drawing/2014/main" id="{48323E46-14FA-9139-E4E5-0EEB287A9E36}"/>
              </a:ext>
            </a:extLst>
          </p:cNvPr>
          <p:cNvGrpSpPr/>
          <p:nvPr/>
        </p:nvGrpSpPr>
        <p:grpSpPr>
          <a:xfrm>
            <a:off x="2257778" y="1142542"/>
            <a:ext cx="6389511" cy="3149048"/>
            <a:chOff x="2535284" y="1215639"/>
            <a:chExt cx="5306503" cy="2373025"/>
          </a:xfrm>
        </p:grpSpPr>
        <p:grpSp>
          <p:nvGrpSpPr>
            <p:cNvPr id="23" name="Group 22">
              <a:extLst>
                <a:ext uri="{FF2B5EF4-FFF2-40B4-BE49-F238E27FC236}">
                  <a16:creationId xmlns:a16="http://schemas.microsoft.com/office/drawing/2014/main" id="{9E4A2AFE-3859-D5E3-4FDB-AB71AD8524A9}"/>
                </a:ext>
              </a:extLst>
            </p:cNvPr>
            <p:cNvGrpSpPr/>
            <p:nvPr/>
          </p:nvGrpSpPr>
          <p:grpSpPr>
            <a:xfrm>
              <a:off x="2535284" y="1215639"/>
              <a:ext cx="5306503" cy="2283587"/>
              <a:chOff x="2535284" y="1223698"/>
              <a:chExt cx="5306503" cy="2283587"/>
            </a:xfrm>
          </p:grpSpPr>
          <p:pic>
            <p:nvPicPr>
              <p:cNvPr id="5" name="Picture 4">
                <a:extLst>
                  <a:ext uri="{FF2B5EF4-FFF2-40B4-BE49-F238E27FC236}">
                    <a16:creationId xmlns:a16="http://schemas.microsoft.com/office/drawing/2014/main" id="{F4D0D2D1-D00F-C5C6-5866-E990012339F0}"/>
                  </a:ext>
                </a:extLst>
              </p:cNvPr>
              <p:cNvPicPr>
                <a:picLocks noChangeAspect="1"/>
              </p:cNvPicPr>
              <p:nvPr/>
            </p:nvPicPr>
            <p:blipFill rotWithShape="1">
              <a:blip r:embed="rId3"/>
              <a:srcRect b="14543"/>
              <a:stretch/>
            </p:blipFill>
            <p:spPr>
              <a:xfrm>
                <a:off x="2740363" y="1223698"/>
                <a:ext cx="5101424" cy="2283587"/>
              </a:xfrm>
              <a:prstGeom prst="rect">
                <a:avLst/>
              </a:prstGeom>
            </p:spPr>
          </p:pic>
          <p:pic>
            <p:nvPicPr>
              <p:cNvPr id="16" name="Graphic 15" descr="Badge 1 outline">
                <a:extLst>
                  <a:ext uri="{FF2B5EF4-FFF2-40B4-BE49-F238E27FC236}">
                    <a16:creationId xmlns:a16="http://schemas.microsoft.com/office/drawing/2014/main" id="{0301C04B-4F1E-C376-3E80-61567BB92D2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35284" y="1597279"/>
                <a:ext cx="280416" cy="280416"/>
              </a:xfrm>
              <a:prstGeom prst="rect">
                <a:avLst/>
              </a:prstGeom>
            </p:spPr>
          </p:pic>
        </p:grpSp>
        <p:sp>
          <p:nvSpPr>
            <p:cNvPr id="24" name="Oval 23">
              <a:extLst>
                <a:ext uri="{FF2B5EF4-FFF2-40B4-BE49-F238E27FC236}">
                  <a16:creationId xmlns:a16="http://schemas.microsoft.com/office/drawing/2014/main" id="{E344BE34-C9C1-F219-6F12-A83508E310EE}"/>
                </a:ext>
              </a:extLst>
            </p:cNvPr>
            <p:cNvSpPr/>
            <p:nvPr/>
          </p:nvSpPr>
          <p:spPr>
            <a:xfrm>
              <a:off x="6991903" y="3375938"/>
              <a:ext cx="219456" cy="212726"/>
            </a:xfrm>
            <a:prstGeom prst="ellipse">
              <a:avLst/>
            </a:prstGeom>
            <a:noFill/>
            <a:ln w="19050">
              <a:solidFill>
                <a:srgbClr val="0070C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lt-LT" sz="1400" dirty="0">
                  <a:solidFill>
                    <a:srgbClr val="0070C0"/>
                  </a:solidFill>
                </a:rPr>
                <a:t>2</a:t>
              </a:r>
            </a:p>
          </p:txBody>
        </p:sp>
        <p:cxnSp>
          <p:nvCxnSpPr>
            <p:cNvPr id="26" name="Straight Connector 25">
              <a:extLst>
                <a:ext uri="{FF2B5EF4-FFF2-40B4-BE49-F238E27FC236}">
                  <a16:creationId xmlns:a16="http://schemas.microsoft.com/office/drawing/2014/main" id="{170BF1C4-C8E8-6F5E-EE69-6DC69C537E16}"/>
                </a:ext>
              </a:extLst>
            </p:cNvPr>
            <p:cNvCxnSpPr>
              <a:cxnSpLocks/>
              <a:stCxn id="24" idx="0"/>
            </p:cNvCxnSpPr>
            <p:nvPr/>
          </p:nvCxnSpPr>
          <p:spPr>
            <a:xfrm flipH="1" flipV="1">
              <a:off x="6979920" y="3279648"/>
              <a:ext cx="121711" cy="9629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9AB18CCF-B837-0C7E-465F-5203DF572D80}"/>
              </a:ext>
            </a:extLst>
          </p:cNvPr>
          <p:cNvGrpSpPr/>
          <p:nvPr/>
        </p:nvGrpSpPr>
        <p:grpSpPr>
          <a:xfrm>
            <a:off x="484174" y="2357432"/>
            <a:ext cx="4606198" cy="3030362"/>
            <a:chOff x="1387050" y="2357432"/>
            <a:chExt cx="3703321" cy="2040521"/>
          </a:xfrm>
        </p:grpSpPr>
        <p:pic>
          <p:nvPicPr>
            <p:cNvPr id="8" name="Picture 7">
              <a:extLst>
                <a:ext uri="{FF2B5EF4-FFF2-40B4-BE49-F238E27FC236}">
                  <a16:creationId xmlns:a16="http://schemas.microsoft.com/office/drawing/2014/main" id="{57948616-82B6-E919-4007-F0F9EF2BCDF0}"/>
                </a:ext>
              </a:extLst>
            </p:cNvPr>
            <p:cNvPicPr>
              <a:picLocks noChangeAspect="1"/>
            </p:cNvPicPr>
            <p:nvPr/>
          </p:nvPicPr>
          <p:blipFill>
            <a:blip r:embed="rId6"/>
            <a:stretch>
              <a:fillRect/>
            </a:stretch>
          </p:blipFill>
          <p:spPr>
            <a:xfrm>
              <a:off x="1387050" y="2357432"/>
              <a:ext cx="3703321" cy="2040521"/>
            </a:xfrm>
            <a:prstGeom prst="rect">
              <a:avLst/>
            </a:prstGeom>
          </p:spPr>
        </p:pic>
        <p:sp>
          <p:nvSpPr>
            <p:cNvPr id="29" name="Oval 28">
              <a:extLst>
                <a:ext uri="{FF2B5EF4-FFF2-40B4-BE49-F238E27FC236}">
                  <a16:creationId xmlns:a16="http://schemas.microsoft.com/office/drawing/2014/main" id="{0909C4F8-1858-8F4A-8287-B6851E7A2A07}"/>
                </a:ext>
              </a:extLst>
            </p:cNvPr>
            <p:cNvSpPr/>
            <p:nvPr/>
          </p:nvSpPr>
          <p:spPr>
            <a:xfrm>
              <a:off x="1877271" y="4185227"/>
              <a:ext cx="219456" cy="212726"/>
            </a:xfrm>
            <a:prstGeom prst="ellipse">
              <a:avLst/>
            </a:prstGeom>
            <a:noFill/>
            <a:ln w="19050">
              <a:solidFill>
                <a:srgbClr val="0070C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lt-LT" sz="1400" dirty="0">
                  <a:solidFill>
                    <a:srgbClr val="0070C0"/>
                  </a:solidFill>
                </a:rPr>
                <a:t>3</a:t>
              </a:r>
            </a:p>
          </p:txBody>
        </p:sp>
        <p:cxnSp>
          <p:nvCxnSpPr>
            <p:cNvPr id="30" name="Straight Connector 29">
              <a:extLst>
                <a:ext uri="{FF2B5EF4-FFF2-40B4-BE49-F238E27FC236}">
                  <a16:creationId xmlns:a16="http://schemas.microsoft.com/office/drawing/2014/main" id="{762F958A-31CC-01C2-C77B-E9E09603A3BF}"/>
                </a:ext>
              </a:extLst>
            </p:cNvPr>
            <p:cNvCxnSpPr>
              <a:cxnSpLocks/>
            </p:cNvCxnSpPr>
            <p:nvPr/>
          </p:nvCxnSpPr>
          <p:spPr>
            <a:xfrm flipH="1">
              <a:off x="2080290" y="4185227"/>
              <a:ext cx="242286" cy="106363"/>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74C59AF1-3E98-92F2-A316-BDE5539BFB56}"/>
              </a:ext>
            </a:extLst>
          </p:cNvPr>
          <p:cNvGrpSpPr/>
          <p:nvPr/>
        </p:nvGrpSpPr>
        <p:grpSpPr>
          <a:xfrm>
            <a:off x="3700164" y="4291590"/>
            <a:ext cx="4947125" cy="1686028"/>
            <a:chOff x="4332664" y="3668068"/>
            <a:chExt cx="3511677" cy="1139958"/>
          </a:xfrm>
        </p:grpSpPr>
        <p:pic>
          <p:nvPicPr>
            <p:cNvPr id="11" name="Picture 10">
              <a:extLst>
                <a:ext uri="{FF2B5EF4-FFF2-40B4-BE49-F238E27FC236}">
                  <a16:creationId xmlns:a16="http://schemas.microsoft.com/office/drawing/2014/main" id="{F65ECAB4-7DC3-6258-8759-BC5219E0092D}"/>
                </a:ext>
              </a:extLst>
            </p:cNvPr>
            <p:cNvPicPr>
              <a:picLocks noChangeAspect="1"/>
            </p:cNvPicPr>
            <p:nvPr/>
          </p:nvPicPr>
          <p:blipFill>
            <a:blip r:embed="rId7"/>
            <a:stretch>
              <a:fillRect/>
            </a:stretch>
          </p:blipFill>
          <p:spPr>
            <a:xfrm>
              <a:off x="4781165" y="3668068"/>
              <a:ext cx="3063176" cy="1139958"/>
            </a:xfrm>
            <a:prstGeom prst="rect">
              <a:avLst/>
            </a:prstGeom>
          </p:spPr>
        </p:pic>
        <p:sp>
          <p:nvSpPr>
            <p:cNvPr id="33" name="Oval 32">
              <a:extLst>
                <a:ext uri="{FF2B5EF4-FFF2-40B4-BE49-F238E27FC236}">
                  <a16:creationId xmlns:a16="http://schemas.microsoft.com/office/drawing/2014/main" id="{D4B68CD4-FB74-7679-1919-92AEF65D24BB}"/>
                </a:ext>
              </a:extLst>
            </p:cNvPr>
            <p:cNvSpPr/>
            <p:nvPr/>
          </p:nvSpPr>
          <p:spPr>
            <a:xfrm>
              <a:off x="4332664" y="4496626"/>
              <a:ext cx="219456" cy="212726"/>
            </a:xfrm>
            <a:prstGeom prst="ellipse">
              <a:avLst/>
            </a:prstGeom>
            <a:noFill/>
            <a:ln w="19050">
              <a:solidFill>
                <a:srgbClr val="0070C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lt-LT" sz="1400" dirty="0">
                  <a:solidFill>
                    <a:srgbClr val="0070C0"/>
                  </a:solidFill>
                </a:rPr>
                <a:t>4</a:t>
              </a:r>
            </a:p>
          </p:txBody>
        </p:sp>
        <p:cxnSp>
          <p:nvCxnSpPr>
            <p:cNvPr id="34" name="Straight Connector 33">
              <a:extLst>
                <a:ext uri="{FF2B5EF4-FFF2-40B4-BE49-F238E27FC236}">
                  <a16:creationId xmlns:a16="http://schemas.microsoft.com/office/drawing/2014/main" id="{8E78E3D6-E20D-CFA8-A499-CFAA9C37E6E2}"/>
                </a:ext>
              </a:extLst>
            </p:cNvPr>
            <p:cNvCxnSpPr>
              <a:cxnSpLocks/>
            </p:cNvCxnSpPr>
            <p:nvPr/>
          </p:nvCxnSpPr>
          <p:spPr>
            <a:xfrm flipV="1">
              <a:off x="4555316" y="4185227"/>
              <a:ext cx="447120" cy="398454"/>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625839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9E7E49D-0804-131D-E5B0-B413C4BF42BD}"/>
              </a:ext>
            </a:extLst>
          </p:cNvPr>
          <p:cNvSpPr>
            <a:spLocks noGrp="1"/>
          </p:cNvSpPr>
          <p:nvPr>
            <p:ph type="body" sz="quarter" idx="17"/>
          </p:nvPr>
        </p:nvSpPr>
        <p:spPr>
          <a:xfrm>
            <a:off x="469338" y="586934"/>
            <a:ext cx="11223653" cy="1092450"/>
          </a:xfrm>
        </p:spPr>
        <p:txBody>
          <a:bodyPr/>
          <a:lstStyle/>
          <a:p>
            <a:pPr algn="l"/>
            <a:r>
              <a:rPr lang="lt-LT" dirty="0"/>
              <a:t>       </a:t>
            </a:r>
            <a:r>
              <a:rPr lang="lt-LT" sz="3200" dirty="0"/>
              <a:t>Pagrindinės Aprašo sąlygos (kultūros paskirtis, pvz.)</a:t>
            </a:r>
          </a:p>
          <a:p>
            <a:endParaRPr lang="x-none" dirty="0"/>
          </a:p>
        </p:txBody>
      </p:sp>
      <p:sp>
        <p:nvSpPr>
          <p:cNvPr id="10" name="Text Placeholder 9">
            <a:extLst>
              <a:ext uri="{FF2B5EF4-FFF2-40B4-BE49-F238E27FC236}">
                <a16:creationId xmlns:a16="http://schemas.microsoft.com/office/drawing/2014/main" id="{25E051A9-D744-DC95-FAEE-350F684244C0}"/>
              </a:ext>
            </a:extLst>
          </p:cNvPr>
          <p:cNvSpPr>
            <a:spLocks noGrp="1"/>
          </p:cNvSpPr>
          <p:nvPr>
            <p:ph type="body" sz="quarter" idx="20"/>
          </p:nvPr>
        </p:nvSpPr>
        <p:spPr>
          <a:xfrm>
            <a:off x="7801337" y="1797066"/>
            <a:ext cx="3138033" cy="2835708"/>
          </a:xfrm>
        </p:spPr>
        <p:txBody>
          <a:bodyPr/>
          <a:lstStyle/>
          <a:p>
            <a:pPr marL="171450" indent="-171450">
              <a:buFont typeface="Arial" panose="020B0604020202020204" pitchFamily="34" charset="0"/>
              <a:buChar char="•"/>
            </a:pPr>
            <a:endParaRPr lang="lt-LT" sz="1400" b="1" dirty="0">
              <a:solidFill>
                <a:srgbClr val="002060"/>
              </a:solidFill>
              <a:latin typeface="DM Sans" pitchFamily="2" charset="-70"/>
            </a:endParaRPr>
          </a:p>
          <a:p>
            <a:pPr marL="171450" indent="-171450">
              <a:buFont typeface="Arial" panose="020B0604020202020204" pitchFamily="34" charset="0"/>
              <a:buChar char="•"/>
            </a:pPr>
            <a:r>
              <a:rPr lang="lt-LT" sz="1400" b="1" u="sng" dirty="0">
                <a:solidFill>
                  <a:srgbClr val="002060"/>
                </a:solidFill>
                <a:latin typeface="DM Sans" pitchFamily="2" charset="-70"/>
              </a:rPr>
              <a:t>Pavyzdys </a:t>
            </a:r>
            <a:r>
              <a:rPr lang="en-US" sz="1400" b="1" u="sng" dirty="0">
                <a:solidFill>
                  <a:srgbClr val="002060"/>
                </a:solidFill>
                <a:latin typeface="DM Sans" pitchFamily="2" charset="-70"/>
              </a:rPr>
              <a:t>3. </a:t>
            </a:r>
            <a:r>
              <a:rPr lang="en-US" sz="1400" b="1" dirty="0" err="1">
                <a:solidFill>
                  <a:srgbClr val="FF0000"/>
                </a:solidFill>
                <a:latin typeface="DM Sans" pitchFamily="2" charset="-70"/>
              </a:rPr>
              <a:t>Netinka</a:t>
            </a:r>
            <a:r>
              <a:rPr lang="lt-LT" sz="1400" b="1" dirty="0">
                <a:solidFill>
                  <a:srgbClr val="FF0000"/>
                </a:solidFill>
                <a:latin typeface="DM Sans" pitchFamily="2" charset="-70"/>
              </a:rPr>
              <a:t>,</a:t>
            </a:r>
            <a:r>
              <a:rPr lang="en-US" sz="1400" b="1" dirty="0">
                <a:solidFill>
                  <a:srgbClr val="FF0000"/>
                </a:solidFill>
                <a:latin typeface="DM Sans" pitchFamily="2" charset="-70"/>
              </a:rPr>
              <a:t> kai </a:t>
            </a:r>
            <a:r>
              <a:rPr lang="en-US" sz="1400" b="1" dirty="0" err="1">
                <a:solidFill>
                  <a:srgbClr val="FF0000"/>
                </a:solidFill>
                <a:latin typeface="DM Sans" pitchFamily="2" charset="-70"/>
              </a:rPr>
              <a:t>paskirtis</a:t>
            </a:r>
            <a:r>
              <a:rPr lang="en-US" sz="1400" b="1" dirty="0">
                <a:solidFill>
                  <a:srgbClr val="FF0000"/>
                </a:solidFill>
                <a:latin typeface="DM Sans" pitchFamily="2" charset="-70"/>
              </a:rPr>
              <a:t> </a:t>
            </a:r>
            <a:r>
              <a:rPr lang="lt-LT" sz="1400" b="1" dirty="0">
                <a:solidFill>
                  <a:srgbClr val="FF0000"/>
                </a:solidFill>
                <a:latin typeface="DM Sans" pitchFamily="2" charset="-70"/>
              </a:rPr>
              <a:t>nėra </a:t>
            </a:r>
            <a:r>
              <a:rPr lang="en-US" sz="1400" b="1" dirty="0">
                <a:solidFill>
                  <a:srgbClr val="FF0000"/>
                </a:solidFill>
                <a:latin typeface="DM Sans" pitchFamily="2" charset="-70"/>
              </a:rPr>
              <a:t>“</a:t>
            </a:r>
            <a:r>
              <a:rPr lang="en-US" sz="1400" b="1" dirty="0" err="1">
                <a:solidFill>
                  <a:srgbClr val="FF0000"/>
                </a:solidFill>
                <a:latin typeface="DM Sans" pitchFamily="2" charset="-70"/>
              </a:rPr>
              <a:t>kult</a:t>
            </a:r>
            <a:r>
              <a:rPr lang="lt-LT" sz="1400" b="1" dirty="0" err="1">
                <a:solidFill>
                  <a:srgbClr val="FF0000"/>
                </a:solidFill>
                <a:latin typeface="DM Sans" pitchFamily="2" charset="-70"/>
              </a:rPr>
              <a:t>ūros</a:t>
            </a:r>
            <a:r>
              <a:rPr lang="lt-LT" sz="1400" b="1" dirty="0">
                <a:solidFill>
                  <a:srgbClr val="FF0000"/>
                </a:solidFill>
                <a:latin typeface="DM Sans" pitchFamily="2" charset="-70"/>
              </a:rPr>
              <a:t>“ (ir nėra keičiama į „kultūros“). </a:t>
            </a:r>
            <a:r>
              <a:rPr lang="lt-LT" sz="1400" b="1" dirty="0">
                <a:solidFill>
                  <a:schemeClr val="bg1">
                    <a:lumMod val="50000"/>
                  </a:schemeClr>
                </a:solidFill>
                <a:latin typeface="DM Sans" pitchFamily="2" charset="-70"/>
              </a:rPr>
              <a:t>Galima p</a:t>
            </a:r>
            <a:r>
              <a:rPr lang="en-US" sz="1400" b="1" dirty="0" err="1">
                <a:solidFill>
                  <a:schemeClr val="bg1">
                    <a:lumMod val="50000"/>
                  </a:schemeClr>
                </a:solidFill>
                <a:latin typeface="DM Sans" pitchFamily="2" charset="-70"/>
              </a:rPr>
              <a:t>asitikrinti</a:t>
            </a:r>
            <a:r>
              <a:rPr lang="en-US" sz="1400" b="1" dirty="0">
                <a:solidFill>
                  <a:schemeClr val="bg1">
                    <a:lumMod val="50000"/>
                  </a:schemeClr>
                </a:solidFill>
                <a:latin typeface="DM Sans" pitchFamily="2" charset="-70"/>
              </a:rPr>
              <a:t> </a:t>
            </a:r>
            <a:r>
              <a:rPr lang="en-US" sz="1400" b="1" dirty="0" err="1">
                <a:solidFill>
                  <a:schemeClr val="bg1">
                    <a:lumMod val="50000"/>
                  </a:schemeClr>
                </a:solidFill>
                <a:latin typeface="DM Sans" pitchFamily="2" charset="-70"/>
              </a:rPr>
              <a:t>Nekilnojamojo</a:t>
            </a:r>
            <a:r>
              <a:rPr lang="en-US" sz="1400" b="1" dirty="0">
                <a:solidFill>
                  <a:schemeClr val="bg1">
                    <a:lumMod val="50000"/>
                  </a:schemeClr>
                </a:solidFill>
                <a:latin typeface="DM Sans" pitchFamily="2" charset="-70"/>
              </a:rPr>
              <a:t> </a:t>
            </a:r>
            <a:r>
              <a:rPr lang="en-US" sz="1400" b="1" dirty="0" err="1">
                <a:solidFill>
                  <a:schemeClr val="bg1">
                    <a:lumMod val="50000"/>
                  </a:schemeClr>
                </a:solidFill>
                <a:latin typeface="DM Sans" pitchFamily="2" charset="-70"/>
              </a:rPr>
              <a:t>turto</a:t>
            </a:r>
            <a:r>
              <a:rPr lang="en-US" sz="1400" b="1" dirty="0">
                <a:solidFill>
                  <a:schemeClr val="bg1">
                    <a:lumMod val="50000"/>
                  </a:schemeClr>
                </a:solidFill>
                <a:latin typeface="DM Sans" pitchFamily="2" charset="-70"/>
              </a:rPr>
              <a:t> </a:t>
            </a:r>
            <a:r>
              <a:rPr lang="en-US" sz="1400" b="1" dirty="0" err="1">
                <a:solidFill>
                  <a:schemeClr val="bg1">
                    <a:lumMod val="50000"/>
                  </a:schemeClr>
                </a:solidFill>
                <a:latin typeface="DM Sans" pitchFamily="2" charset="-70"/>
              </a:rPr>
              <a:t>registro</a:t>
            </a:r>
            <a:r>
              <a:rPr lang="en-US" sz="1400" b="1" dirty="0">
                <a:solidFill>
                  <a:schemeClr val="bg1">
                    <a:lumMod val="50000"/>
                  </a:schemeClr>
                </a:solidFill>
                <a:latin typeface="DM Sans" pitchFamily="2" charset="-70"/>
              </a:rPr>
              <a:t> </a:t>
            </a:r>
            <a:r>
              <a:rPr lang="en-US" sz="1400" b="1" dirty="0" err="1">
                <a:solidFill>
                  <a:schemeClr val="bg1">
                    <a:lumMod val="50000"/>
                  </a:schemeClr>
                </a:solidFill>
                <a:latin typeface="DM Sans" pitchFamily="2" charset="-70"/>
              </a:rPr>
              <a:t>duomen</a:t>
            </a:r>
            <a:r>
              <a:rPr lang="lt-LT" sz="1400" b="1" dirty="0">
                <a:solidFill>
                  <a:schemeClr val="bg1">
                    <a:lumMod val="50000"/>
                  </a:schemeClr>
                </a:solidFill>
                <a:latin typeface="DM Sans" pitchFamily="2" charset="-70"/>
              </a:rPr>
              <a:t>ų</a:t>
            </a:r>
            <a:r>
              <a:rPr lang="en-US" sz="1400" b="1" dirty="0">
                <a:solidFill>
                  <a:schemeClr val="bg1">
                    <a:lumMod val="50000"/>
                  </a:schemeClr>
                </a:solidFill>
                <a:latin typeface="DM Sans" pitchFamily="2" charset="-70"/>
              </a:rPr>
              <a:t> </a:t>
            </a:r>
            <a:r>
              <a:rPr lang="en-US" sz="1400" b="1" dirty="0" err="1">
                <a:solidFill>
                  <a:schemeClr val="bg1">
                    <a:lumMod val="50000"/>
                  </a:schemeClr>
                </a:solidFill>
                <a:latin typeface="DM Sans" pitchFamily="2" charset="-70"/>
              </a:rPr>
              <a:t>baz</a:t>
            </a:r>
            <a:r>
              <a:rPr lang="lt-LT" sz="1400" b="1" dirty="0">
                <a:solidFill>
                  <a:schemeClr val="bg1">
                    <a:lumMod val="50000"/>
                  </a:schemeClr>
                </a:solidFill>
                <a:latin typeface="DM Sans" pitchFamily="2" charset="-70"/>
              </a:rPr>
              <a:t>ė</a:t>
            </a:r>
            <a:r>
              <a:rPr lang="en-US" sz="1400" b="1" dirty="0">
                <a:solidFill>
                  <a:schemeClr val="bg1">
                    <a:lumMod val="50000"/>
                  </a:schemeClr>
                </a:solidFill>
                <a:latin typeface="DM Sans" pitchFamily="2" charset="-70"/>
              </a:rPr>
              <a:t>s </a:t>
            </a:r>
            <a:r>
              <a:rPr lang="lt-LT" sz="1400" b="1" dirty="0">
                <a:solidFill>
                  <a:schemeClr val="bg1">
                    <a:lumMod val="50000"/>
                  </a:schemeClr>
                </a:solidFill>
                <a:latin typeface="DM Sans" pitchFamily="2" charset="-70"/>
              </a:rPr>
              <a:t>išraše.</a:t>
            </a:r>
            <a:endParaRPr lang="en-US" sz="1400" b="1" dirty="0">
              <a:solidFill>
                <a:schemeClr val="bg1">
                  <a:lumMod val="50000"/>
                </a:schemeClr>
              </a:solidFill>
              <a:latin typeface="DM Sans" pitchFamily="2" charset="-70"/>
            </a:endParaRPr>
          </a:p>
          <a:p>
            <a:endParaRPr lang="lt-LT" sz="1400" b="1" dirty="0">
              <a:solidFill>
                <a:srgbClr val="FF0000"/>
              </a:solidFill>
              <a:latin typeface="DM Sans" pitchFamily="2" charset="-70"/>
            </a:endParaRPr>
          </a:p>
          <a:p>
            <a:pPr marL="171450" indent="-171450">
              <a:buFont typeface="Arial" panose="020B0604020202020204" pitchFamily="34" charset="0"/>
              <a:buChar char="•"/>
            </a:pPr>
            <a:r>
              <a:rPr lang="lt-LT" sz="1400" b="1" dirty="0">
                <a:solidFill>
                  <a:srgbClr val="002060"/>
                </a:solidFill>
                <a:latin typeface="DM Sans" pitchFamily="2" charset="-70"/>
              </a:rPr>
              <a:t>Netinka, jei tai ne pastatas (pvz. atvira estrada, lauke</a:t>
            </a:r>
            <a:r>
              <a:rPr lang="en-US" sz="1400" b="1" dirty="0">
                <a:solidFill>
                  <a:srgbClr val="002060"/>
                </a:solidFill>
                <a:latin typeface="DM Sans" pitchFamily="2" charset="-70"/>
              </a:rPr>
              <a:t> </a:t>
            </a:r>
            <a:r>
              <a:rPr lang="en-US" sz="1400" b="1" dirty="0" err="1">
                <a:solidFill>
                  <a:srgbClr val="002060"/>
                </a:solidFill>
                <a:latin typeface="DM Sans" pitchFamily="2" charset="-70"/>
              </a:rPr>
              <a:t>i</a:t>
            </a:r>
            <a:r>
              <a:rPr lang="lt-LT" sz="1400" b="1" dirty="0">
                <a:solidFill>
                  <a:srgbClr val="002060"/>
                </a:solidFill>
                <a:latin typeface="DM Sans" pitchFamily="2" charset="-70"/>
              </a:rPr>
              <a:t>r pan.).</a:t>
            </a:r>
          </a:p>
          <a:p>
            <a:pPr marL="171450" indent="-171450">
              <a:buFont typeface="Arial" panose="020B0604020202020204" pitchFamily="34" charset="0"/>
              <a:buChar char="•"/>
            </a:pPr>
            <a:endParaRPr lang="x-none" sz="1400" dirty="0">
              <a:solidFill>
                <a:srgbClr val="002060"/>
              </a:solidFill>
              <a:highlight>
                <a:srgbClr val="FFFF00"/>
              </a:highlight>
              <a:latin typeface="DM Sans" pitchFamily="2" charset="-70"/>
            </a:endParaRPr>
          </a:p>
        </p:txBody>
      </p:sp>
      <p:sp>
        <p:nvSpPr>
          <p:cNvPr id="12" name="Slide Number Placeholder 11">
            <a:extLst>
              <a:ext uri="{FF2B5EF4-FFF2-40B4-BE49-F238E27FC236}">
                <a16:creationId xmlns:a16="http://schemas.microsoft.com/office/drawing/2014/main" id="{B74D836E-412A-CD06-183E-A9C51514E175}"/>
              </a:ext>
            </a:extLst>
          </p:cNvPr>
          <p:cNvSpPr>
            <a:spLocks noGrp="1"/>
          </p:cNvSpPr>
          <p:nvPr>
            <p:ph type="sldNum" sz="quarter" idx="4"/>
          </p:nvPr>
        </p:nvSpPr>
        <p:spPr/>
        <p:txBody>
          <a:bodyPr/>
          <a:lstStyle/>
          <a:p>
            <a:fld id="{2C9A1DEF-F8CC-264F-9A7B-89BAB9CBC5C2}" type="slidenum">
              <a:rPr lang="en-US" smtClean="0"/>
              <a:pPr/>
              <a:t>10</a:t>
            </a:fld>
            <a:r>
              <a:rPr lang="en-US"/>
              <a:t>   |   Centrinė projektų valdymo agentūra</a:t>
            </a:r>
            <a:endParaRPr lang="x-none" dirty="0"/>
          </a:p>
        </p:txBody>
      </p:sp>
      <p:grpSp>
        <p:nvGrpSpPr>
          <p:cNvPr id="17" name="Group 16">
            <a:extLst>
              <a:ext uri="{FF2B5EF4-FFF2-40B4-BE49-F238E27FC236}">
                <a16:creationId xmlns:a16="http://schemas.microsoft.com/office/drawing/2014/main" id="{A05DC368-FF14-0331-7C3C-2C700C8D2B8B}"/>
              </a:ext>
            </a:extLst>
          </p:cNvPr>
          <p:cNvGrpSpPr/>
          <p:nvPr/>
        </p:nvGrpSpPr>
        <p:grpSpPr>
          <a:xfrm>
            <a:off x="896237" y="1565047"/>
            <a:ext cx="9492584" cy="4134535"/>
            <a:chOff x="896237" y="1565047"/>
            <a:chExt cx="9492584" cy="4134535"/>
          </a:xfrm>
        </p:grpSpPr>
        <p:grpSp>
          <p:nvGrpSpPr>
            <p:cNvPr id="16" name="Group 15">
              <a:extLst>
                <a:ext uri="{FF2B5EF4-FFF2-40B4-BE49-F238E27FC236}">
                  <a16:creationId xmlns:a16="http://schemas.microsoft.com/office/drawing/2014/main" id="{01997D72-92D0-CA54-E767-AD7AD064AFAA}"/>
                </a:ext>
              </a:extLst>
            </p:cNvPr>
            <p:cNvGrpSpPr/>
            <p:nvPr/>
          </p:nvGrpSpPr>
          <p:grpSpPr>
            <a:xfrm>
              <a:off x="896237" y="1565047"/>
              <a:ext cx="6401730" cy="3912736"/>
              <a:chOff x="855597" y="2001927"/>
              <a:chExt cx="6401730" cy="3912736"/>
            </a:xfrm>
          </p:grpSpPr>
          <p:pic>
            <p:nvPicPr>
              <p:cNvPr id="4" name="Picture 3">
                <a:extLst>
                  <a:ext uri="{FF2B5EF4-FFF2-40B4-BE49-F238E27FC236}">
                    <a16:creationId xmlns:a16="http://schemas.microsoft.com/office/drawing/2014/main" id="{FA54166D-D445-218A-AFF4-55DAA5033F8F}"/>
                  </a:ext>
                </a:extLst>
              </p:cNvPr>
              <p:cNvPicPr>
                <a:picLocks noChangeAspect="1"/>
              </p:cNvPicPr>
              <p:nvPr/>
            </p:nvPicPr>
            <p:blipFill>
              <a:blip r:embed="rId3"/>
              <a:stretch>
                <a:fillRect/>
              </a:stretch>
            </p:blipFill>
            <p:spPr>
              <a:xfrm>
                <a:off x="855597" y="2001927"/>
                <a:ext cx="6401730" cy="3912736"/>
              </a:xfrm>
              <a:prstGeom prst="rect">
                <a:avLst/>
              </a:prstGeom>
            </p:spPr>
          </p:pic>
          <p:sp>
            <p:nvSpPr>
              <p:cNvPr id="5" name="Rectangle: Rounded Corners 4">
                <a:extLst>
                  <a:ext uri="{FF2B5EF4-FFF2-40B4-BE49-F238E27FC236}">
                    <a16:creationId xmlns:a16="http://schemas.microsoft.com/office/drawing/2014/main" id="{8ABB79DC-9E19-E1EA-B6F1-DCA1BA185498}"/>
                  </a:ext>
                </a:extLst>
              </p:cNvPr>
              <p:cNvSpPr/>
              <p:nvPr/>
            </p:nvSpPr>
            <p:spPr>
              <a:xfrm>
                <a:off x="4490977" y="2199190"/>
                <a:ext cx="1770927" cy="254643"/>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6" name="Rectangle: Rounded Corners 5">
                <a:extLst>
                  <a:ext uri="{FF2B5EF4-FFF2-40B4-BE49-F238E27FC236}">
                    <a16:creationId xmlns:a16="http://schemas.microsoft.com/office/drawing/2014/main" id="{1D3CA155-FD61-9056-3658-D2496B42DF68}"/>
                  </a:ext>
                </a:extLst>
              </p:cNvPr>
              <p:cNvSpPr/>
              <p:nvPr/>
            </p:nvSpPr>
            <p:spPr>
              <a:xfrm>
                <a:off x="3900668" y="2568608"/>
                <a:ext cx="1770927" cy="254643"/>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8" name="Rectangle: Rounded Corners 7">
                <a:extLst>
                  <a:ext uri="{FF2B5EF4-FFF2-40B4-BE49-F238E27FC236}">
                    <a16:creationId xmlns:a16="http://schemas.microsoft.com/office/drawing/2014/main" id="{16EAC777-CFAC-814C-AC1E-53D00559702E}"/>
                  </a:ext>
                </a:extLst>
              </p:cNvPr>
              <p:cNvSpPr/>
              <p:nvPr/>
            </p:nvSpPr>
            <p:spPr>
              <a:xfrm>
                <a:off x="3867873" y="3190321"/>
                <a:ext cx="1770927" cy="254643"/>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9" name="Rectangle: Rounded Corners 8">
                <a:extLst>
                  <a:ext uri="{FF2B5EF4-FFF2-40B4-BE49-F238E27FC236}">
                    <a16:creationId xmlns:a16="http://schemas.microsoft.com/office/drawing/2014/main" id="{168117EF-0EF7-B541-2C1F-DEBC49083AFA}"/>
                  </a:ext>
                </a:extLst>
              </p:cNvPr>
              <p:cNvSpPr/>
              <p:nvPr/>
            </p:nvSpPr>
            <p:spPr>
              <a:xfrm>
                <a:off x="3829291" y="4247325"/>
                <a:ext cx="580663" cy="254643"/>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1" name="Rectangle: Rounded Corners 10">
                <a:extLst>
                  <a:ext uri="{FF2B5EF4-FFF2-40B4-BE49-F238E27FC236}">
                    <a16:creationId xmlns:a16="http://schemas.microsoft.com/office/drawing/2014/main" id="{BA44B565-650D-9C09-7947-FFBB35B9BEC1}"/>
                  </a:ext>
                </a:extLst>
              </p:cNvPr>
              <p:cNvSpPr/>
              <p:nvPr/>
            </p:nvSpPr>
            <p:spPr>
              <a:xfrm>
                <a:off x="3829291" y="4632774"/>
                <a:ext cx="580663" cy="254643"/>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4" name="Rectangle: Rounded Corners 13">
                <a:extLst>
                  <a:ext uri="{FF2B5EF4-FFF2-40B4-BE49-F238E27FC236}">
                    <a16:creationId xmlns:a16="http://schemas.microsoft.com/office/drawing/2014/main" id="{803B5C79-030C-F614-E5CA-75A7B8D8AD65}"/>
                  </a:ext>
                </a:extLst>
              </p:cNvPr>
              <p:cNvSpPr/>
              <p:nvPr/>
            </p:nvSpPr>
            <p:spPr>
              <a:xfrm>
                <a:off x="3829291" y="3576622"/>
                <a:ext cx="1770927" cy="254643"/>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grpSp>
        <p:sp>
          <p:nvSpPr>
            <p:cNvPr id="15" name="Callout: Double Bent Line 14">
              <a:extLst>
                <a:ext uri="{FF2B5EF4-FFF2-40B4-BE49-F238E27FC236}">
                  <a16:creationId xmlns:a16="http://schemas.microsoft.com/office/drawing/2014/main" id="{AE2D0D1B-55D2-A6A4-6B8D-6E04721A9996}"/>
                </a:ext>
              </a:extLst>
            </p:cNvPr>
            <p:cNvSpPr/>
            <p:nvPr/>
          </p:nvSpPr>
          <p:spPr>
            <a:xfrm>
              <a:off x="8757790" y="4750456"/>
              <a:ext cx="1631031" cy="949126"/>
            </a:xfrm>
            <a:prstGeom prst="borderCallout3">
              <a:avLst>
                <a:gd name="adj1" fmla="val 50279"/>
                <a:gd name="adj2" fmla="val -857"/>
                <a:gd name="adj3" fmla="val 47788"/>
                <a:gd name="adj4" fmla="val -3737"/>
                <a:gd name="adj5" fmla="val 50197"/>
                <a:gd name="adj6" fmla="val 644"/>
                <a:gd name="adj7" fmla="val -155242"/>
                <a:gd name="adj8" fmla="val -190245"/>
              </a:avLst>
            </a:prstGeom>
            <a:solidFill>
              <a:schemeClr val="bg1"/>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u="sng" dirty="0" err="1">
                  <a:solidFill>
                    <a:srgbClr val="FF0000"/>
                  </a:solidFill>
                  <a:latin typeface="DM Sans" pitchFamily="2" charset="-70"/>
                </a:rPr>
                <a:t>Netinkama</a:t>
              </a:r>
              <a:endParaRPr lang="lt-LT" sz="1600" b="1" u="sng" dirty="0">
                <a:solidFill>
                  <a:srgbClr val="FF0000"/>
                </a:solidFill>
                <a:latin typeface="DM Sans" pitchFamily="2" charset="-70"/>
              </a:endParaRPr>
            </a:p>
          </p:txBody>
        </p:sp>
      </p:grpSp>
    </p:spTree>
    <p:extLst>
      <p:ext uri="{BB962C8B-B14F-4D97-AF65-F5344CB8AC3E}">
        <p14:creationId xmlns:p14="http://schemas.microsoft.com/office/powerpoint/2010/main" val="23371130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9E7E49D-0804-131D-E5B0-B413C4BF42BD}"/>
              </a:ext>
            </a:extLst>
          </p:cNvPr>
          <p:cNvSpPr>
            <a:spLocks noGrp="1"/>
          </p:cNvSpPr>
          <p:nvPr>
            <p:ph type="body" sz="quarter" idx="17"/>
          </p:nvPr>
        </p:nvSpPr>
        <p:spPr>
          <a:xfrm>
            <a:off x="1348740" y="586934"/>
            <a:ext cx="10344251" cy="1092450"/>
          </a:xfrm>
        </p:spPr>
        <p:txBody>
          <a:bodyPr/>
          <a:lstStyle/>
          <a:p>
            <a:pPr algn="l"/>
            <a:r>
              <a:rPr lang="lt-LT" sz="3600" dirty="0"/>
              <a:t>Pagrindinės Aprašo sąlygos (finansuojamos projektų veiklos)</a:t>
            </a:r>
          </a:p>
          <a:p>
            <a:endParaRPr lang="x-none" dirty="0"/>
          </a:p>
        </p:txBody>
      </p:sp>
      <p:sp>
        <p:nvSpPr>
          <p:cNvPr id="10" name="Text Placeholder 9">
            <a:extLst>
              <a:ext uri="{FF2B5EF4-FFF2-40B4-BE49-F238E27FC236}">
                <a16:creationId xmlns:a16="http://schemas.microsoft.com/office/drawing/2014/main" id="{25E051A9-D744-DC95-FAEE-350F684244C0}"/>
              </a:ext>
            </a:extLst>
          </p:cNvPr>
          <p:cNvSpPr>
            <a:spLocks noGrp="1"/>
          </p:cNvSpPr>
          <p:nvPr>
            <p:ph type="body" sz="quarter" idx="20"/>
          </p:nvPr>
        </p:nvSpPr>
        <p:spPr>
          <a:xfrm>
            <a:off x="3469780" y="1890889"/>
            <a:ext cx="8077849" cy="3703320"/>
          </a:xfrm>
        </p:spPr>
        <p:txBody>
          <a:bodyPr/>
          <a:lstStyle/>
          <a:p>
            <a:pPr marL="171450" indent="-171450">
              <a:buFont typeface="Arial" panose="020B0604020202020204" pitchFamily="34" charset="0"/>
              <a:buChar char="•"/>
            </a:pPr>
            <a:endParaRPr lang="lt-LT" sz="1600" b="1" dirty="0">
              <a:solidFill>
                <a:srgbClr val="002060"/>
              </a:solidFill>
              <a:latin typeface="DM Sans" pitchFamily="2" charset="-70"/>
            </a:endParaRPr>
          </a:p>
          <a:p>
            <a:r>
              <a:rPr lang="lt-LT" sz="1600" b="1" dirty="0">
                <a:solidFill>
                  <a:srgbClr val="092D68"/>
                </a:solidFill>
                <a:effectLst/>
                <a:latin typeface="DM Sans" pitchFamily="2" charset="-70"/>
                <a:ea typeface="Times New Roman" panose="02020603050405020304" pitchFamily="18" charset="0"/>
              </a:rPr>
              <a:t>Pagal Aprašą finansuojamos projektų veiklos</a:t>
            </a:r>
          </a:p>
          <a:p>
            <a:pPr marL="171450" indent="-171450">
              <a:buFont typeface="Arial" panose="020B0604020202020204" pitchFamily="34" charset="0"/>
              <a:buChar char="•"/>
            </a:pPr>
            <a:r>
              <a:rPr lang="lt-LT" sz="1600" dirty="0">
                <a:solidFill>
                  <a:srgbClr val="092D68"/>
                </a:solidFill>
                <a:effectLst/>
                <a:latin typeface="DM Sans" pitchFamily="2" charset="-70"/>
                <a:ea typeface="Times New Roman" panose="02020603050405020304" pitchFamily="18" charset="0"/>
              </a:rPr>
              <a:t> Objekto ar jo dalies, kuriame (kurioje) bus įgyvendinamas projektas ir po jo įgyvendinimo bus teikiama kultūros paslauga, </a:t>
            </a:r>
            <a:r>
              <a:rPr lang="lt-LT" sz="1600" b="1" dirty="0">
                <a:solidFill>
                  <a:srgbClr val="092D68"/>
                </a:solidFill>
                <a:effectLst/>
                <a:latin typeface="DM Sans" pitchFamily="2" charset="-70"/>
                <a:ea typeface="Times New Roman" panose="02020603050405020304" pitchFamily="18" charset="0"/>
              </a:rPr>
              <a:t>statybos, tvarkomieji statybos </a:t>
            </a:r>
            <a:r>
              <a:rPr lang="lt-LT" sz="1600" dirty="0">
                <a:solidFill>
                  <a:srgbClr val="092D68"/>
                </a:solidFill>
                <a:effectLst/>
                <a:latin typeface="DM Sans" pitchFamily="2" charset="-70"/>
                <a:ea typeface="Times New Roman" panose="02020603050405020304" pitchFamily="18" charset="0"/>
              </a:rPr>
              <a:t>(rekonstravimo, kapitalinio remonto, paprastojo remonto), </a:t>
            </a:r>
            <a:r>
              <a:rPr lang="lt-LT" sz="1600" b="1" dirty="0">
                <a:solidFill>
                  <a:srgbClr val="092D68"/>
                </a:solidFill>
                <a:effectLst/>
                <a:latin typeface="DM Sans" pitchFamily="2" charset="-70"/>
                <a:ea typeface="Times New Roman" panose="02020603050405020304" pitchFamily="18" charset="0"/>
              </a:rPr>
              <a:t>tvarkybos darbai</a:t>
            </a:r>
            <a:r>
              <a:rPr lang="lt-LT" sz="1600" dirty="0">
                <a:solidFill>
                  <a:srgbClr val="092D68"/>
                </a:solidFill>
                <a:effectLst/>
                <a:latin typeface="DM Sans" pitchFamily="2" charset="-70"/>
                <a:ea typeface="Times New Roman" panose="02020603050405020304" pitchFamily="18" charset="0"/>
              </a:rPr>
              <a:t>.</a:t>
            </a:r>
            <a:endParaRPr lang="lt-LT" sz="1600" dirty="0">
              <a:solidFill>
                <a:srgbClr val="092D68"/>
              </a:solidFill>
              <a:latin typeface="DM Sans" pitchFamily="2" charset="-70"/>
            </a:endParaRPr>
          </a:p>
          <a:p>
            <a:pPr marL="171450" indent="-171450">
              <a:buFont typeface="Arial" panose="020B0604020202020204" pitchFamily="34" charset="0"/>
              <a:buChar char="•"/>
            </a:pPr>
            <a:r>
              <a:rPr lang="lt-LT" sz="1600" dirty="0">
                <a:solidFill>
                  <a:srgbClr val="092D68"/>
                </a:solidFill>
                <a:effectLst/>
                <a:latin typeface="DM Sans" pitchFamily="2" charset="-70"/>
                <a:ea typeface="Times New Roman" panose="02020603050405020304" pitchFamily="18" charset="0"/>
              </a:rPr>
              <a:t>Objekto ar jo dalies, kuriame (kurioje) bus įgyvendinamas projektas ir po jo įgyvendinimo bus teikiama kultūros paslauga, </a:t>
            </a:r>
            <a:r>
              <a:rPr lang="lt-LT" sz="1600" dirty="0" err="1">
                <a:solidFill>
                  <a:srgbClr val="092D68"/>
                </a:solidFill>
                <a:effectLst/>
                <a:latin typeface="DM Sans" pitchFamily="2" charset="-70"/>
                <a:ea typeface="Times New Roman" panose="02020603050405020304" pitchFamily="18" charset="0"/>
              </a:rPr>
              <a:t>įveiklinimui</a:t>
            </a:r>
            <a:r>
              <a:rPr lang="lt-LT" sz="1600" dirty="0">
                <a:solidFill>
                  <a:srgbClr val="092D68"/>
                </a:solidFill>
                <a:effectLst/>
                <a:latin typeface="DM Sans" pitchFamily="2" charset="-70"/>
                <a:ea typeface="Times New Roman" panose="02020603050405020304" pitchFamily="18" charset="0"/>
              </a:rPr>
              <a:t> reikalingos </a:t>
            </a:r>
            <a:r>
              <a:rPr lang="lt-LT" sz="1600" b="1" u="sng" dirty="0">
                <a:solidFill>
                  <a:srgbClr val="092D68"/>
                </a:solidFill>
                <a:effectLst/>
                <a:latin typeface="DM Sans" pitchFamily="2" charset="-70"/>
                <a:ea typeface="Times New Roman" panose="02020603050405020304" pitchFamily="18" charset="0"/>
              </a:rPr>
              <a:t>naujos</a:t>
            </a:r>
            <a:r>
              <a:rPr lang="lt-LT" sz="1600" dirty="0">
                <a:solidFill>
                  <a:srgbClr val="092D68"/>
                </a:solidFill>
                <a:effectLst/>
                <a:latin typeface="DM Sans" pitchFamily="2" charset="-70"/>
                <a:ea typeface="Times New Roman" panose="02020603050405020304" pitchFamily="18" charset="0"/>
              </a:rPr>
              <a:t> </a:t>
            </a:r>
            <a:r>
              <a:rPr lang="lt-LT" sz="1600" b="1" dirty="0">
                <a:solidFill>
                  <a:srgbClr val="092D68"/>
                </a:solidFill>
                <a:effectLst/>
                <a:latin typeface="DM Sans" pitchFamily="2" charset="-70"/>
                <a:ea typeface="Times New Roman" panose="02020603050405020304" pitchFamily="18" charset="0"/>
              </a:rPr>
              <a:t>įrangos</a:t>
            </a:r>
            <a:r>
              <a:rPr lang="lt-LT" sz="1600" dirty="0">
                <a:solidFill>
                  <a:srgbClr val="092D68"/>
                </a:solidFill>
                <a:effectLst/>
                <a:latin typeface="DM Sans" pitchFamily="2" charset="-70"/>
                <a:ea typeface="Times New Roman" panose="02020603050405020304" pitchFamily="18" charset="0"/>
              </a:rPr>
              <a:t>, </a:t>
            </a:r>
            <a:r>
              <a:rPr lang="lt-LT" sz="1600" b="1" u="sng" dirty="0">
                <a:solidFill>
                  <a:srgbClr val="092D68"/>
                </a:solidFill>
                <a:effectLst/>
                <a:latin typeface="DM Sans" pitchFamily="2" charset="-70"/>
                <a:ea typeface="Times New Roman" panose="02020603050405020304" pitchFamily="18" charset="0"/>
              </a:rPr>
              <a:t>naujų</a:t>
            </a:r>
            <a:r>
              <a:rPr lang="lt-LT" sz="1600" dirty="0">
                <a:solidFill>
                  <a:srgbClr val="092D68"/>
                </a:solidFill>
                <a:effectLst/>
                <a:latin typeface="DM Sans" pitchFamily="2" charset="-70"/>
                <a:ea typeface="Times New Roman" panose="02020603050405020304" pitchFamily="18" charset="0"/>
              </a:rPr>
              <a:t> </a:t>
            </a:r>
            <a:r>
              <a:rPr lang="lt-LT" sz="1600" b="1" dirty="0">
                <a:solidFill>
                  <a:srgbClr val="092D68"/>
                </a:solidFill>
                <a:effectLst/>
                <a:latin typeface="DM Sans" pitchFamily="2" charset="-70"/>
                <a:ea typeface="Times New Roman" panose="02020603050405020304" pitchFamily="18" charset="0"/>
              </a:rPr>
              <a:t>baldų</a:t>
            </a:r>
            <a:r>
              <a:rPr lang="lt-LT" sz="1600" dirty="0">
                <a:solidFill>
                  <a:srgbClr val="092D68"/>
                </a:solidFill>
                <a:effectLst/>
                <a:latin typeface="DM Sans" pitchFamily="2" charset="-70"/>
                <a:ea typeface="Times New Roman" panose="02020603050405020304" pitchFamily="18" charset="0"/>
              </a:rPr>
              <a:t> įsigijimas, įdiegimas. </a:t>
            </a:r>
          </a:p>
          <a:p>
            <a:pPr marL="171450" indent="-171450">
              <a:buFont typeface="Arial" panose="020B0604020202020204" pitchFamily="34" charset="0"/>
              <a:buChar char="•"/>
            </a:pPr>
            <a:r>
              <a:rPr lang="lt-LT" sz="1600" dirty="0">
                <a:solidFill>
                  <a:srgbClr val="092D68"/>
                </a:solidFill>
                <a:latin typeface="DM Sans" pitchFamily="2" charset="-70"/>
              </a:rPr>
              <a:t>Į projektą gali būti įtrauktos abi šios veiklos, arba viena iš šių veiklų.</a:t>
            </a:r>
            <a:endParaRPr lang="x-none" sz="1600" dirty="0">
              <a:solidFill>
                <a:srgbClr val="092D68"/>
              </a:solidFill>
              <a:latin typeface="DM Sans" pitchFamily="2" charset="-70"/>
            </a:endParaRPr>
          </a:p>
        </p:txBody>
      </p:sp>
      <p:sp>
        <p:nvSpPr>
          <p:cNvPr id="12" name="Slide Number Placeholder 11">
            <a:extLst>
              <a:ext uri="{FF2B5EF4-FFF2-40B4-BE49-F238E27FC236}">
                <a16:creationId xmlns:a16="http://schemas.microsoft.com/office/drawing/2014/main" id="{B74D836E-412A-CD06-183E-A9C51514E175}"/>
              </a:ext>
            </a:extLst>
          </p:cNvPr>
          <p:cNvSpPr>
            <a:spLocks noGrp="1"/>
          </p:cNvSpPr>
          <p:nvPr>
            <p:ph type="sldNum" sz="quarter" idx="4"/>
          </p:nvPr>
        </p:nvSpPr>
        <p:spPr/>
        <p:txBody>
          <a:bodyPr/>
          <a:lstStyle/>
          <a:p>
            <a:fld id="{2C9A1DEF-F8CC-264F-9A7B-89BAB9CBC5C2}" type="slidenum">
              <a:rPr lang="en-US" smtClean="0"/>
              <a:pPr/>
              <a:t>11</a:t>
            </a:fld>
            <a:r>
              <a:rPr lang="en-US"/>
              <a:t>   |   Centrinė projektų valdymo agentūra</a:t>
            </a:r>
            <a:endParaRPr lang="x-none" dirty="0"/>
          </a:p>
        </p:txBody>
      </p:sp>
      <p:pic>
        <p:nvPicPr>
          <p:cNvPr id="4" name="Picture Placeholder 3" descr="Castle scene with solid fill">
            <a:extLst>
              <a:ext uri="{FF2B5EF4-FFF2-40B4-BE49-F238E27FC236}">
                <a16:creationId xmlns:a16="http://schemas.microsoft.com/office/drawing/2014/main" id="{9812FAC5-32C4-17C2-2AA4-2920C267064C}"/>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11087" b="11087"/>
          <a:stretch>
            <a:fillRect/>
          </a:stretch>
        </p:blipFill>
        <p:spPr>
          <a:xfrm>
            <a:off x="589689" y="2282900"/>
            <a:ext cx="1340036" cy="1042903"/>
          </a:xfrm>
        </p:spPr>
      </p:pic>
      <p:grpSp>
        <p:nvGrpSpPr>
          <p:cNvPr id="2" name="Group 1">
            <a:extLst>
              <a:ext uri="{FF2B5EF4-FFF2-40B4-BE49-F238E27FC236}">
                <a16:creationId xmlns:a16="http://schemas.microsoft.com/office/drawing/2014/main" id="{4D6F4B68-59C8-EF77-ADF4-8742C466CE8A}"/>
              </a:ext>
            </a:extLst>
          </p:cNvPr>
          <p:cNvGrpSpPr/>
          <p:nvPr/>
        </p:nvGrpSpPr>
        <p:grpSpPr>
          <a:xfrm>
            <a:off x="2085581" y="2256227"/>
            <a:ext cx="1340035" cy="1106339"/>
            <a:chOff x="2006833" y="2753291"/>
            <a:chExt cx="1219383" cy="1106339"/>
          </a:xfrm>
        </p:grpSpPr>
        <p:pic>
          <p:nvPicPr>
            <p:cNvPr id="11" name="Picture 10">
              <a:extLst>
                <a:ext uri="{FF2B5EF4-FFF2-40B4-BE49-F238E27FC236}">
                  <a16:creationId xmlns:a16="http://schemas.microsoft.com/office/drawing/2014/main" id="{FEF93824-8DD5-5CD0-A172-D0B18DD4AF06}"/>
                </a:ext>
              </a:extLst>
            </p:cNvPr>
            <p:cNvPicPr>
              <a:picLocks noChangeAspect="1"/>
            </p:cNvPicPr>
            <p:nvPr/>
          </p:nvPicPr>
          <p:blipFill>
            <a:blip r:embed="rId5"/>
            <a:stretch>
              <a:fillRect/>
            </a:stretch>
          </p:blipFill>
          <p:spPr>
            <a:xfrm>
              <a:off x="2006833" y="2753291"/>
              <a:ext cx="1219383" cy="1089435"/>
            </a:xfrm>
            <a:prstGeom prst="rect">
              <a:avLst/>
            </a:prstGeom>
          </p:spPr>
        </p:pic>
        <p:pic>
          <p:nvPicPr>
            <p:cNvPr id="18" name="Graphic 17" descr="Roller Paint Tool with solid fill">
              <a:extLst>
                <a:ext uri="{FF2B5EF4-FFF2-40B4-BE49-F238E27FC236}">
                  <a16:creationId xmlns:a16="http://schemas.microsoft.com/office/drawing/2014/main" id="{DBAD3890-5031-76B5-E3B9-943401655C9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254875" y="2780888"/>
              <a:ext cx="814873" cy="814873"/>
            </a:xfrm>
            <a:prstGeom prst="rect">
              <a:avLst/>
            </a:prstGeom>
          </p:spPr>
        </p:pic>
        <p:pic>
          <p:nvPicPr>
            <p:cNvPr id="24" name="Graphic 23" descr="Paint with solid fill">
              <a:extLst>
                <a:ext uri="{FF2B5EF4-FFF2-40B4-BE49-F238E27FC236}">
                  <a16:creationId xmlns:a16="http://schemas.microsoft.com/office/drawing/2014/main" id="{AEFD7B48-D622-D7E0-5C2A-BF4272852AB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590541" y="3261410"/>
              <a:ext cx="598220" cy="598220"/>
            </a:xfrm>
            <a:prstGeom prst="rect">
              <a:avLst/>
            </a:prstGeom>
          </p:spPr>
        </p:pic>
      </p:grpSp>
      <p:grpSp>
        <p:nvGrpSpPr>
          <p:cNvPr id="5" name="Group 4">
            <a:extLst>
              <a:ext uri="{FF2B5EF4-FFF2-40B4-BE49-F238E27FC236}">
                <a16:creationId xmlns:a16="http://schemas.microsoft.com/office/drawing/2014/main" id="{636E5C24-4DC1-366A-E20E-BB847EB51D28}"/>
              </a:ext>
            </a:extLst>
          </p:cNvPr>
          <p:cNvGrpSpPr/>
          <p:nvPr/>
        </p:nvGrpSpPr>
        <p:grpSpPr>
          <a:xfrm>
            <a:off x="589690" y="3503979"/>
            <a:ext cx="1340035" cy="1197229"/>
            <a:chOff x="636106" y="3988897"/>
            <a:chExt cx="1340035" cy="1197229"/>
          </a:xfrm>
        </p:grpSpPr>
        <p:pic>
          <p:nvPicPr>
            <p:cNvPr id="26" name="Picture 25">
              <a:extLst>
                <a:ext uri="{FF2B5EF4-FFF2-40B4-BE49-F238E27FC236}">
                  <a16:creationId xmlns:a16="http://schemas.microsoft.com/office/drawing/2014/main" id="{DAE25C13-4CE2-43FF-DB6F-CCBFECC4A29F}"/>
                </a:ext>
              </a:extLst>
            </p:cNvPr>
            <p:cNvPicPr>
              <a:picLocks noChangeAspect="1"/>
            </p:cNvPicPr>
            <p:nvPr/>
          </p:nvPicPr>
          <p:blipFill>
            <a:blip r:embed="rId5"/>
            <a:stretch>
              <a:fillRect/>
            </a:stretch>
          </p:blipFill>
          <p:spPr>
            <a:xfrm>
              <a:off x="636106" y="3988897"/>
              <a:ext cx="1340035" cy="1197229"/>
            </a:xfrm>
            <a:prstGeom prst="rect">
              <a:avLst/>
            </a:prstGeom>
          </p:spPr>
        </p:pic>
        <p:pic>
          <p:nvPicPr>
            <p:cNvPr id="31" name="Graphic 30" descr="Speakers with solid fill">
              <a:extLst>
                <a:ext uri="{FF2B5EF4-FFF2-40B4-BE49-F238E27FC236}">
                  <a16:creationId xmlns:a16="http://schemas.microsoft.com/office/drawing/2014/main" id="{05E00473-B081-1C4E-E0A7-719AC297139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78819" y="4130311"/>
              <a:ext cx="914400" cy="914400"/>
            </a:xfrm>
            <a:prstGeom prst="rect">
              <a:avLst/>
            </a:prstGeom>
          </p:spPr>
        </p:pic>
      </p:grpSp>
      <p:grpSp>
        <p:nvGrpSpPr>
          <p:cNvPr id="3" name="Group 2">
            <a:extLst>
              <a:ext uri="{FF2B5EF4-FFF2-40B4-BE49-F238E27FC236}">
                <a16:creationId xmlns:a16="http://schemas.microsoft.com/office/drawing/2014/main" id="{8D9FA0DD-F9F0-B82F-9954-0972BE9D4B91}"/>
              </a:ext>
            </a:extLst>
          </p:cNvPr>
          <p:cNvGrpSpPr/>
          <p:nvPr/>
        </p:nvGrpSpPr>
        <p:grpSpPr>
          <a:xfrm>
            <a:off x="2085581" y="3503980"/>
            <a:ext cx="1340035" cy="1197229"/>
            <a:chOff x="2052943" y="4006415"/>
            <a:chExt cx="1340035" cy="1197229"/>
          </a:xfrm>
        </p:grpSpPr>
        <p:pic>
          <p:nvPicPr>
            <p:cNvPr id="27" name="Picture 26">
              <a:extLst>
                <a:ext uri="{FF2B5EF4-FFF2-40B4-BE49-F238E27FC236}">
                  <a16:creationId xmlns:a16="http://schemas.microsoft.com/office/drawing/2014/main" id="{5C73B872-7F6C-798D-7B81-0AD4F3A45331}"/>
                </a:ext>
              </a:extLst>
            </p:cNvPr>
            <p:cNvPicPr>
              <a:picLocks noChangeAspect="1"/>
            </p:cNvPicPr>
            <p:nvPr/>
          </p:nvPicPr>
          <p:blipFill>
            <a:blip r:embed="rId5"/>
            <a:stretch>
              <a:fillRect/>
            </a:stretch>
          </p:blipFill>
          <p:spPr>
            <a:xfrm>
              <a:off x="2052943" y="4006415"/>
              <a:ext cx="1340035" cy="1197229"/>
            </a:xfrm>
            <a:prstGeom prst="rect">
              <a:avLst/>
            </a:prstGeom>
          </p:spPr>
        </p:pic>
        <p:pic>
          <p:nvPicPr>
            <p:cNvPr id="35" name="Graphic 34" descr="Couch with solid fill">
              <a:extLst>
                <a:ext uri="{FF2B5EF4-FFF2-40B4-BE49-F238E27FC236}">
                  <a16:creationId xmlns:a16="http://schemas.microsoft.com/office/drawing/2014/main" id="{7D19ECDB-E6E6-2E16-49A0-48ED2CEB1E8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254875" y="4147830"/>
              <a:ext cx="914400" cy="914400"/>
            </a:xfrm>
            <a:prstGeom prst="rect">
              <a:avLst/>
            </a:prstGeom>
          </p:spPr>
        </p:pic>
      </p:grpSp>
    </p:spTree>
    <p:extLst>
      <p:ext uri="{BB962C8B-B14F-4D97-AF65-F5344CB8AC3E}">
        <p14:creationId xmlns:p14="http://schemas.microsoft.com/office/powerpoint/2010/main" val="14610328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9E7E49D-0804-131D-E5B0-B413C4BF42BD}"/>
              </a:ext>
            </a:extLst>
          </p:cNvPr>
          <p:cNvSpPr>
            <a:spLocks noGrp="1"/>
          </p:cNvSpPr>
          <p:nvPr>
            <p:ph type="body" sz="quarter" idx="17"/>
          </p:nvPr>
        </p:nvSpPr>
        <p:spPr>
          <a:xfrm>
            <a:off x="1520190" y="586934"/>
            <a:ext cx="10172801" cy="887536"/>
          </a:xfrm>
        </p:spPr>
        <p:txBody>
          <a:bodyPr/>
          <a:lstStyle/>
          <a:p>
            <a:pPr algn="l"/>
            <a:r>
              <a:rPr lang="lt-LT" sz="3600" dirty="0"/>
              <a:t>Pagrindinės Aprašo sąlygos</a:t>
            </a:r>
            <a:r>
              <a:rPr lang="en-US" sz="3600" dirty="0"/>
              <a:t> (</a:t>
            </a:r>
            <a:r>
              <a:rPr lang="en-US" sz="3600" dirty="0" err="1"/>
              <a:t>galimi</a:t>
            </a:r>
            <a:r>
              <a:rPr lang="en-US" sz="3600" dirty="0"/>
              <a:t> </a:t>
            </a:r>
            <a:r>
              <a:rPr lang="en-US" sz="3600" dirty="0" err="1"/>
              <a:t>parei</a:t>
            </a:r>
            <a:r>
              <a:rPr lang="lt-LT" sz="3600" dirty="0" err="1"/>
              <a:t>škėjai</a:t>
            </a:r>
            <a:r>
              <a:rPr lang="lt-LT" sz="3600" dirty="0"/>
              <a:t> ir partneriai)</a:t>
            </a:r>
          </a:p>
        </p:txBody>
      </p:sp>
      <p:sp>
        <p:nvSpPr>
          <p:cNvPr id="12" name="Slide Number Placeholder 11">
            <a:extLst>
              <a:ext uri="{FF2B5EF4-FFF2-40B4-BE49-F238E27FC236}">
                <a16:creationId xmlns:a16="http://schemas.microsoft.com/office/drawing/2014/main" id="{B74D836E-412A-CD06-183E-A9C51514E175}"/>
              </a:ext>
            </a:extLst>
          </p:cNvPr>
          <p:cNvSpPr>
            <a:spLocks noGrp="1"/>
          </p:cNvSpPr>
          <p:nvPr>
            <p:ph type="sldNum" sz="quarter" idx="4"/>
          </p:nvPr>
        </p:nvSpPr>
        <p:spPr/>
        <p:txBody>
          <a:bodyPr/>
          <a:lstStyle/>
          <a:p>
            <a:fld id="{2C9A1DEF-F8CC-264F-9A7B-89BAB9CBC5C2}" type="slidenum">
              <a:rPr lang="en-US" smtClean="0"/>
              <a:pPr/>
              <a:t>12</a:t>
            </a:fld>
            <a:r>
              <a:rPr lang="en-US"/>
              <a:t>   |   Centrinė projektų valdymo agentūra</a:t>
            </a:r>
            <a:endParaRPr lang="x-none" dirty="0"/>
          </a:p>
        </p:txBody>
      </p:sp>
      <p:sp>
        <p:nvSpPr>
          <p:cNvPr id="2" name="Rectangle: Rounded Corners 1">
            <a:extLst>
              <a:ext uri="{FF2B5EF4-FFF2-40B4-BE49-F238E27FC236}">
                <a16:creationId xmlns:a16="http://schemas.microsoft.com/office/drawing/2014/main" id="{C9214507-36DF-96C0-86D2-235D1709AF92}"/>
              </a:ext>
            </a:extLst>
          </p:cNvPr>
          <p:cNvSpPr/>
          <p:nvPr/>
        </p:nvSpPr>
        <p:spPr>
          <a:xfrm>
            <a:off x="2378790" y="2924338"/>
            <a:ext cx="2000330" cy="604063"/>
          </a:xfrm>
          <a:prstGeom prst="roundRect">
            <a:avLst/>
          </a:prstGeom>
          <a:ln w="38100">
            <a:solidFill>
              <a:schemeClr val="accent5">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dirty="0"/>
              <a:t>Pareiškėjai</a:t>
            </a:r>
          </a:p>
        </p:txBody>
      </p:sp>
      <p:sp>
        <p:nvSpPr>
          <p:cNvPr id="3" name="Rectangle: Rounded Corners 2">
            <a:extLst>
              <a:ext uri="{FF2B5EF4-FFF2-40B4-BE49-F238E27FC236}">
                <a16:creationId xmlns:a16="http://schemas.microsoft.com/office/drawing/2014/main" id="{C9DA411F-022E-2B88-0144-E27116381F71}"/>
              </a:ext>
            </a:extLst>
          </p:cNvPr>
          <p:cNvSpPr/>
          <p:nvPr/>
        </p:nvSpPr>
        <p:spPr>
          <a:xfrm>
            <a:off x="6920505" y="2824937"/>
            <a:ext cx="2254055" cy="604063"/>
          </a:xfrm>
          <a:prstGeom prst="roundRect">
            <a:avLst/>
          </a:prstGeom>
          <a:solidFill>
            <a:schemeClr val="accent5">
              <a:lumMod val="50000"/>
            </a:schemeClr>
          </a:solidFill>
          <a:ln w="3810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dirty="0"/>
              <a:t>Partneriai</a:t>
            </a:r>
          </a:p>
        </p:txBody>
      </p:sp>
      <p:grpSp>
        <p:nvGrpSpPr>
          <p:cNvPr id="16" name="Group 15">
            <a:extLst>
              <a:ext uri="{FF2B5EF4-FFF2-40B4-BE49-F238E27FC236}">
                <a16:creationId xmlns:a16="http://schemas.microsoft.com/office/drawing/2014/main" id="{429451D1-6D42-CBB2-D1A7-26E708E99C86}"/>
              </a:ext>
            </a:extLst>
          </p:cNvPr>
          <p:cNvGrpSpPr/>
          <p:nvPr/>
        </p:nvGrpSpPr>
        <p:grpSpPr>
          <a:xfrm>
            <a:off x="6743704" y="1715532"/>
            <a:ext cx="2684993" cy="792001"/>
            <a:chOff x="7842676" y="1799564"/>
            <a:chExt cx="2066079" cy="792001"/>
          </a:xfrm>
        </p:grpSpPr>
        <p:sp>
          <p:nvSpPr>
            <p:cNvPr id="4" name="Rectangle: Rounded Corners 3">
              <a:extLst>
                <a:ext uri="{FF2B5EF4-FFF2-40B4-BE49-F238E27FC236}">
                  <a16:creationId xmlns:a16="http://schemas.microsoft.com/office/drawing/2014/main" id="{CD51E067-E704-606E-5C6F-706C6B8F01F2}"/>
                </a:ext>
              </a:extLst>
            </p:cNvPr>
            <p:cNvSpPr/>
            <p:nvPr/>
          </p:nvSpPr>
          <p:spPr>
            <a:xfrm>
              <a:off x="7842676" y="1799564"/>
              <a:ext cx="2066079" cy="792001"/>
            </a:xfrm>
            <a:prstGeom prst="roundRect">
              <a:avLst/>
            </a:prstGeom>
            <a:noFill/>
            <a:ln w="5715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6" name="TextBox 5">
              <a:extLst>
                <a:ext uri="{FF2B5EF4-FFF2-40B4-BE49-F238E27FC236}">
                  <a16:creationId xmlns:a16="http://schemas.microsoft.com/office/drawing/2014/main" id="{6F9B33F1-E921-B748-ACEE-2D2BED8FB054}"/>
                </a:ext>
              </a:extLst>
            </p:cNvPr>
            <p:cNvSpPr txBox="1"/>
            <p:nvPr/>
          </p:nvSpPr>
          <p:spPr>
            <a:xfrm>
              <a:off x="7978723" y="1920758"/>
              <a:ext cx="1793984" cy="523220"/>
            </a:xfrm>
            <a:prstGeom prst="rect">
              <a:avLst/>
            </a:prstGeom>
            <a:noFill/>
            <a:ln>
              <a:noFill/>
            </a:ln>
          </p:spPr>
          <p:txBody>
            <a:bodyPr wrap="square" rtlCol="0">
              <a:spAutoFit/>
            </a:bodyPr>
            <a:lstStyle/>
            <a:p>
              <a:r>
                <a:rPr lang="lt-LT" sz="1400" dirty="0">
                  <a:solidFill>
                    <a:srgbClr val="002060"/>
                  </a:solidFill>
                  <a:latin typeface="DM Sans" pitchFamily="2" charset="-70"/>
                </a:rPr>
                <a:t>Viešieji ir privatūs </a:t>
              </a:r>
              <a:r>
                <a:rPr lang="lt-LT" sz="1400" u="sng" dirty="0">
                  <a:solidFill>
                    <a:srgbClr val="002060"/>
                  </a:solidFill>
                  <a:latin typeface="DM Sans" pitchFamily="2" charset="-70"/>
                </a:rPr>
                <a:t>juridiniai </a:t>
              </a:r>
              <a:r>
                <a:rPr lang="lt-LT" sz="1400" dirty="0">
                  <a:solidFill>
                    <a:srgbClr val="002060"/>
                  </a:solidFill>
                  <a:latin typeface="DM Sans" pitchFamily="2" charset="-70"/>
                </a:rPr>
                <a:t>asmenys</a:t>
              </a:r>
            </a:p>
          </p:txBody>
        </p:sp>
      </p:grpSp>
      <p:grpSp>
        <p:nvGrpSpPr>
          <p:cNvPr id="9" name="Group 8">
            <a:extLst>
              <a:ext uri="{FF2B5EF4-FFF2-40B4-BE49-F238E27FC236}">
                <a16:creationId xmlns:a16="http://schemas.microsoft.com/office/drawing/2014/main" id="{A4AAE588-D1E2-3EC6-E7E9-AC4738CFEBA3}"/>
              </a:ext>
            </a:extLst>
          </p:cNvPr>
          <p:cNvGrpSpPr/>
          <p:nvPr/>
        </p:nvGrpSpPr>
        <p:grpSpPr>
          <a:xfrm>
            <a:off x="10020574" y="1694528"/>
            <a:ext cx="1729661" cy="3276453"/>
            <a:chOff x="5946087" y="4248402"/>
            <a:chExt cx="2066079" cy="2111215"/>
          </a:xfrm>
        </p:grpSpPr>
        <p:sp>
          <p:nvSpPr>
            <p:cNvPr id="10" name="Rectangle: Rounded Corners 9">
              <a:extLst>
                <a:ext uri="{FF2B5EF4-FFF2-40B4-BE49-F238E27FC236}">
                  <a16:creationId xmlns:a16="http://schemas.microsoft.com/office/drawing/2014/main" id="{97AB4DB7-4818-2BBD-2A10-80B9588FD7BF}"/>
                </a:ext>
              </a:extLst>
            </p:cNvPr>
            <p:cNvSpPr/>
            <p:nvPr/>
          </p:nvSpPr>
          <p:spPr>
            <a:xfrm>
              <a:off x="5946087" y="4248402"/>
              <a:ext cx="2066079" cy="2111215"/>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1" name="TextBox 10">
              <a:extLst>
                <a:ext uri="{FF2B5EF4-FFF2-40B4-BE49-F238E27FC236}">
                  <a16:creationId xmlns:a16="http://schemas.microsoft.com/office/drawing/2014/main" id="{70113EE6-74F3-C501-15AF-1642C5F10AEE}"/>
                </a:ext>
              </a:extLst>
            </p:cNvPr>
            <p:cNvSpPr txBox="1"/>
            <p:nvPr/>
          </p:nvSpPr>
          <p:spPr>
            <a:xfrm>
              <a:off x="6097016" y="4346875"/>
              <a:ext cx="1851660" cy="1864198"/>
            </a:xfrm>
            <a:prstGeom prst="rect">
              <a:avLst/>
            </a:prstGeom>
            <a:noFill/>
          </p:spPr>
          <p:txBody>
            <a:bodyPr wrap="square" rtlCol="0">
              <a:spAutoFit/>
            </a:bodyPr>
            <a:lstStyle/>
            <a:p>
              <a:r>
                <a:rPr lang="lt-LT" sz="1400" b="1" u="sng" dirty="0">
                  <a:solidFill>
                    <a:srgbClr val="FF0000"/>
                  </a:solidFill>
                  <a:latin typeface="DM Sans" pitchFamily="2" charset="-70"/>
                </a:rPr>
                <a:t>Projekto partneriais  </a:t>
              </a:r>
              <a:r>
                <a:rPr lang="lt-LT" sz="1400" b="1" u="sng" dirty="0">
                  <a:solidFill>
                    <a:srgbClr val="FF0000"/>
                  </a:solidFill>
                  <a:effectLst/>
                  <a:latin typeface="DM Sans" pitchFamily="2" charset="-70"/>
                  <a:ea typeface="Times New Roman" panose="02020603050405020304" pitchFamily="18" charset="0"/>
                </a:rPr>
                <a:t>negali būti </a:t>
              </a:r>
              <a:r>
                <a:rPr lang="lt-LT" sz="1400" dirty="0">
                  <a:solidFill>
                    <a:srgbClr val="092E68"/>
                  </a:solidFill>
                  <a:effectLst/>
                  <a:latin typeface="DM Sans" pitchFamily="2" charset="-70"/>
                  <a:ea typeface="Times New Roman" panose="02020603050405020304" pitchFamily="18" charset="0"/>
                </a:rPr>
                <a:t>viešieji juridiniai asmenys, kurių savininko ar dalininko teises ir pareigas įgyvendina Lietuvos Respublikos kultūros ministerija </a:t>
              </a:r>
              <a:endParaRPr lang="lt-LT" sz="1400" dirty="0">
                <a:solidFill>
                  <a:srgbClr val="092E68"/>
                </a:solidFill>
                <a:latin typeface="DM Sans" pitchFamily="2" charset="-70"/>
              </a:endParaRPr>
            </a:p>
          </p:txBody>
        </p:sp>
      </p:grpSp>
      <p:grpSp>
        <p:nvGrpSpPr>
          <p:cNvPr id="13" name="Group 12">
            <a:extLst>
              <a:ext uri="{FF2B5EF4-FFF2-40B4-BE49-F238E27FC236}">
                <a16:creationId xmlns:a16="http://schemas.microsoft.com/office/drawing/2014/main" id="{6CC7E3B6-C46C-4C59-05FC-AD378B588FF6}"/>
              </a:ext>
            </a:extLst>
          </p:cNvPr>
          <p:cNvGrpSpPr/>
          <p:nvPr/>
        </p:nvGrpSpPr>
        <p:grpSpPr>
          <a:xfrm>
            <a:off x="2154567" y="1752523"/>
            <a:ext cx="2448776" cy="792001"/>
            <a:chOff x="3900381" y="5009109"/>
            <a:chExt cx="2066079" cy="792001"/>
          </a:xfrm>
        </p:grpSpPr>
        <p:sp>
          <p:nvSpPr>
            <p:cNvPr id="14" name="Rectangle: Rounded Corners 13">
              <a:extLst>
                <a:ext uri="{FF2B5EF4-FFF2-40B4-BE49-F238E27FC236}">
                  <a16:creationId xmlns:a16="http://schemas.microsoft.com/office/drawing/2014/main" id="{103B4279-E4C4-D870-5F18-9C4597ED17DB}"/>
                </a:ext>
              </a:extLst>
            </p:cNvPr>
            <p:cNvSpPr/>
            <p:nvPr/>
          </p:nvSpPr>
          <p:spPr>
            <a:xfrm>
              <a:off x="3900381" y="5009109"/>
              <a:ext cx="2066079" cy="792001"/>
            </a:xfrm>
            <a:prstGeom prst="roundRect">
              <a:avLst/>
            </a:prstGeom>
            <a:noFill/>
            <a:ln w="57150">
              <a:solidFill>
                <a:srgbClr val="092D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5" name="TextBox 14">
              <a:extLst>
                <a:ext uri="{FF2B5EF4-FFF2-40B4-BE49-F238E27FC236}">
                  <a16:creationId xmlns:a16="http://schemas.microsoft.com/office/drawing/2014/main" id="{8275841B-AA69-D97F-FB61-D07474315BAB}"/>
                </a:ext>
              </a:extLst>
            </p:cNvPr>
            <p:cNvSpPr txBox="1"/>
            <p:nvPr/>
          </p:nvSpPr>
          <p:spPr>
            <a:xfrm>
              <a:off x="4114800" y="5143500"/>
              <a:ext cx="1851660" cy="523220"/>
            </a:xfrm>
            <a:prstGeom prst="rect">
              <a:avLst/>
            </a:prstGeom>
            <a:noFill/>
          </p:spPr>
          <p:txBody>
            <a:bodyPr wrap="square" rtlCol="0">
              <a:spAutoFit/>
            </a:bodyPr>
            <a:lstStyle/>
            <a:p>
              <a:r>
                <a:rPr lang="lt-LT" sz="1400" dirty="0">
                  <a:solidFill>
                    <a:srgbClr val="002060"/>
                  </a:solidFill>
                  <a:latin typeface="DM Sans" pitchFamily="2" charset="-70"/>
                </a:rPr>
                <a:t>Viešieji ir privatūs </a:t>
              </a:r>
              <a:r>
                <a:rPr lang="lt-LT" sz="1400" u="sng" dirty="0">
                  <a:solidFill>
                    <a:srgbClr val="002060"/>
                  </a:solidFill>
                  <a:latin typeface="DM Sans" pitchFamily="2" charset="-70"/>
                </a:rPr>
                <a:t>juridiniai </a:t>
              </a:r>
              <a:r>
                <a:rPr lang="lt-LT" sz="1400" dirty="0">
                  <a:solidFill>
                    <a:srgbClr val="002060"/>
                  </a:solidFill>
                  <a:latin typeface="DM Sans" pitchFamily="2" charset="-70"/>
                </a:rPr>
                <a:t>asmenys</a:t>
              </a:r>
            </a:p>
          </p:txBody>
        </p:sp>
      </p:grpSp>
      <p:sp>
        <p:nvSpPr>
          <p:cNvPr id="22" name="Rectangle: Folded Corner 21">
            <a:extLst>
              <a:ext uri="{FF2B5EF4-FFF2-40B4-BE49-F238E27FC236}">
                <a16:creationId xmlns:a16="http://schemas.microsoft.com/office/drawing/2014/main" id="{DCA20B05-9452-770D-FE64-AB022313F202}"/>
              </a:ext>
            </a:extLst>
          </p:cNvPr>
          <p:cNvSpPr/>
          <p:nvPr/>
        </p:nvSpPr>
        <p:spPr>
          <a:xfrm>
            <a:off x="6743704" y="3706535"/>
            <a:ext cx="2663188" cy="1264446"/>
          </a:xfrm>
          <a:prstGeom prst="foldedCorne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lt-LT" sz="1400" dirty="0">
                <a:solidFill>
                  <a:schemeClr val="accent6">
                    <a:lumMod val="75000"/>
                  </a:schemeClr>
                </a:solidFill>
                <a:latin typeface="DM Sans" pitchFamily="2" charset="-70"/>
              </a:rPr>
              <a:t>Partnerystė projekte </a:t>
            </a:r>
            <a:r>
              <a:rPr lang="lt-LT" sz="1400" u="sng" dirty="0">
                <a:solidFill>
                  <a:schemeClr val="accent6">
                    <a:lumMod val="75000"/>
                  </a:schemeClr>
                </a:solidFill>
                <a:latin typeface="DM Sans" pitchFamily="2" charset="-70"/>
              </a:rPr>
              <a:t>turi būti pagrįsta</a:t>
            </a:r>
            <a:r>
              <a:rPr lang="lt-LT" sz="1400" dirty="0">
                <a:solidFill>
                  <a:schemeClr val="accent6">
                    <a:lumMod val="75000"/>
                  </a:schemeClr>
                </a:solidFill>
                <a:latin typeface="DM Sans" pitchFamily="2" charset="-70"/>
              </a:rPr>
              <a:t>, teikti naudą ir prisidėti prie projekto tikslo įgyvendinimo </a:t>
            </a:r>
          </a:p>
        </p:txBody>
      </p:sp>
      <p:sp>
        <p:nvSpPr>
          <p:cNvPr id="23" name="Rectangle: Folded Corner 22">
            <a:extLst>
              <a:ext uri="{FF2B5EF4-FFF2-40B4-BE49-F238E27FC236}">
                <a16:creationId xmlns:a16="http://schemas.microsoft.com/office/drawing/2014/main" id="{32A5AABD-28A6-B517-1E55-421EE0B320BE}"/>
              </a:ext>
            </a:extLst>
          </p:cNvPr>
          <p:cNvSpPr/>
          <p:nvPr/>
        </p:nvSpPr>
        <p:spPr>
          <a:xfrm>
            <a:off x="6765508" y="5165886"/>
            <a:ext cx="2663189" cy="1480976"/>
          </a:xfrm>
          <a:prstGeom prst="foldedCorne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lt-LT" sz="1400" dirty="0">
              <a:solidFill>
                <a:schemeClr val="accent6">
                  <a:lumMod val="75000"/>
                </a:schemeClr>
              </a:solidFill>
              <a:latin typeface="DM Sans" pitchFamily="2" charset="-70"/>
            </a:endParaRPr>
          </a:p>
          <a:p>
            <a:r>
              <a:rPr lang="lt-LT" sz="1400" dirty="0">
                <a:solidFill>
                  <a:schemeClr val="accent6">
                    <a:lumMod val="75000"/>
                  </a:schemeClr>
                </a:solidFill>
                <a:latin typeface="DM Sans" pitchFamily="2" charset="-70"/>
              </a:rPr>
              <a:t>Partnerystės sutartis tarp pareiškėjo ir projekto partnerio turi būti sudaryta iki PĮP pateikimo administruojančiai institucijai dienos.</a:t>
            </a:r>
          </a:p>
        </p:txBody>
      </p:sp>
      <p:grpSp>
        <p:nvGrpSpPr>
          <p:cNvPr id="24" name="Group 23">
            <a:extLst>
              <a:ext uri="{FF2B5EF4-FFF2-40B4-BE49-F238E27FC236}">
                <a16:creationId xmlns:a16="http://schemas.microsoft.com/office/drawing/2014/main" id="{D1FD27A0-A270-534B-62F2-459B9BA65161}"/>
              </a:ext>
            </a:extLst>
          </p:cNvPr>
          <p:cNvGrpSpPr/>
          <p:nvPr/>
        </p:nvGrpSpPr>
        <p:grpSpPr>
          <a:xfrm>
            <a:off x="2176372" y="3941721"/>
            <a:ext cx="2426971" cy="1188720"/>
            <a:chOff x="5857666" y="4929099"/>
            <a:chExt cx="2066079" cy="1405890"/>
          </a:xfrm>
        </p:grpSpPr>
        <p:sp>
          <p:nvSpPr>
            <p:cNvPr id="25" name="Rectangle: Rounded Corners 24">
              <a:extLst>
                <a:ext uri="{FF2B5EF4-FFF2-40B4-BE49-F238E27FC236}">
                  <a16:creationId xmlns:a16="http://schemas.microsoft.com/office/drawing/2014/main" id="{26E0C25D-838C-9E39-F175-CA12CF4818E2}"/>
                </a:ext>
              </a:extLst>
            </p:cNvPr>
            <p:cNvSpPr/>
            <p:nvPr/>
          </p:nvSpPr>
          <p:spPr>
            <a:xfrm>
              <a:off x="5857666" y="4929099"/>
              <a:ext cx="2066079" cy="1405890"/>
            </a:xfrm>
            <a:prstGeom prst="roundRect">
              <a:avLst/>
            </a:prstGeom>
            <a:noFill/>
            <a:ln w="57150">
              <a:solidFill>
                <a:srgbClr val="092D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6" name="TextBox 25">
              <a:extLst>
                <a:ext uri="{FF2B5EF4-FFF2-40B4-BE49-F238E27FC236}">
                  <a16:creationId xmlns:a16="http://schemas.microsoft.com/office/drawing/2014/main" id="{C24A5BF3-44EC-1880-3477-6982CE59F816}"/>
                </a:ext>
              </a:extLst>
            </p:cNvPr>
            <p:cNvSpPr txBox="1"/>
            <p:nvPr/>
          </p:nvSpPr>
          <p:spPr>
            <a:xfrm>
              <a:off x="5992123" y="5051612"/>
              <a:ext cx="1851660" cy="954107"/>
            </a:xfrm>
            <a:prstGeom prst="rect">
              <a:avLst/>
            </a:prstGeom>
            <a:noFill/>
          </p:spPr>
          <p:txBody>
            <a:bodyPr wrap="square" rtlCol="0">
              <a:spAutoFit/>
            </a:bodyPr>
            <a:lstStyle/>
            <a:p>
              <a:r>
                <a:rPr lang="lt-LT" sz="1400" dirty="0">
                  <a:solidFill>
                    <a:srgbClr val="002060"/>
                  </a:solidFill>
                  <a:latin typeface="DM Sans" pitchFamily="2" charset="-70"/>
                </a:rPr>
                <a:t>Kultūros infrastruktūros objektų savininkai ir (arba) valdytojai</a:t>
              </a:r>
            </a:p>
          </p:txBody>
        </p:sp>
      </p:grpSp>
      <p:cxnSp>
        <p:nvCxnSpPr>
          <p:cNvPr id="28" name="Straight Connector 27">
            <a:extLst>
              <a:ext uri="{FF2B5EF4-FFF2-40B4-BE49-F238E27FC236}">
                <a16:creationId xmlns:a16="http://schemas.microsoft.com/office/drawing/2014/main" id="{F3442680-5515-8A34-530D-B4B1F9598AEE}"/>
              </a:ext>
            </a:extLst>
          </p:cNvPr>
          <p:cNvCxnSpPr>
            <a:stCxn id="2" idx="0"/>
            <a:endCxn id="14" idx="2"/>
          </p:cNvCxnSpPr>
          <p:nvPr/>
        </p:nvCxnSpPr>
        <p:spPr>
          <a:xfrm flipV="1">
            <a:off x="3378955" y="2544524"/>
            <a:ext cx="0" cy="379814"/>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4175E4E-60BB-F1D3-2FC5-DBC2E7E758C9}"/>
              </a:ext>
            </a:extLst>
          </p:cNvPr>
          <p:cNvCxnSpPr/>
          <p:nvPr/>
        </p:nvCxnSpPr>
        <p:spPr>
          <a:xfrm flipV="1">
            <a:off x="3366482" y="3549972"/>
            <a:ext cx="0" cy="379814"/>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046F3F52-0622-E72A-7AA9-C3661C8B7183}"/>
              </a:ext>
            </a:extLst>
          </p:cNvPr>
          <p:cNvGrpSpPr/>
          <p:nvPr/>
        </p:nvGrpSpPr>
        <p:grpSpPr>
          <a:xfrm>
            <a:off x="1916428" y="3098441"/>
            <a:ext cx="462362" cy="234314"/>
            <a:chOff x="1916428" y="3098441"/>
            <a:chExt cx="462362" cy="234314"/>
          </a:xfrm>
        </p:grpSpPr>
        <p:cxnSp>
          <p:nvCxnSpPr>
            <p:cNvPr id="31" name="Straight Connector 30">
              <a:extLst>
                <a:ext uri="{FF2B5EF4-FFF2-40B4-BE49-F238E27FC236}">
                  <a16:creationId xmlns:a16="http://schemas.microsoft.com/office/drawing/2014/main" id="{CC7ABD58-FCDA-61FA-FA4E-11064028E532}"/>
                </a:ext>
              </a:extLst>
            </p:cNvPr>
            <p:cNvCxnSpPr>
              <a:cxnSpLocks/>
              <a:endCxn id="2" idx="1"/>
            </p:cNvCxnSpPr>
            <p:nvPr/>
          </p:nvCxnSpPr>
          <p:spPr>
            <a:xfrm>
              <a:off x="1916428" y="3226369"/>
              <a:ext cx="462362"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Multiplication Sign 33">
              <a:extLst>
                <a:ext uri="{FF2B5EF4-FFF2-40B4-BE49-F238E27FC236}">
                  <a16:creationId xmlns:a16="http://schemas.microsoft.com/office/drawing/2014/main" id="{614C7E7A-EE1A-F924-2A10-C1992D1735C3}"/>
                </a:ext>
              </a:extLst>
            </p:cNvPr>
            <p:cNvSpPr/>
            <p:nvPr/>
          </p:nvSpPr>
          <p:spPr>
            <a:xfrm>
              <a:off x="2013951" y="3098441"/>
              <a:ext cx="304367" cy="234314"/>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grpSp>
      <p:cxnSp>
        <p:nvCxnSpPr>
          <p:cNvPr id="36" name="Straight Connector 35">
            <a:extLst>
              <a:ext uri="{FF2B5EF4-FFF2-40B4-BE49-F238E27FC236}">
                <a16:creationId xmlns:a16="http://schemas.microsoft.com/office/drawing/2014/main" id="{8E29C47C-FF85-96C4-E7C7-B4DA8EE22558}"/>
              </a:ext>
            </a:extLst>
          </p:cNvPr>
          <p:cNvCxnSpPr/>
          <p:nvPr/>
        </p:nvCxnSpPr>
        <p:spPr>
          <a:xfrm flipV="1">
            <a:off x="8059773" y="2544524"/>
            <a:ext cx="0" cy="379814"/>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17A0264-C7C8-3500-B084-A5F41E0FC6B4}"/>
              </a:ext>
            </a:extLst>
          </p:cNvPr>
          <p:cNvCxnSpPr>
            <a:cxnSpLocks/>
          </p:cNvCxnSpPr>
          <p:nvPr/>
        </p:nvCxnSpPr>
        <p:spPr>
          <a:xfrm>
            <a:off x="8059773" y="3440115"/>
            <a:ext cx="0" cy="292058"/>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21229E8-42DF-5D46-FA2B-919F0427F01D}"/>
              </a:ext>
            </a:extLst>
          </p:cNvPr>
          <p:cNvCxnSpPr>
            <a:cxnSpLocks/>
          </p:cNvCxnSpPr>
          <p:nvPr/>
        </p:nvCxnSpPr>
        <p:spPr>
          <a:xfrm flipH="1">
            <a:off x="8086199" y="4933673"/>
            <a:ext cx="1" cy="226378"/>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52" name="Group 51">
            <a:extLst>
              <a:ext uri="{FF2B5EF4-FFF2-40B4-BE49-F238E27FC236}">
                <a16:creationId xmlns:a16="http://schemas.microsoft.com/office/drawing/2014/main" id="{5834CA65-6F6F-0746-3D71-541981E35159}"/>
              </a:ext>
            </a:extLst>
          </p:cNvPr>
          <p:cNvGrpSpPr/>
          <p:nvPr/>
        </p:nvGrpSpPr>
        <p:grpSpPr>
          <a:xfrm>
            <a:off x="308385" y="2006388"/>
            <a:ext cx="1729661" cy="3276453"/>
            <a:chOff x="5946087" y="4248402"/>
            <a:chExt cx="2066079" cy="2111215"/>
          </a:xfrm>
        </p:grpSpPr>
        <p:sp>
          <p:nvSpPr>
            <p:cNvPr id="53" name="Rectangle: Rounded Corners 52">
              <a:extLst>
                <a:ext uri="{FF2B5EF4-FFF2-40B4-BE49-F238E27FC236}">
                  <a16:creationId xmlns:a16="http://schemas.microsoft.com/office/drawing/2014/main" id="{7BAA3AAA-6F0C-806A-9AD1-8D544F8E879D}"/>
                </a:ext>
              </a:extLst>
            </p:cNvPr>
            <p:cNvSpPr/>
            <p:nvPr/>
          </p:nvSpPr>
          <p:spPr>
            <a:xfrm>
              <a:off x="5946087" y="4248402"/>
              <a:ext cx="2066079" cy="2111215"/>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54" name="TextBox 53">
              <a:extLst>
                <a:ext uri="{FF2B5EF4-FFF2-40B4-BE49-F238E27FC236}">
                  <a16:creationId xmlns:a16="http://schemas.microsoft.com/office/drawing/2014/main" id="{68B3EAE0-0F81-3BA9-0AE0-D96FCD800F7A}"/>
                </a:ext>
              </a:extLst>
            </p:cNvPr>
            <p:cNvSpPr txBox="1"/>
            <p:nvPr/>
          </p:nvSpPr>
          <p:spPr>
            <a:xfrm>
              <a:off x="6097015" y="4346875"/>
              <a:ext cx="1851660" cy="1988702"/>
            </a:xfrm>
            <a:prstGeom prst="rect">
              <a:avLst/>
            </a:prstGeom>
            <a:noFill/>
          </p:spPr>
          <p:txBody>
            <a:bodyPr wrap="square" rtlCol="0">
              <a:spAutoFit/>
            </a:bodyPr>
            <a:lstStyle/>
            <a:p>
              <a:r>
                <a:rPr lang="lt-LT" sz="1400" b="1" u="sng" dirty="0">
                  <a:solidFill>
                    <a:srgbClr val="FF0000"/>
                  </a:solidFill>
                  <a:effectLst/>
                  <a:latin typeface="DM Sans" pitchFamily="2" charset="-70"/>
                  <a:ea typeface="Times New Roman" panose="02020603050405020304" pitchFamily="18" charset="0"/>
                </a:rPr>
                <a:t>Pareiškėjais negali būti </a:t>
              </a:r>
              <a:r>
                <a:rPr lang="lt-LT" sz="1400" dirty="0">
                  <a:solidFill>
                    <a:srgbClr val="092E68"/>
                  </a:solidFill>
                  <a:effectLst/>
                  <a:latin typeface="DM Sans" pitchFamily="2" charset="-70"/>
                  <a:ea typeface="Times New Roman" panose="02020603050405020304" pitchFamily="18" charset="0"/>
                </a:rPr>
                <a:t>viešieji juridiniai asmenys, kurių savininko ar dalininko teises ir pareigas įgyvendina Lietuvos Respublikos kultūros ministerija </a:t>
              </a:r>
              <a:endParaRPr lang="lt-LT" sz="1400" dirty="0">
                <a:solidFill>
                  <a:srgbClr val="092E68"/>
                </a:solidFill>
                <a:latin typeface="DM Sans" pitchFamily="2" charset="-70"/>
              </a:endParaRPr>
            </a:p>
          </p:txBody>
        </p:sp>
      </p:grpSp>
      <p:grpSp>
        <p:nvGrpSpPr>
          <p:cNvPr id="56" name="Group 55">
            <a:extLst>
              <a:ext uri="{FF2B5EF4-FFF2-40B4-BE49-F238E27FC236}">
                <a16:creationId xmlns:a16="http://schemas.microsoft.com/office/drawing/2014/main" id="{45BFF6EC-4FBB-DBF3-A214-B33A3E094EA4}"/>
              </a:ext>
            </a:extLst>
          </p:cNvPr>
          <p:cNvGrpSpPr/>
          <p:nvPr/>
        </p:nvGrpSpPr>
        <p:grpSpPr>
          <a:xfrm>
            <a:off x="9197516" y="3009811"/>
            <a:ext cx="823058" cy="216558"/>
            <a:chOff x="1916428" y="3098441"/>
            <a:chExt cx="462362" cy="234314"/>
          </a:xfrm>
        </p:grpSpPr>
        <p:cxnSp>
          <p:nvCxnSpPr>
            <p:cNvPr id="57" name="Straight Connector 56">
              <a:extLst>
                <a:ext uri="{FF2B5EF4-FFF2-40B4-BE49-F238E27FC236}">
                  <a16:creationId xmlns:a16="http://schemas.microsoft.com/office/drawing/2014/main" id="{8838D52B-0B52-A51F-AB53-53C964823905}"/>
                </a:ext>
              </a:extLst>
            </p:cNvPr>
            <p:cNvCxnSpPr>
              <a:cxnSpLocks/>
            </p:cNvCxnSpPr>
            <p:nvPr/>
          </p:nvCxnSpPr>
          <p:spPr>
            <a:xfrm>
              <a:off x="1916428" y="3226369"/>
              <a:ext cx="462362"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8" name="Multiplication Sign 57">
              <a:extLst>
                <a:ext uri="{FF2B5EF4-FFF2-40B4-BE49-F238E27FC236}">
                  <a16:creationId xmlns:a16="http://schemas.microsoft.com/office/drawing/2014/main" id="{5CD8CE2E-F33A-3926-D138-D340AB6A573E}"/>
                </a:ext>
              </a:extLst>
            </p:cNvPr>
            <p:cNvSpPr/>
            <p:nvPr/>
          </p:nvSpPr>
          <p:spPr>
            <a:xfrm>
              <a:off x="2013951" y="3098441"/>
              <a:ext cx="304367" cy="234314"/>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grpSp>
    </p:spTree>
    <p:extLst>
      <p:ext uri="{BB962C8B-B14F-4D97-AF65-F5344CB8AC3E}">
        <p14:creationId xmlns:p14="http://schemas.microsoft.com/office/powerpoint/2010/main" val="26781623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9E7E49D-0804-131D-E5B0-B413C4BF42BD}"/>
              </a:ext>
            </a:extLst>
          </p:cNvPr>
          <p:cNvSpPr>
            <a:spLocks noGrp="1"/>
          </p:cNvSpPr>
          <p:nvPr>
            <p:ph type="body" sz="quarter" idx="17"/>
          </p:nvPr>
        </p:nvSpPr>
        <p:spPr>
          <a:xfrm>
            <a:off x="1348740" y="586934"/>
            <a:ext cx="10344251" cy="1092450"/>
          </a:xfrm>
        </p:spPr>
        <p:txBody>
          <a:bodyPr/>
          <a:lstStyle/>
          <a:p>
            <a:pPr algn="l"/>
            <a:r>
              <a:rPr lang="lt-LT" sz="3600" dirty="0"/>
              <a:t>Pagrindinės Aprašo sąlygos (stebėsenos rodikliai)</a:t>
            </a:r>
          </a:p>
          <a:p>
            <a:endParaRPr lang="x-none" dirty="0"/>
          </a:p>
        </p:txBody>
      </p:sp>
      <p:sp>
        <p:nvSpPr>
          <p:cNvPr id="12" name="Slide Number Placeholder 11">
            <a:extLst>
              <a:ext uri="{FF2B5EF4-FFF2-40B4-BE49-F238E27FC236}">
                <a16:creationId xmlns:a16="http://schemas.microsoft.com/office/drawing/2014/main" id="{B74D836E-412A-CD06-183E-A9C51514E175}"/>
              </a:ext>
            </a:extLst>
          </p:cNvPr>
          <p:cNvSpPr>
            <a:spLocks noGrp="1"/>
          </p:cNvSpPr>
          <p:nvPr>
            <p:ph type="sldNum" sz="quarter" idx="4"/>
          </p:nvPr>
        </p:nvSpPr>
        <p:spPr/>
        <p:txBody>
          <a:bodyPr/>
          <a:lstStyle/>
          <a:p>
            <a:fld id="{2C9A1DEF-F8CC-264F-9A7B-89BAB9CBC5C2}" type="slidenum">
              <a:rPr lang="en-US" smtClean="0"/>
              <a:pPr/>
              <a:t>13</a:t>
            </a:fld>
            <a:r>
              <a:rPr lang="en-US"/>
              <a:t>   |   Centrinė projektų valdymo agentūra</a:t>
            </a:r>
            <a:endParaRPr lang="x-none" dirty="0"/>
          </a:p>
        </p:txBody>
      </p:sp>
      <p:graphicFrame>
        <p:nvGraphicFramePr>
          <p:cNvPr id="8" name="Table 7">
            <a:extLst>
              <a:ext uri="{FF2B5EF4-FFF2-40B4-BE49-F238E27FC236}">
                <a16:creationId xmlns:a16="http://schemas.microsoft.com/office/drawing/2014/main" id="{6A13EC6F-1D75-C6CE-1C95-E1BEE74185C4}"/>
              </a:ext>
            </a:extLst>
          </p:cNvPr>
          <p:cNvGraphicFramePr>
            <a:graphicFrameLocks noGrp="1"/>
          </p:cNvGraphicFramePr>
          <p:nvPr>
            <p:extLst>
              <p:ext uri="{D42A27DB-BD31-4B8C-83A1-F6EECF244321}">
                <p14:modId xmlns:p14="http://schemas.microsoft.com/office/powerpoint/2010/main" val="3804404692"/>
              </p:ext>
            </p:extLst>
          </p:nvPr>
        </p:nvGraphicFramePr>
        <p:xfrm>
          <a:off x="1702587" y="2220500"/>
          <a:ext cx="8378964" cy="2823220"/>
        </p:xfrm>
        <a:graphic>
          <a:graphicData uri="http://schemas.openxmlformats.org/drawingml/2006/table">
            <a:tbl>
              <a:tblPr firstRow="1" firstCol="1" bandRow="1">
                <a:tableStyleId>{5C22544A-7EE6-4342-B048-85BDC9FD1C3A}</a:tableStyleId>
              </a:tblPr>
              <a:tblGrid>
                <a:gridCol w="2094741">
                  <a:extLst>
                    <a:ext uri="{9D8B030D-6E8A-4147-A177-3AD203B41FA5}">
                      <a16:colId xmlns:a16="http://schemas.microsoft.com/office/drawing/2014/main" val="291232651"/>
                    </a:ext>
                  </a:extLst>
                </a:gridCol>
                <a:gridCol w="2418277">
                  <a:extLst>
                    <a:ext uri="{9D8B030D-6E8A-4147-A177-3AD203B41FA5}">
                      <a16:colId xmlns:a16="http://schemas.microsoft.com/office/drawing/2014/main" val="630241412"/>
                    </a:ext>
                  </a:extLst>
                </a:gridCol>
                <a:gridCol w="2176041">
                  <a:extLst>
                    <a:ext uri="{9D8B030D-6E8A-4147-A177-3AD203B41FA5}">
                      <a16:colId xmlns:a16="http://schemas.microsoft.com/office/drawing/2014/main" val="154875238"/>
                    </a:ext>
                  </a:extLst>
                </a:gridCol>
                <a:gridCol w="1689905">
                  <a:extLst>
                    <a:ext uri="{9D8B030D-6E8A-4147-A177-3AD203B41FA5}">
                      <a16:colId xmlns:a16="http://schemas.microsoft.com/office/drawing/2014/main" val="663332967"/>
                    </a:ext>
                  </a:extLst>
                </a:gridCol>
              </a:tblGrid>
              <a:tr h="661596">
                <a:tc>
                  <a:txBody>
                    <a:bodyPr/>
                    <a:lstStyle/>
                    <a:p>
                      <a:pPr algn="ctr"/>
                      <a:r>
                        <a:rPr lang="lt-LT" sz="1400" dirty="0">
                          <a:effectLst/>
                          <a:latin typeface="DM Sans" pitchFamily="2" charset="-70"/>
                        </a:rPr>
                        <a:t>Rodiklio pavadinimas</a:t>
                      </a:r>
                      <a:endParaRPr lang="lt-LT" sz="1400" dirty="0">
                        <a:effectLst/>
                        <a:latin typeface="DM Sans" pitchFamily="2" charset="-70"/>
                        <a:ea typeface="Times New Roman" panose="02020603050405020304" pitchFamily="18" charset="0"/>
                      </a:endParaRPr>
                    </a:p>
                  </a:txBody>
                  <a:tcPr marL="68580" marR="68580" marT="0" marB="0" anchor="ctr"/>
                </a:tc>
                <a:tc>
                  <a:txBody>
                    <a:bodyPr/>
                    <a:lstStyle/>
                    <a:p>
                      <a:pPr algn="ctr"/>
                      <a:r>
                        <a:rPr lang="lt-LT" sz="1400" dirty="0">
                          <a:effectLst/>
                          <a:latin typeface="DM Sans" pitchFamily="2" charset="-70"/>
                        </a:rPr>
                        <a:t>Rodiklio kodas</a:t>
                      </a:r>
                      <a:endParaRPr lang="lt-LT" sz="1400" dirty="0">
                        <a:effectLst/>
                        <a:latin typeface="DM Sans" pitchFamily="2" charset="-70"/>
                        <a:ea typeface="Times New Roman" panose="02020603050405020304" pitchFamily="18" charset="0"/>
                      </a:endParaRPr>
                    </a:p>
                  </a:txBody>
                  <a:tcPr marL="68580" marR="68580" marT="0" marB="0" anchor="ctr"/>
                </a:tc>
                <a:tc>
                  <a:txBody>
                    <a:bodyPr/>
                    <a:lstStyle/>
                    <a:p>
                      <a:pPr algn="ctr"/>
                      <a:r>
                        <a:rPr lang="lt-LT" sz="1400" dirty="0">
                          <a:effectLst/>
                          <a:latin typeface="DM Sans" pitchFamily="2" charset="-70"/>
                        </a:rPr>
                        <a:t>Matavimo vienetai</a:t>
                      </a:r>
                      <a:endParaRPr lang="lt-LT" sz="1400" dirty="0">
                        <a:effectLst/>
                        <a:latin typeface="DM Sans" pitchFamily="2" charset="-70"/>
                        <a:ea typeface="Times New Roman" panose="02020603050405020304" pitchFamily="18" charset="0"/>
                      </a:endParaRPr>
                    </a:p>
                  </a:txBody>
                  <a:tcPr marL="68580" marR="68580" marT="0" marB="0" anchor="ctr"/>
                </a:tc>
                <a:tc>
                  <a:txBody>
                    <a:bodyPr/>
                    <a:lstStyle/>
                    <a:p>
                      <a:pPr algn="ctr"/>
                      <a:r>
                        <a:rPr lang="lt-LT" sz="1400" dirty="0">
                          <a:effectLst/>
                          <a:latin typeface="DM Sans" pitchFamily="2" charset="-70"/>
                        </a:rPr>
                        <a:t>Siektina reikšmė ir pasiekimo data</a:t>
                      </a:r>
                      <a:endParaRPr lang="lt-LT" sz="1400" dirty="0">
                        <a:effectLst/>
                        <a:latin typeface="DM Sans" pitchFamily="2" charset="-70"/>
                        <a:ea typeface="Times New Roman" panose="02020603050405020304" pitchFamily="18" charset="0"/>
                      </a:endParaRPr>
                    </a:p>
                  </a:txBody>
                  <a:tcPr marL="68580" marR="68580" marT="0" marB="0" anchor="ctr"/>
                </a:tc>
                <a:extLst>
                  <a:ext uri="{0D108BD9-81ED-4DB2-BD59-A6C34878D82A}">
                    <a16:rowId xmlns:a16="http://schemas.microsoft.com/office/drawing/2014/main" val="4291015463"/>
                  </a:ext>
                </a:extLst>
              </a:tr>
              <a:tr h="632704">
                <a:tc>
                  <a:txBody>
                    <a:bodyPr/>
                    <a:lstStyle/>
                    <a:p>
                      <a:r>
                        <a:rPr lang="lt-LT" sz="1400" dirty="0">
                          <a:effectLst/>
                          <a:latin typeface="DM Sans" pitchFamily="2" charset="-70"/>
                        </a:rPr>
                        <a:t>Paramą gavusių kultūros ir turizmo objektų lankytojai</a:t>
                      </a:r>
                      <a:endParaRPr lang="lt-LT" sz="1400" dirty="0">
                        <a:effectLst/>
                        <a:latin typeface="DM Sans" pitchFamily="2" charset="-70"/>
                        <a:ea typeface="Times New Roman" panose="02020603050405020304" pitchFamily="18" charset="0"/>
                      </a:endParaRPr>
                    </a:p>
                  </a:txBody>
                  <a:tcPr marL="68580" marR="68580" marT="0" marB="0"/>
                </a:tc>
                <a:tc>
                  <a:txBody>
                    <a:bodyPr/>
                    <a:lstStyle/>
                    <a:p>
                      <a:r>
                        <a:rPr lang="lt-LT" sz="1400" dirty="0">
                          <a:effectLst/>
                          <a:latin typeface="DM Sans" pitchFamily="2" charset="-70"/>
                        </a:rPr>
                        <a:t>R-08-001-04-01-01-04</a:t>
                      </a:r>
                    </a:p>
                    <a:p>
                      <a:r>
                        <a:rPr lang="lt-LT" sz="1400" dirty="0">
                          <a:effectLst/>
                          <a:latin typeface="DM Sans" pitchFamily="2" charset="-70"/>
                        </a:rPr>
                        <a:t> </a:t>
                      </a:r>
                    </a:p>
                    <a:p>
                      <a:r>
                        <a:rPr lang="lt-LT" sz="1400" dirty="0">
                          <a:effectLst/>
                          <a:latin typeface="DM Sans" pitchFamily="2" charset="-70"/>
                        </a:rPr>
                        <a:t>R.B.2.2077</a:t>
                      </a:r>
                      <a:endParaRPr lang="lt-LT" sz="1400" dirty="0">
                        <a:effectLst/>
                        <a:latin typeface="DM Sans" pitchFamily="2" charset="-70"/>
                        <a:ea typeface="Times New Roman" panose="02020603050405020304" pitchFamily="18" charset="0"/>
                      </a:endParaRPr>
                    </a:p>
                  </a:txBody>
                  <a:tcPr marL="68580" marR="68580" marT="0" marB="0"/>
                </a:tc>
                <a:tc>
                  <a:txBody>
                    <a:bodyPr/>
                    <a:lstStyle/>
                    <a:p>
                      <a:r>
                        <a:rPr lang="lt-LT" sz="1400" dirty="0">
                          <a:effectLst/>
                          <a:latin typeface="DM Sans" pitchFamily="2" charset="-70"/>
                        </a:rPr>
                        <a:t>Lankytojai per metus</a:t>
                      </a:r>
                      <a:endParaRPr lang="lt-LT" sz="1400" dirty="0">
                        <a:effectLst/>
                        <a:latin typeface="DM Sans" pitchFamily="2" charset="-70"/>
                        <a:ea typeface="Times New Roman" panose="02020603050405020304" pitchFamily="18" charset="0"/>
                      </a:endParaRPr>
                    </a:p>
                  </a:txBody>
                  <a:tcPr marL="68580" marR="68580" marT="0" marB="0"/>
                </a:tc>
                <a:tc>
                  <a:txBody>
                    <a:bodyPr/>
                    <a:lstStyle/>
                    <a:p>
                      <a:endParaRPr lang="lt-LT"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100401740"/>
                  </a:ext>
                </a:extLst>
              </a:tr>
              <a:tr h="729932">
                <a:tc>
                  <a:txBody>
                    <a:bodyPr/>
                    <a:lstStyle/>
                    <a:p>
                      <a:r>
                        <a:rPr lang="lt-LT" sz="1400">
                          <a:effectLst/>
                          <a:latin typeface="DM Sans" pitchFamily="2" charset="-70"/>
                        </a:rPr>
                        <a:t>Paramą gavę kultūros ir turizmo objektai</a:t>
                      </a:r>
                      <a:endParaRPr lang="lt-LT" sz="1400">
                        <a:effectLst/>
                        <a:latin typeface="DM Sans" pitchFamily="2" charset="-70"/>
                        <a:ea typeface="Times New Roman" panose="02020603050405020304" pitchFamily="18" charset="0"/>
                      </a:endParaRPr>
                    </a:p>
                  </a:txBody>
                  <a:tcPr marL="68580" marR="68580" marT="0" marB="0"/>
                </a:tc>
                <a:tc>
                  <a:txBody>
                    <a:bodyPr/>
                    <a:lstStyle/>
                    <a:p>
                      <a:r>
                        <a:rPr lang="lt-LT" sz="1400" dirty="0">
                          <a:effectLst/>
                          <a:latin typeface="DM Sans" pitchFamily="2" charset="-70"/>
                        </a:rPr>
                        <a:t>P-08-001-04-01-01-06</a:t>
                      </a:r>
                    </a:p>
                    <a:p>
                      <a:r>
                        <a:rPr lang="lt-LT" sz="1400" dirty="0">
                          <a:effectLst/>
                          <a:latin typeface="DM Sans" pitchFamily="2" charset="-70"/>
                        </a:rPr>
                        <a:t> </a:t>
                      </a:r>
                    </a:p>
                    <a:p>
                      <a:r>
                        <a:rPr lang="lt-LT" sz="1400" dirty="0">
                          <a:effectLst/>
                          <a:latin typeface="DM Sans" pitchFamily="2" charset="-70"/>
                        </a:rPr>
                        <a:t>P.B.2.2077</a:t>
                      </a:r>
                      <a:endParaRPr lang="lt-LT" sz="1400" dirty="0">
                        <a:effectLst/>
                        <a:latin typeface="DM Sans" pitchFamily="2" charset="-70"/>
                        <a:ea typeface="Times New Roman" panose="02020603050405020304" pitchFamily="18" charset="0"/>
                      </a:endParaRPr>
                    </a:p>
                  </a:txBody>
                  <a:tcPr marL="68580" marR="68580" marT="0" marB="0"/>
                </a:tc>
                <a:tc>
                  <a:txBody>
                    <a:bodyPr/>
                    <a:lstStyle/>
                    <a:p>
                      <a:r>
                        <a:rPr lang="lt-LT" sz="1400" dirty="0">
                          <a:effectLst/>
                          <a:latin typeface="DM Sans" pitchFamily="2" charset="-70"/>
                        </a:rPr>
                        <a:t>Objektų skaičius</a:t>
                      </a:r>
                      <a:endParaRPr lang="lt-LT" sz="1400" dirty="0">
                        <a:effectLst/>
                        <a:latin typeface="DM Sans" pitchFamily="2" charset="-70"/>
                        <a:ea typeface="Times New Roman" panose="02020603050405020304" pitchFamily="18" charset="0"/>
                      </a:endParaRPr>
                    </a:p>
                  </a:txBody>
                  <a:tcPr marL="68580" marR="68580" marT="0" marB="0"/>
                </a:tc>
                <a:tc>
                  <a:txBody>
                    <a:bodyPr/>
                    <a:lstStyle/>
                    <a:p>
                      <a:endParaRPr lang="lt-LT"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959060493"/>
                  </a:ext>
                </a:extLst>
              </a:tr>
              <a:tr h="260697">
                <a:tc gridSpan="4">
                  <a:txBody>
                    <a:bodyPr/>
                    <a:lstStyle/>
                    <a:p>
                      <a:r>
                        <a:rPr lang="lt-LT" sz="1400" dirty="0">
                          <a:effectLst/>
                          <a:latin typeface="DM Sans" pitchFamily="2" charset="-70"/>
                        </a:rPr>
                        <a:t>Lietuvos Respublikos kultūros ministerijos stebėsenos rodiklių aprašymo kortelės.</a:t>
                      </a:r>
                      <a:endParaRPr lang="lt-LT" sz="1400" dirty="0">
                        <a:effectLst/>
                        <a:latin typeface="DM Sans" pitchFamily="2" charset="-70"/>
                        <a:ea typeface="Times New Roman" panose="02020603050405020304" pitchFamily="18" charset="0"/>
                      </a:endParaRPr>
                    </a:p>
                  </a:txBody>
                  <a:tcPr marL="68580" marR="68580" marT="0" marB="0">
                    <a:solidFill>
                      <a:schemeClr val="accent5">
                        <a:lumMod val="75000"/>
                      </a:schemeClr>
                    </a:solidFill>
                  </a:tcPr>
                </a:tc>
                <a:tc hMerge="1">
                  <a:txBody>
                    <a:bodyPr/>
                    <a:lstStyle/>
                    <a:p>
                      <a:endParaRPr lang="lt-LT"/>
                    </a:p>
                  </a:txBody>
                  <a:tcPr/>
                </a:tc>
                <a:tc hMerge="1">
                  <a:txBody>
                    <a:bodyPr/>
                    <a:lstStyle/>
                    <a:p>
                      <a:endParaRPr lang="lt-LT"/>
                    </a:p>
                  </a:txBody>
                  <a:tcPr/>
                </a:tc>
                <a:tc hMerge="1">
                  <a:txBody>
                    <a:bodyPr/>
                    <a:lstStyle/>
                    <a:p>
                      <a:endParaRPr lang="lt-LT"/>
                    </a:p>
                  </a:txBody>
                  <a:tcPr/>
                </a:tc>
                <a:extLst>
                  <a:ext uri="{0D108BD9-81ED-4DB2-BD59-A6C34878D82A}">
                    <a16:rowId xmlns:a16="http://schemas.microsoft.com/office/drawing/2014/main" val="3990700226"/>
                  </a:ext>
                </a:extLst>
              </a:tr>
              <a:tr h="530915">
                <a:tc gridSpan="4">
                  <a:txBody>
                    <a:bodyPr/>
                    <a:lstStyle/>
                    <a:p>
                      <a:r>
                        <a:rPr lang="lt-LT" sz="1400" u="sng" dirty="0">
                          <a:effectLst/>
                          <a:latin typeface="DM Sans" pitchFamily="2" charset="-70"/>
                        </a:rPr>
                        <a:t>https://lrkm.lrv.lt/uploads/lrkm/documents/files/Pa%C5%BEangos%20priemon%C4%97s%20%204_1_1%20rodikli%C5%B3%20kortel%C4%97s%2003-28.pdf</a:t>
                      </a:r>
                      <a:endParaRPr lang="lt-LT" sz="1400" dirty="0">
                        <a:effectLst/>
                        <a:latin typeface="DM Sans" pitchFamily="2" charset="-70"/>
                        <a:ea typeface="Times New Roman" panose="02020603050405020304" pitchFamily="18" charset="0"/>
                      </a:endParaRPr>
                    </a:p>
                  </a:txBody>
                  <a:tcPr marL="68580" marR="68580" marT="0" marB="0">
                    <a:solidFill>
                      <a:schemeClr val="accent5">
                        <a:lumMod val="75000"/>
                      </a:schemeClr>
                    </a:solidFill>
                  </a:tcPr>
                </a:tc>
                <a:tc hMerge="1">
                  <a:txBody>
                    <a:bodyPr/>
                    <a:lstStyle/>
                    <a:p>
                      <a:endParaRPr lang="lt-LT"/>
                    </a:p>
                  </a:txBody>
                  <a:tcPr/>
                </a:tc>
                <a:tc hMerge="1">
                  <a:txBody>
                    <a:bodyPr/>
                    <a:lstStyle/>
                    <a:p>
                      <a:endParaRPr lang="lt-LT"/>
                    </a:p>
                  </a:txBody>
                  <a:tcPr/>
                </a:tc>
                <a:tc hMerge="1">
                  <a:txBody>
                    <a:bodyPr/>
                    <a:lstStyle/>
                    <a:p>
                      <a:endParaRPr lang="lt-LT"/>
                    </a:p>
                  </a:txBody>
                  <a:tcPr/>
                </a:tc>
                <a:extLst>
                  <a:ext uri="{0D108BD9-81ED-4DB2-BD59-A6C34878D82A}">
                    <a16:rowId xmlns:a16="http://schemas.microsoft.com/office/drawing/2014/main" val="3197963457"/>
                  </a:ext>
                </a:extLst>
              </a:tr>
            </a:tbl>
          </a:graphicData>
        </a:graphic>
      </p:graphicFrame>
      <p:sp>
        <p:nvSpPr>
          <p:cNvPr id="13" name="Callout: Double Bent Line 12">
            <a:extLst>
              <a:ext uri="{FF2B5EF4-FFF2-40B4-BE49-F238E27FC236}">
                <a16:creationId xmlns:a16="http://schemas.microsoft.com/office/drawing/2014/main" id="{1FD1A589-0ECD-1D2B-B521-C42CDF582C01}"/>
              </a:ext>
            </a:extLst>
          </p:cNvPr>
          <p:cNvSpPr/>
          <p:nvPr/>
        </p:nvSpPr>
        <p:spPr>
          <a:xfrm>
            <a:off x="10720908" y="1133159"/>
            <a:ext cx="1203578" cy="1394447"/>
          </a:xfrm>
          <a:prstGeom prst="borderCallout3">
            <a:avLst>
              <a:gd name="adj1" fmla="val 50279"/>
              <a:gd name="adj2" fmla="val -857"/>
              <a:gd name="adj3" fmla="val 50278"/>
              <a:gd name="adj4" fmla="val -18162"/>
              <a:gd name="adj5" fmla="val 100000"/>
              <a:gd name="adj6" fmla="val -16667"/>
              <a:gd name="adj7" fmla="val 149181"/>
              <a:gd name="adj8" fmla="val -67902"/>
            </a:avLst>
          </a:prstGeom>
          <a:solidFill>
            <a:schemeClr val="bg1"/>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dirty="0">
                <a:solidFill>
                  <a:schemeClr val="accent5">
                    <a:lumMod val="75000"/>
                  </a:schemeClr>
                </a:solidFill>
              </a:rPr>
              <a:t>Nurodoma lankytojų skaičius 2029 metais</a:t>
            </a:r>
          </a:p>
        </p:txBody>
      </p:sp>
      <p:graphicFrame>
        <p:nvGraphicFramePr>
          <p:cNvPr id="14" name="Table 13">
            <a:extLst>
              <a:ext uri="{FF2B5EF4-FFF2-40B4-BE49-F238E27FC236}">
                <a16:creationId xmlns:a16="http://schemas.microsoft.com/office/drawing/2014/main" id="{1535BCA6-6AB7-75C2-C125-545475F2BFF8}"/>
              </a:ext>
            </a:extLst>
          </p:cNvPr>
          <p:cNvGraphicFramePr>
            <a:graphicFrameLocks noGrp="1"/>
          </p:cNvGraphicFramePr>
          <p:nvPr>
            <p:extLst>
              <p:ext uri="{D42A27DB-BD31-4B8C-83A1-F6EECF244321}">
                <p14:modId xmlns:p14="http://schemas.microsoft.com/office/powerpoint/2010/main" val="1952273072"/>
              </p:ext>
            </p:extLst>
          </p:nvPr>
        </p:nvGraphicFramePr>
        <p:xfrm>
          <a:off x="1702587" y="5163879"/>
          <a:ext cx="8378964" cy="854955"/>
        </p:xfrm>
        <a:graphic>
          <a:graphicData uri="http://schemas.openxmlformats.org/drawingml/2006/table">
            <a:tbl>
              <a:tblPr firstRow="1" firstCol="1" bandRow="1">
                <a:tableStyleId>{5C22544A-7EE6-4342-B048-85BDC9FD1C3A}</a:tableStyleId>
              </a:tblPr>
              <a:tblGrid>
                <a:gridCol w="8378964">
                  <a:extLst>
                    <a:ext uri="{9D8B030D-6E8A-4147-A177-3AD203B41FA5}">
                      <a16:colId xmlns:a16="http://schemas.microsoft.com/office/drawing/2014/main" val="4092748908"/>
                    </a:ext>
                  </a:extLst>
                </a:gridCol>
              </a:tblGrid>
              <a:tr h="854955">
                <a:tc>
                  <a:txBody>
                    <a:bodyPr/>
                    <a:lstStyle/>
                    <a:p>
                      <a:r>
                        <a:rPr lang="lt-LT" sz="1400" dirty="0">
                          <a:latin typeface="DM Sans" pitchFamily="2" charset="-70"/>
                        </a:rPr>
                        <a:t>Stebėsenos rodiklių nustatymo ir skaičiavimo aprašas.</a:t>
                      </a:r>
                    </a:p>
                    <a:p>
                      <a:r>
                        <a:rPr lang="lt-LT" sz="1400" dirty="0">
                          <a:latin typeface="DM Sans" pitchFamily="2" charset="-70"/>
                        </a:rPr>
                        <a:t> Lietuvos Respublikos finansų ministro 2022-06-22 įsakymas Nr. 1K-237. </a:t>
                      </a:r>
                    </a:p>
                    <a:p>
                      <a:r>
                        <a:rPr lang="lt-LT" sz="1400" dirty="0">
                          <a:effectLst/>
                          <a:latin typeface="DM Sans" pitchFamily="2" charset="-70"/>
                          <a:ea typeface="Times New Roman" panose="02020603050405020304" pitchFamily="18" charset="0"/>
                        </a:rPr>
                        <a:t>https://www.e-tar.lt/portal/lt/legalAct/14e33320f1ed11ec8fa7d02a65c371ad/asr</a:t>
                      </a:r>
                    </a:p>
                  </a:txBody>
                  <a:tcPr marL="68580" marR="68580" marT="0" marB="0">
                    <a:solidFill>
                      <a:schemeClr val="accent5">
                        <a:lumMod val="50000"/>
                      </a:schemeClr>
                    </a:solidFill>
                  </a:tcPr>
                </a:tc>
                <a:extLst>
                  <a:ext uri="{0D108BD9-81ED-4DB2-BD59-A6C34878D82A}">
                    <a16:rowId xmlns:a16="http://schemas.microsoft.com/office/drawing/2014/main" val="3220738419"/>
                  </a:ext>
                </a:extLst>
              </a:tr>
            </a:tbl>
          </a:graphicData>
        </a:graphic>
      </p:graphicFrame>
      <p:sp>
        <p:nvSpPr>
          <p:cNvPr id="15" name="Callout: Double Bent Line 14">
            <a:extLst>
              <a:ext uri="{FF2B5EF4-FFF2-40B4-BE49-F238E27FC236}">
                <a16:creationId xmlns:a16="http://schemas.microsoft.com/office/drawing/2014/main" id="{427F3F7E-7E9F-CD15-2FB6-F5D1618261D2}"/>
              </a:ext>
            </a:extLst>
          </p:cNvPr>
          <p:cNvSpPr/>
          <p:nvPr/>
        </p:nvSpPr>
        <p:spPr>
          <a:xfrm>
            <a:off x="10313044" y="2900418"/>
            <a:ext cx="1611442" cy="3665421"/>
          </a:xfrm>
          <a:prstGeom prst="borderCallout3">
            <a:avLst>
              <a:gd name="adj1" fmla="val 51542"/>
              <a:gd name="adj2" fmla="val 1298"/>
              <a:gd name="adj3" fmla="val 27692"/>
              <a:gd name="adj4" fmla="val -23862"/>
              <a:gd name="adj5" fmla="val 24645"/>
              <a:gd name="adj6" fmla="val -31359"/>
              <a:gd name="adj7" fmla="val 24104"/>
              <a:gd name="adj8" fmla="val -93868"/>
            </a:avLst>
          </a:prstGeom>
          <a:solidFill>
            <a:schemeClr val="bg1"/>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200" dirty="0">
                <a:solidFill>
                  <a:schemeClr val="accent5">
                    <a:lumMod val="75000"/>
                  </a:schemeClr>
                </a:solidFill>
              </a:rPr>
              <a:t>Rodiklis laikomas pasiektu pateikus VISUS rangos darbų užbaigimo dokumentus (deklaraciją apie statybos užbaigimą, tvarkomųjų paveldosaugos darbų priėmimo-perdavimo aktą, statybos užbaigimo aktą ir kt.) bei užbaigus įgyvendinti visas projekto veiklas.</a:t>
            </a:r>
          </a:p>
        </p:txBody>
      </p:sp>
    </p:spTree>
    <p:extLst>
      <p:ext uri="{BB962C8B-B14F-4D97-AF65-F5344CB8AC3E}">
        <p14:creationId xmlns:p14="http://schemas.microsoft.com/office/powerpoint/2010/main" val="22309559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9E7E49D-0804-131D-E5B0-B413C4BF42BD}"/>
              </a:ext>
            </a:extLst>
          </p:cNvPr>
          <p:cNvSpPr>
            <a:spLocks noGrp="1"/>
          </p:cNvSpPr>
          <p:nvPr>
            <p:ph type="body" sz="quarter" idx="17"/>
          </p:nvPr>
        </p:nvSpPr>
        <p:spPr>
          <a:xfrm>
            <a:off x="1348740" y="586934"/>
            <a:ext cx="10344251" cy="1092450"/>
          </a:xfrm>
        </p:spPr>
        <p:txBody>
          <a:bodyPr/>
          <a:lstStyle/>
          <a:p>
            <a:pPr algn="l"/>
            <a:r>
              <a:rPr lang="lt-LT" sz="3600" dirty="0"/>
              <a:t>Pagrindinės Aprašo sąlygos (</a:t>
            </a:r>
            <a:r>
              <a:rPr lang="en-US" sz="3600" dirty="0" err="1"/>
              <a:t>finansavimas</a:t>
            </a:r>
            <a:r>
              <a:rPr lang="lt-LT" sz="3600" dirty="0"/>
              <a:t>)</a:t>
            </a:r>
          </a:p>
          <a:p>
            <a:endParaRPr lang="x-none" dirty="0"/>
          </a:p>
        </p:txBody>
      </p:sp>
      <p:sp>
        <p:nvSpPr>
          <p:cNvPr id="12" name="Slide Number Placeholder 11">
            <a:extLst>
              <a:ext uri="{FF2B5EF4-FFF2-40B4-BE49-F238E27FC236}">
                <a16:creationId xmlns:a16="http://schemas.microsoft.com/office/drawing/2014/main" id="{B74D836E-412A-CD06-183E-A9C51514E175}"/>
              </a:ext>
            </a:extLst>
          </p:cNvPr>
          <p:cNvSpPr>
            <a:spLocks noGrp="1"/>
          </p:cNvSpPr>
          <p:nvPr>
            <p:ph type="sldNum" sz="quarter" idx="4"/>
          </p:nvPr>
        </p:nvSpPr>
        <p:spPr/>
        <p:txBody>
          <a:bodyPr/>
          <a:lstStyle/>
          <a:p>
            <a:fld id="{2C9A1DEF-F8CC-264F-9A7B-89BAB9CBC5C2}" type="slidenum">
              <a:rPr lang="en-US" smtClean="0"/>
              <a:pPr/>
              <a:t>14</a:t>
            </a:fld>
            <a:r>
              <a:rPr lang="en-US"/>
              <a:t>   |   Centrinė projektų valdymo agentūra</a:t>
            </a:r>
            <a:endParaRPr lang="x-none" dirty="0"/>
          </a:p>
        </p:txBody>
      </p:sp>
      <p:sp>
        <p:nvSpPr>
          <p:cNvPr id="13" name="Callout: Double Bent Line 12">
            <a:extLst>
              <a:ext uri="{FF2B5EF4-FFF2-40B4-BE49-F238E27FC236}">
                <a16:creationId xmlns:a16="http://schemas.microsoft.com/office/drawing/2014/main" id="{1FD1A589-0ECD-1D2B-B521-C42CDF582C01}"/>
              </a:ext>
            </a:extLst>
          </p:cNvPr>
          <p:cNvSpPr/>
          <p:nvPr/>
        </p:nvSpPr>
        <p:spPr>
          <a:xfrm>
            <a:off x="1001352" y="4124866"/>
            <a:ext cx="1571301" cy="1425652"/>
          </a:xfrm>
          <a:prstGeom prst="borderCallout3">
            <a:avLst>
              <a:gd name="adj1" fmla="val -1184"/>
              <a:gd name="adj2" fmla="val 57134"/>
              <a:gd name="adj3" fmla="val 475"/>
              <a:gd name="adj4" fmla="val 54957"/>
              <a:gd name="adj5" fmla="val -2096"/>
              <a:gd name="adj6" fmla="val 55749"/>
              <a:gd name="adj7" fmla="val -40071"/>
              <a:gd name="adj8" fmla="val 54489"/>
            </a:avLst>
          </a:prstGeom>
          <a:solidFill>
            <a:schemeClr val="bg1"/>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dirty="0">
                <a:solidFill>
                  <a:schemeClr val="accent5">
                    <a:lumMod val="75000"/>
                  </a:schemeClr>
                </a:solidFill>
                <a:effectLst/>
                <a:latin typeface="DM Sans" pitchFamily="2" charset="-70"/>
                <a:ea typeface="Times New Roman" panose="02020603050405020304" pitchFamily="18" charset="0"/>
              </a:rPr>
              <a:t>Projekto finansuojamoji dalis yra </a:t>
            </a:r>
            <a:r>
              <a:rPr lang="lt-LT" sz="1400" b="1" u="sng" dirty="0">
                <a:solidFill>
                  <a:schemeClr val="accent5">
                    <a:lumMod val="75000"/>
                  </a:schemeClr>
                </a:solidFill>
                <a:effectLst/>
                <a:latin typeface="DM Sans" pitchFamily="2" charset="-70"/>
                <a:ea typeface="Times New Roman" panose="02020603050405020304" pitchFamily="18" charset="0"/>
              </a:rPr>
              <a:t>ne daugiau kaip 708. 333,00 Eur.</a:t>
            </a:r>
            <a:endParaRPr lang="lt-LT" sz="1400" b="1" u="sng" dirty="0">
              <a:solidFill>
                <a:schemeClr val="accent5">
                  <a:lumMod val="75000"/>
                </a:schemeClr>
              </a:solidFill>
            </a:endParaRPr>
          </a:p>
        </p:txBody>
      </p:sp>
      <p:sp>
        <p:nvSpPr>
          <p:cNvPr id="15" name="Callout: Double Bent Line 14">
            <a:extLst>
              <a:ext uri="{FF2B5EF4-FFF2-40B4-BE49-F238E27FC236}">
                <a16:creationId xmlns:a16="http://schemas.microsoft.com/office/drawing/2014/main" id="{427F3F7E-7E9F-CD15-2FB6-F5D1618261D2}"/>
              </a:ext>
            </a:extLst>
          </p:cNvPr>
          <p:cNvSpPr/>
          <p:nvPr/>
        </p:nvSpPr>
        <p:spPr>
          <a:xfrm>
            <a:off x="3593222" y="4120306"/>
            <a:ext cx="1766747" cy="1394447"/>
          </a:xfrm>
          <a:prstGeom prst="borderCallout3">
            <a:avLst>
              <a:gd name="adj1" fmla="val 2569"/>
              <a:gd name="adj2" fmla="val 51744"/>
              <a:gd name="adj3" fmla="val 1130"/>
              <a:gd name="adj4" fmla="val 50824"/>
              <a:gd name="adj5" fmla="val -1087"/>
              <a:gd name="adj6" fmla="val 50533"/>
              <a:gd name="adj7" fmla="val -38150"/>
              <a:gd name="adj8" fmla="val 49609"/>
            </a:avLst>
          </a:prstGeom>
          <a:solidFill>
            <a:schemeClr val="bg1"/>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dirty="0">
                <a:solidFill>
                  <a:schemeClr val="accent5">
                    <a:lumMod val="75000"/>
                  </a:schemeClr>
                </a:solidFill>
                <a:effectLst/>
                <a:latin typeface="DM Sans" pitchFamily="2" charset="-70"/>
                <a:ea typeface="Times New Roman" panose="02020603050405020304" pitchFamily="18" charset="0"/>
              </a:rPr>
              <a:t>Projekto finansuojamoji dalis yra iki 85 procentų visų tinkamų finansuoti projekto išlaidų.</a:t>
            </a:r>
            <a:endParaRPr lang="lt-LT" sz="1400" dirty="0">
              <a:solidFill>
                <a:schemeClr val="accent5">
                  <a:lumMod val="75000"/>
                </a:schemeClr>
              </a:solidFill>
            </a:endParaRPr>
          </a:p>
        </p:txBody>
      </p:sp>
      <p:sp>
        <p:nvSpPr>
          <p:cNvPr id="25" name="Freeform 9">
            <a:extLst>
              <a:ext uri="{FF2B5EF4-FFF2-40B4-BE49-F238E27FC236}">
                <a16:creationId xmlns:a16="http://schemas.microsoft.com/office/drawing/2014/main" id="{9DF1E025-68B8-62B3-F28C-8C521915F58E}"/>
              </a:ext>
            </a:extLst>
          </p:cNvPr>
          <p:cNvSpPr/>
          <p:nvPr/>
        </p:nvSpPr>
        <p:spPr>
          <a:xfrm rot="2024111">
            <a:off x="4595498" y="3816977"/>
            <a:ext cx="218098" cy="494329"/>
          </a:xfrm>
          <a:custGeom>
            <a:avLst/>
            <a:gdLst>
              <a:gd name="f0" fmla="val 10800000"/>
              <a:gd name="f1" fmla="val 5400000"/>
              <a:gd name="f2" fmla="val 180"/>
              <a:gd name="f3" fmla="val w"/>
              <a:gd name="f4" fmla="val h"/>
              <a:gd name="f5" fmla="val 0"/>
              <a:gd name="f6" fmla="val 168"/>
              <a:gd name="f7" fmla="val 392"/>
              <a:gd name="f8" fmla="val 84"/>
              <a:gd name="f9" fmla="val 112"/>
              <a:gd name="f10" fmla="val 23"/>
              <a:gd name="f11" fmla="val 134"/>
              <a:gd name="f12" fmla="val 50"/>
              <a:gd name="f13" fmla="val 54"/>
              <a:gd name="f14" fmla="val 57"/>
              <a:gd name="f15" fmla="val 61"/>
              <a:gd name="f16" fmla="val 133"/>
              <a:gd name="f17" fmla="val 148"/>
              <a:gd name="f18" fmla="val 73"/>
              <a:gd name="f19" fmla="val 154"/>
              <a:gd name="f20" fmla="val 278"/>
              <a:gd name="f21" fmla="val 284"/>
              <a:gd name="f22" fmla="val 377"/>
              <a:gd name="f23" fmla="val 385"/>
              <a:gd name="f24" fmla="val 67"/>
              <a:gd name="f25" fmla="val 75"/>
              <a:gd name="f26" fmla="val 93"/>
              <a:gd name="f27" fmla="val 101"/>
              <a:gd name="f28" fmla="val 107"/>
              <a:gd name="f29" fmla="val 357"/>
              <a:gd name="f30" fmla="val 143"/>
              <a:gd name="f31" fmla="val 150"/>
              <a:gd name="f32" fmla="val 157"/>
              <a:gd name="f33" fmla="val 350"/>
              <a:gd name="f34" fmla="val 343"/>
              <a:gd name="f35" fmla="val 335"/>
              <a:gd name="f36" fmla="val 329"/>
              <a:gd name="f37" fmla="val 321"/>
              <a:gd name="f38" fmla="val 314"/>
              <a:gd name="f39" fmla="val 307"/>
              <a:gd name="f40" fmla="val 299"/>
              <a:gd name="f41" fmla="val 293"/>
              <a:gd name="f42" fmla="val 283"/>
              <a:gd name="f43" fmla="val 95"/>
              <a:gd name="f44" fmla="val 277"/>
              <a:gd name="f45" fmla="val 156"/>
              <a:gd name="f46" fmla="val 110"/>
              <a:gd name="f47" fmla="val 114"/>
              <a:gd name="f48" fmla="val 117"/>
              <a:gd name="f49" fmla="val 145"/>
              <a:gd name="f50" fmla="val 153"/>
              <a:gd name="f51" fmla="val 42"/>
              <a:gd name="f52" fmla="val 132"/>
              <a:gd name="f53" fmla="val 36"/>
              <a:gd name="f54" fmla="val 126"/>
              <a:gd name="f55" fmla="val 15"/>
              <a:gd name="f56" fmla="val 31"/>
              <a:gd name="f57" fmla="val 97"/>
              <a:gd name="f58" fmla="val 41"/>
              <a:gd name="f59" fmla="val 106"/>
              <a:gd name="f60" fmla="val 59"/>
              <a:gd name="f61" fmla="val 62"/>
              <a:gd name="f62" fmla="val 119"/>
              <a:gd name="f63" fmla="val 129"/>
              <a:gd name="f64" fmla="val 87"/>
              <a:gd name="f65" fmla="val 100"/>
              <a:gd name="f66" fmla="val 118"/>
              <a:gd name="f67" fmla="val 111"/>
              <a:gd name="f68" fmla="val 105"/>
              <a:gd name="f69" fmla="val 96"/>
              <a:gd name="f70" fmla="val 88"/>
              <a:gd name="f71" fmla="val 79"/>
              <a:gd name="f72" fmla="val 72"/>
              <a:gd name="f73" fmla="val 63"/>
              <a:gd name="f74" fmla="val 49"/>
              <a:gd name="f75" fmla="val 38"/>
              <a:gd name="f76" fmla="val 71"/>
              <a:gd name="f77" fmla="+- 0 0 -90"/>
              <a:gd name="f78" fmla="*/ f3 1 168"/>
              <a:gd name="f79" fmla="*/ f4 1 392"/>
              <a:gd name="f80" fmla="+- f7 0 f5"/>
              <a:gd name="f81" fmla="+- f6 0 f5"/>
              <a:gd name="f82" fmla="*/ f77 f0 1"/>
              <a:gd name="f83" fmla="*/ f81 1 168"/>
              <a:gd name="f84" fmla="*/ f80 1 392"/>
              <a:gd name="f85" fmla="*/ f82 1 f2"/>
              <a:gd name="f86" fmla="*/ 0 1 f83"/>
              <a:gd name="f87" fmla="*/ 84 1 f84"/>
              <a:gd name="f88" fmla="*/ 50 1 f83"/>
              <a:gd name="f89" fmla="*/ 134 1 f84"/>
              <a:gd name="f90" fmla="*/ 61 1 f83"/>
              <a:gd name="f91" fmla="*/ 133 1 f84"/>
              <a:gd name="f92" fmla="*/ 148 1 f84"/>
              <a:gd name="f93" fmla="*/ 73 1 f83"/>
              <a:gd name="f94" fmla="*/ 154 1 f84"/>
              <a:gd name="f95" fmla="*/ 278 1 f84"/>
              <a:gd name="f96" fmla="*/ 284 1 f84"/>
              <a:gd name="f97" fmla="*/ 377 1 f84"/>
              <a:gd name="f98" fmla="*/ 75 1 f83"/>
              <a:gd name="f99" fmla="*/ 392 1 f84"/>
              <a:gd name="f100" fmla="*/ 93 1 f83"/>
              <a:gd name="f101" fmla="*/ 107 1 f83"/>
              <a:gd name="f102" fmla="*/ 357 1 f84"/>
              <a:gd name="f103" fmla="*/ 143 1 f83"/>
              <a:gd name="f104" fmla="*/ 157 1 f83"/>
              <a:gd name="f105" fmla="*/ 343 1 f84"/>
              <a:gd name="f106" fmla="*/ 329 1 f84"/>
              <a:gd name="f107" fmla="*/ 321 1 f84"/>
              <a:gd name="f108" fmla="*/ 307 1 f84"/>
              <a:gd name="f109" fmla="*/ 293 1 f84"/>
              <a:gd name="f110" fmla="*/ 283 1 f84"/>
              <a:gd name="f111" fmla="*/ 95 1 f83"/>
              <a:gd name="f112" fmla="*/ 277 1 f84"/>
              <a:gd name="f113" fmla="*/ 156 1 f84"/>
              <a:gd name="f114" fmla="*/ 150 1 f84"/>
              <a:gd name="f115" fmla="*/ 117 1 f83"/>
              <a:gd name="f116" fmla="*/ 168 1 f83"/>
              <a:gd name="f117" fmla="*/ 132 1 f83"/>
              <a:gd name="f118" fmla="*/ 36 1 f84"/>
              <a:gd name="f119" fmla="*/ 84 1 f83"/>
              <a:gd name="f120" fmla="*/ 0 1 f84"/>
              <a:gd name="f121" fmla="*/ 36 1 f83"/>
              <a:gd name="f122" fmla="*/ 31 1 f84"/>
              <a:gd name="f123" fmla="*/ 54 1 f84"/>
              <a:gd name="f124" fmla="*/ 106 1 f83"/>
              <a:gd name="f125" fmla="*/ 62 1 f84"/>
              <a:gd name="f126" fmla="*/ 129 1 f83"/>
              <a:gd name="f127" fmla="*/ 87 1 f84"/>
              <a:gd name="f128" fmla="*/ 105 1 f83"/>
              <a:gd name="f129" fmla="*/ 111 1 f84"/>
              <a:gd name="f130" fmla="*/ 100 1 f84"/>
              <a:gd name="f131" fmla="*/ 63 1 f83"/>
              <a:gd name="f132" fmla="*/ 38 1 f83"/>
              <a:gd name="f133" fmla="*/ 62 1 f83"/>
              <a:gd name="f134" fmla="*/ f6 1 f83"/>
              <a:gd name="f135" fmla="*/ f7 1 f84"/>
              <a:gd name="f136" fmla="+- f85 0 f1"/>
              <a:gd name="f137" fmla="*/ f86 f78 1"/>
              <a:gd name="f138" fmla="*/ f134 f78 1"/>
              <a:gd name="f139" fmla="*/ f135 f79 1"/>
              <a:gd name="f140" fmla="*/ f120 f79 1"/>
              <a:gd name="f141" fmla="*/ f87 f79 1"/>
              <a:gd name="f142" fmla="*/ f88 f78 1"/>
              <a:gd name="f143" fmla="*/ f89 f79 1"/>
              <a:gd name="f144" fmla="*/ f90 f78 1"/>
              <a:gd name="f145" fmla="*/ f91 f79 1"/>
              <a:gd name="f146" fmla="*/ f92 f79 1"/>
              <a:gd name="f147" fmla="*/ f93 f78 1"/>
              <a:gd name="f148" fmla="*/ f94 f79 1"/>
              <a:gd name="f149" fmla="*/ f95 f79 1"/>
              <a:gd name="f150" fmla="*/ f96 f79 1"/>
              <a:gd name="f151" fmla="*/ f97 f79 1"/>
              <a:gd name="f152" fmla="*/ f98 f78 1"/>
              <a:gd name="f153" fmla="*/ f99 f79 1"/>
              <a:gd name="f154" fmla="*/ f100 f78 1"/>
              <a:gd name="f155" fmla="*/ f101 f78 1"/>
              <a:gd name="f156" fmla="*/ f102 f79 1"/>
              <a:gd name="f157" fmla="*/ f103 f78 1"/>
              <a:gd name="f158" fmla="*/ f104 f78 1"/>
              <a:gd name="f159" fmla="*/ f105 f79 1"/>
              <a:gd name="f160" fmla="*/ f106 f79 1"/>
              <a:gd name="f161" fmla="*/ f107 f79 1"/>
              <a:gd name="f162" fmla="*/ f108 f79 1"/>
              <a:gd name="f163" fmla="*/ f109 f79 1"/>
              <a:gd name="f164" fmla="*/ f110 f79 1"/>
              <a:gd name="f165" fmla="*/ f111 f78 1"/>
              <a:gd name="f166" fmla="*/ f112 f79 1"/>
              <a:gd name="f167" fmla="*/ f113 f79 1"/>
              <a:gd name="f168" fmla="*/ f114 f79 1"/>
              <a:gd name="f169" fmla="*/ f115 f78 1"/>
              <a:gd name="f170" fmla="*/ f116 f78 1"/>
              <a:gd name="f171" fmla="*/ f117 f78 1"/>
              <a:gd name="f172" fmla="*/ f118 f79 1"/>
              <a:gd name="f173" fmla="*/ f119 f78 1"/>
              <a:gd name="f174" fmla="*/ f121 f78 1"/>
              <a:gd name="f175" fmla="*/ f122 f79 1"/>
              <a:gd name="f176" fmla="*/ f123 f79 1"/>
              <a:gd name="f177" fmla="*/ f124 f78 1"/>
              <a:gd name="f178" fmla="*/ f125 f79 1"/>
              <a:gd name="f179" fmla="*/ f126 f78 1"/>
              <a:gd name="f180" fmla="*/ f127 f79 1"/>
              <a:gd name="f181" fmla="*/ f128 f78 1"/>
              <a:gd name="f182" fmla="*/ f129 f79 1"/>
              <a:gd name="f183" fmla="*/ f130 f79 1"/>
              <a:gd name="f184" fmla="*/ f131 f78 1"/>
              <a:gd name="f185" fmla="*/ f132 f78 1"/>
              <a:gd name="f186" fmla="*/ f133 f78 1"/>
            </a:gdLst>
            <a:ahLst/>
            <a:cxnLst>
              <a:cxn ang="3cd4">
                <a:pos x="hc" y="t"/>
              </a:cxn>
              <a:cxn ang="0">
                <a:pos x="r" y="vc"/>
              </a:cxn>
              <a:cxn ang="cd4">
                <a:pos x="hc" y="b"/>
              </a:cxn>
              <a:cxn ang="cd2">
                <a:pos x="l" y="vc"/>
              </a:cxn>
              <a:cxn ang="f136">
                <a:pos x="f137" y="f141"/>
              </a:cxn>
              <a:cxn ang="f136">
                <a:pos x="f142" y="f143"/>
              </a:cxn>
              <a:cxn ang="f136">
                <a:pos x="f144" y="f145"/>
              </a:cxn>
              <a:cxn ang="f136">
                <a:pos x="f144" y="f146"/>
              </a:cxn>
              <a:cxn ang="f136">
                <a:pos x="f147" y="f148"/>
              </a:cxn>
              <a:cxn ang="f136">
                <a:pos x="f147" y="f149"/>
              </a:cxn>
              <a:cxn ang="f136">
                <a:pos x="f144" y="f150"/>
              </a:cxn>
              <a:cxn ang="f136">
                <a:pos x="f144" y="f151"/>
              </a:cxn>
              <a:cxn ang="f136">
                <a:pos x="f152" y="f153"/>
              </a:cxn>
              <a:cxn ang="f136">
                <a:pos x="f154" y="f153"/>
              </a:cxn>
              <a:cxn ang="f136">
                <a:pos x="f155" y="f151"/>
              </a:cxn>
              <a:cxn ang="f136">
                <a:pos x="f155" y="f156"/>
              </a:cxn>
              <a:cxn ang="f136">
                <a:pos x="f157" y="f156"/>
              </a:cxn>
              <a:cxn ang="f136">
                <a:pos x="f158" y="f159"/>
              </a:cxn>
              <a:cxn ang="f136">
                <a:pos x="f157" y="f160"/>
              </a:cxn>
              <a:cxn ang="f136">
                <a:pos x="f155" y="f160"/>
              </a:cxn>
              <a:cxn ang="f136">
                <a:pos x="f155" y="f161"/>
              </a:cxn>
              <a:cxn ang="f136">
                <a:pos x="f157" y="f161"/>
              </a:cxn>
              <a:cxn ang="f136">
                <a:pos x="f158" y="f162"/>
              </a:cxn>
              <a:cxn ang="f136">
                <a:pos x="f157" y="f163"/>
              </a:cxn>
              <a:cxn ang="f136">
                <a:pos x="f155" y="f163"/>
              </a:cxn>
              <a:cxn ang="f136">
                <a:pos x="f155" y="f164"/>
              </a:cxn>
              <a:cxn ang="f136">
                <a:pos x="f165" y="f166"/>
              </a:cxn>
              <a:cxn ang="f136">
                <a:pos x="f165" y="f167"/>
              </a:cxn>
              <a:cxn ang="f136">
                <a:pos x="f155" y="f168"/>
              </a:cxn>
              <a:cxn ang="f136">
                <a:pos x="f155" y="f145"/>
              </a:cxn>
              <a:cxn ang="f136">
                <a:pos x="f169" y="f143"/>
              </a:cxn>
              <a:cxn ang="f136">
                <a:pos x="f170" y="f141"/>
              </a:cxn>
              <a:cxn ang="f136">
                <a:pos x="f171" y="f172"/>
              </a:cxn>
              <a:cxn ang="f136">
                <a:pos x="f173" y="f140"/>
              </a:cxn>
              <a:cxn ang="f136">
                <a:pos x="f174" y="f172"/>
              </a:cxn>
              <a:cxn ang="f136">
                <a:pos x="f137" y="f141"/>
              </a:cxn>
              <a:cxn ang="f136">
                <a:pos x="f173" y="f175"/>
              </a:cxn>
              <a:cxn ang="f136">
                <a:pos x="f155" y="f176"/>
              </a:cxn>
              <a:cxn ang="f136">
                <a:pos x="f177" y="f178"/>
              </a:cxn>
              <a:cxn ang="f136">
                <a:pos x="f179" y="f180"/>
              </a:cxn>
              <a:cxn ang="f136">
                <a:pos x="f181" y="f182"/>
              </a:cxn>
              <a:cxn ang="f136">
                <a:pos x="f173" y="f183"/>
              </a:cxn>
              <a:cxn ang="f136">
                <a:pos x="f184" y="f182"/>
              </a:cxn>
              <a:cxn ang="f136">
                <a:pos x="f185" y="f180"/>
              </a:cxn>
              <a:cxn ang="f136">
                <a:pos x="f186" y="f178"/>
              </a:cxn>
              <a:cxn ang="f136">
                <a:pos x="f144" y="f176"/>
              </a:cxn>
              <a:cxn ang="f136">
                <a:pos x="f173" y="f175"/>
              </a:cxn>
              <a:cxn ang="f136">
                <a:pos x="f173" y="f175"/>
              </a:cxn>
              <a:cxn ang="f136">
                <a:pos x="f173" y="f175"/>
              </a:cxn>
            </a:cxnLst>
            <a:rect l="f137" t="f140" r="f138" b="f139"/>
            <a:pathLst>
              <a:path w="168" h="392">
                <a:moveTo>
                  <a:pt x="f5" y="f8"/>
                </a:moveTo>
                <a:cubicBezTo>
                  <a:pt x="f5" y="f9"/>
                  <a:pt x="f10" y="f11"/>
                  <a:pt x="f12" y="f11"/>
                </a:cubicBezTo>
                <a:cubicBezTo>
                  <a:pt x="f13" y="f11"/>
                  <a:pt x="f14" y="f11"/>
                  <a:pt x="f15" y="f16"/>
                </a:cubicBezTo>
                <a:cubicBezTo>
                  <a:pt x="f15" y="f17"/>
                  <a:pt x="f15" y="f17"/>
                  <a:pt x="f15" y="f17"/>
                </a:cubicBezTo>
                <a:cubicBezTo>
                  <a:pt x="f18" y="f19"/>
                  <a:pt x="f18" y="f19"/>
                  <a:pt x="f18" y="f19"/>
                </a:cubicBezTo>
                <a:cubicBezTo>
                  <a:pt x="f18" y="f20"/>
                  <a:pt x="f18" y="f20"/>
                  <a:pt x="f18" y="f20"/>
                </a:cubicBezTo>
                <a:cubicBezTo>
                  <a:pt x="f15" y="f21"/>
                  <a:pt x="f15" y="f21"/>
                  <a:pt x="f15" y="f21"/>
                </a:cubicBezTo>
                <a:cubicBezTo>
                  <a:pt x="f15" y="f22"/>
                  <a:pt x="f15" y="f22"/>
                  <a:pt x="f15" y="f22"/>
                </a:cubicBezTo>
                <a:cubicBezTo>
                  <a:pt x="f15" y="f23"/>
                  <a:pt x="f24" y="f7"/>
                  <a:pt x="f25" y="f7"/>
                </a:cubicBezTo>
                <a:cubicBezTo>
                  <a:pt x="f26" y="f7"/>
                  <a:pt x="f26" y="f7"/>
                  <a:pt x="f26" y="f7"/>
                </a:cubicBezTo>
                <a:cubicBezTo>
                  <a:pt x="f27" y="f7"/>
                  <a:pt x="f28" y="f23"/>
                  <a:pt x="f28" y="f22"/>
                </a:cubicBezTo>
                <a:cubicBezTo>
                  <a:pt x="f28" y="f29"/>
                  <a:pt x="f28" y="f29"/>
                  <a:pt x="f28" y="f29"/>
                </a:cubicBezTo>
                <a:cubicBezTo>
                  <a:pt x="f30" y="f29"/>
                  <a:pt x="f30" y="f29"/>
                  <a:pt x="f30" y="f29"/>
                </a:cubicBezTo>
                <a:cubicBezTo>
                  <a:pt x="f31" y="f29"/>
                  <a:pt x="f32" y="f33"/>
                  <a:pt x="f32" y="f34"/>
                </a:cubicBezTo>
                <a:cubicBezTo>
                  <a:pt x="f32" y="f35"/>
                  <a:pt x="f31" y="f36"/>
                  <a:pt x="f30" y="f36"/>
                </a:cubicBezTo>
                <a:cubicBezTo>
                  <a:pt x="f28" y="f36"/>
                  <a:pt x="f28" y="f36"/>
                  <a:pt x="f28" y="f36"/>
                </a:cubicBezTo>
                <a:cubicBezTo>
                  <a:pt x="f28" y="f37"/>
                  <a:pt x="f28" y="f37"/>
                  <a:pt x="f28" y="f37"/>
                </a:cubicBezTo>
                <a:cubicBezTo>
                  <a:pt x="f30" y="f37"/>
                  <a:pt x="f30" y="f37"/>
                  <a:pt x="f30" y="f37"/>
                </a:cubicBezTo>
                <a:cubicBezTo>
                  <a:pt x="f31" y="f37"/>
                  <a:pt x="f32" y="f38"/>
                  <a:pt x="f32" y="f39"/>
                </a:cubicBezTo>
                <a:cubicBezTo>
                  <a:pt x="f32" y="f40"/>
                  <a:pt x="f31" y="f41"/>
                  <a:pt x="f30" y="f41"/>
                </a:cubicBezTo>
                <a:cubicBezTo>
                  <a:pt x="f28" y="f41"/>
                  <a:pt x="f28" y="f41"/>
                  <a:pt x="f28" y="f41"/>
                </a:cubicBezTo>
                <a:cubicBezTo>
                  <a:pt x="f28" y="f42"/>
                  <a:pt x="f28" y="f42"/>
                  <a:pt x="f28" y="f42"/>
                </a:cubicBezTo>
                <a:cubicBezTo>
                  <a:pt x="f43" y="f44"/>
                  <a:pt x="f43" y="f44"/>
                  <a:pt x="f43" y="f44"/>
                </a:cubicBezTo>
                <a:cubicBezTo>
                  <a:pt x="f43" y="f45"/>
                  <a:pt x="f43" y="f45"/>
                  <a:pt x="f43" y="f45"/>
                </a:cubicBezTo>
                <a:cubicBezTo>
                  <a:pt x="f28" y="f31"/>
                  <a:pt x="f28" y="f31"/>
                  <a:pt x="f28" y="f31"/>
                </a:cubicBezTo>
                <a:cubicBezTo>
                  <a:pt x="f28" y="f16"/>
                  <a:pt x="f28" y="f16"/>
                  <a:pt x="f28" y="f16"/>
                </a:cubicBezTo>
                <a:cubicBezTo>
                  <a:pt x="f46" y="f11"/>
                  <a:pt x="f47" y="f11"/>
                  <a:pt x="f48" y="f11"/>
                </a:cubicBezTo>
                <a:cubicBezTo>
                  <a:pt x="f49" y="f11"/>
                  <a:pt x="f6" y="f9"/>
                  <a:pt x="f6" y="f8"/>
                </a:cubicBezTo>
                <a:cubicBezTo>
                  <a:pt x="f6" y="f15"/>
                  <a:pt x="f50" y="f51"/>
                  <a:pt x="f52" y="f53"/>
                </a:cubicBezTo>
                <a:cubicBezTo>
                  <a:pt x="f54" y="f55"/>
                  <a:pt x="f28" y="f5"/>
                  <a:pt x="f8" y="f5"/>
                </a:cubicBezTo>
                <a:cubicBezTo>
                  <a:pt x="f15" y="f5"/>
                  <a:pt x="f51" y="f55"/>
                  <a:pt x="f53" y="f53"/>
                </a:cubicBezTo>
                <a:cubicBezTo>
                  <a:pt x="f55" y="f51"/>
                  <a:pt x="f5" y="f15"/>
                  <a:pt x="f5" y="f8"/>
                </a:cubicBezTo>
                <a:close/>
                <a:moveTo>
                  <a:pt x="f8" y="f56"/>
                </a:moveTo>
                <a:cubicBezTo>
                  <a:pt x="f57" y="f56"/>
                  <a:pt x="f28" y="f58"/>
                  <a:pt x="f28" y="f13"/>
                </a:cubicBezTo>
                <a:cubicBezTo>
                  <a:pt x="f28" y="f14"/>
                  <a:pt x="f59" y="f60"/>
                  <a:pt x="f59" y="f61"/>
                </a:cubicBezTo>
                <a:cubicBezTo>
                  <a:pt x="f62" y="f61"/>
                  <a:pt x="f63" y="f18"/>
                  <a:pt x="f63" y="f64"/>
                </a:cubicBezTo>
                <a:cubicBezTo>
                  <a:pt x="f63" y="f65"/>
                  <a:pt x="f66" y="f67"/>
                  <a:pt x="f68" y="f67"/>
                </a:cubicBezTo>
                <a:cubicBezTo>
                  <a:pt x="f69" y="f67"/>
                  <a:pt x="f70" y="f28"/>
                  <a:pt x="f8" y="f65"/>
                </a:cubicBezTo>
                <a:cubicBezTo>
                  <a:pt x="f71" y="f28"/>
                  <a:pt x="f72" y="f67"/>
                  <a:pt x="f73" y="f67"/>
                </a:cubicBezTo>
                <a:cubicBezTo>
                  <a:pt x="f74" y="f67"/>
                  <a:pt x="f75" y="f65"/>
                  <a:pt x="f75" y="f64"/>
                </a:cubicBezTo>
                <a:cubicBezTo>
                  <a:pt x="f75" y="f18"/>
                  <a:pt x="f74" y="f61"/>
                  <a:pt x="f61" y="f61"/>
                </a:cubicBezTo>
                <a:cubicBezTo>
                  <a:pt x="f15" y="f60"/>
                  <a:pt x="f15" y="f14"/>
                  <a:pt x="f15" y="f13"/>
                </a:cubicBezTo>
                <a:cubicBezTo>
                  <a:pt x="f15" y="f58"/>
                  <a:pt x="f76" y="f56"/>
                  <a:pt x="f8" y="f56"/>
                </a:cubicBezTo>
                <a:close/>
                <a:moveTo>
                  <a:pt x="f8" y="f56"/>
                </a:moveTo>
                <a:cubicBezTo>
                  <a:pt x="f8" y="f56"/>
                  <a:pt x="f8" y="f56"/>
                  <a:pt x="f8" y="f56"/>
                </a:cubicBezTo>
              </a:path>
            </a:pathLst>
          </a:custGeom>
          <a:noFill/>
          <a:ln cap="flat">
            <a:noFill/>
            <a:prstDash val="solid"/>
          </a:ln>
        </p:spPr>
        <p:txBody>
          <a:bodyPr vert="horz" wrap="square" lIns="121916" tIns="60963" rIns="121916" bIns="60963" anchor="t" anchorCtr="0" compatLnSpc="1">
            <a:noAutofit/>
          </a:bodyPr>
          <a:ls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lt-LT" sz="2400" b="0" i="0" u="none" strike="noStrike" kern="1200" cap="none" spc="0" normalizeH="0" baseline="0" noProof="0" dirty="0">
              <a:ln>
                <a:noFill/>
              </a:ln>
              <a:solidFill>
                <a:srgbClr val="262626"/>
              </a:solidFill>
              <a:effectLst/>
              <a:uLnTx/>
              <a:uFillTx/>
              <a:latin typeface="Calibri"/>
              <a:ea typeface="+mn-ea"/>
              <a:cs typeface="+mn-cs"/>
            </a:endParaRPr>
          </a:p>
        </p:txBody>
      </p:sp>
      <p:grpSp>
        <p:nvGrpSpPr>
          <p:cNvPr id="33" name="Group 32">
            <a:extLst>
              <a:ext uri="{FF2B5EF4-FFF2-40B4-BE49-F238E27FC236}">
                <a16:creationId xmlns:a16="http://schemas.microsoft.com/office/drawing/2014/main" id="{9AAF86BF-18EE-7539-BA1F-94A742474644}"/>
              </a:ext>
            </a:extLst>
          </p:cNvPr>
          <p:cNvGrpSpPr/>
          <p:nvPr/>
        </p:nvGrpSpPr>
        <p:grpSpPr>
          <a:xfrm>
            <a:off x="888368" y="1750317"/>
            <a:ext cx="2116633" cy="2171607"/>
            <a:chOff x="212148" y="1729315"/>
            <a:chExt cx="2116633" cy="2171607"/>
          </a:xfrm>
        </p:grpSpPr>
        <p:grpSp>
          <p:nvGrpSpPr>
            <p:cNvPr id="3" name="Group 2">
              <a:extLst>
                <a:ext uri="{FF2B5EF4-FFF2-40B4-BE49-F238E27FC236}">
                  <a16:creationId xmlns:a16="http://schemas.microsoft.com/office/drawing/2014/main" id="{2B7CABE4-6481-40C6-183E-B353105270DC}"/>
                </a:ext>
              </a:extLst>
            </p:cNvPr>
            <p:cNvGrpSpPr/>
            <p:nvPr/>
          </p:nvGrpSpPr>
          <p:grpSpPr>
            <a:xfrm>
              <a:off x="212148" y="1729315"/>
              <a:ext cx="2116633" cy="2171607"/>
              <a:chOff x="1739891" y="3003502"/>
              <a:chExt cx="2061907" cy="2061898"/>
            </a:xfrm>
          </p:grpSpPr>
          <p:sp>
            <p:nvSpPr>
              <p:cNvPr id="5" name="Freeform 42">
                <a:extLst>
                  <a:ext uri="{FF2B5EF4-FFF2-40B4-BE49-F238E27FC236}">
                    <a16:creationId xmlns:a16="http://schemas.microsoft.com/office/drawing/2014/main" id="{126309B1-8E04-B2A7-02B7-B481F9A09EA4}"/>
                  </a:ext>
                </a:extLst>
              </p:cNvPr>
              <p:cNvSpPr/>
              <p:nvPr/>
            </p:nvSpPr>
            <p:spPr>
              <a:xfrm>
                <a:off x="1739891" y="3003502"/>
                <a:ext cx="2061907" cy="2061898"/>
              </a:xfrm>
              <a:custGeom>
                <a:avLst/>
                <a:gdLst>
                  <a:gd name="f0" fmla="val 10800000"/>
                  <a:gd name="f1" fmla="val 5400000"/>
                  <a:gd name="f2" fmla="val 180"/>
                  <a:gd name="f3" fmla="val w"/>
                  <a:gd name="f4" fmla="val h"/>
                  <a:gd name="f5" fmla="val 0"/>
                  <a:gd name="f6" fmla="val 1583637"/>
                  <a:gd name="f7" fmla="val 1124074"/>
                  <a:gd name="f8" fmla="val 252493"/>
                  <a:gd name="f9" fmla="val 1247256"/>
                  <a:gd name="f10" fmla="val 149126"/>
                  <a:gd name="f11" fmla="val 1345663"/>
                  <a:gd name="f12" fmla="val 231701"/>
                  <a:gd name="f13" fmla="val 1265256"/>
                  <a:gd name="f14" fmla="val 370961"/>
                  <a:gd name="f15" fmla="val 1322430"/>
                  <a:gd name="f16" fmla="val 435278"/>
                  <a:gd name="f17" fmla="val 1365899"/>
                  <a:gd name="f18" fmla="val 510569"/>
                  <a:gd name="f19" fmla="val 1393012"/>
                  <a:gd name="f20" fmla="val 592241"/>
                  <a:gd name="f21" fmla="val 1553818"/>
                  <a:gd name="f22" fmla="val 592237"/>
                  <a:gd name="f23" fmla="val 1576125"/>
                  <a:gd name="f24" fmla="val 718748"/>
                  <a:gd name="f25" fmla="val 1425015"/>
                  <a:gd name="f26" fmla="val 773743"/>
                  <a:gd name="f27" fmla="val 1427471"/>
                  <a:gd name="f28" fmla="val 859762"/>
                  <a:gd name="f29" fmla="val 1412374"/>
                  <a:gd name="f30" fmla="val 945380"/>
                  <a:gd name="f31" fmla="val 1380646"/>
                  <a:gd name="f32" fmla="val 1025372"/>
                  <a:gd name="f33" fmla="val 1503833"/>
                  <a:gd name="f34" fmla="val 1128733"/>
                  <a:gd name="f35" fmla="val 1439602"/>
                  <a:gd name="f36" fmla="val 1239984"/>
                  <a:gd name="f37" fmla="val 1288495"/>
                  <a:gd name="f38" fmla="val 1184982"/>
                  <a:gd name="f39" fmla="val 1235084"/>
                  <a:gd name="f40" fmla="val 1252456"/>
                  <a:gd name="f41" fmla="val 1168484"/>
                  <a:gd name="f42" fmla="val 1308339"/>
                  <a:gd name="f43" fmla="val 1092761"/>
                  <a:gd name="f44" fmla="val 1349222"/>
                  <a:gd name="f45" fmla="val 1120689"/>
                  <a:gd name="f46" fmla="val 1507584"/>
                  <a:gd name="f47" fmla="val 999974"/>
                  <a:gd name="f48" fmla="val 1551521"/>
                  <a:gd name="f49" fmla="val 919574"/>
                  <a:gd name="f50" fmla="val 1412257"/>
                  <a:gd name="f51" fmla="val 835287"/>
                  <a:gd name="f52" fmla="val 1429613"/>
                  <a:gd name="f53" fmla="val 748348"/>
                  <a:gd name="f54" fmla="val 664062"/>
                  <a:gd name="f55" fmla="val 583663"/>
                  <a:gd name="f56" fmla="val 462948"/>
                  <a:gd name="f57" fmla="val 490876"/>
                  <a:gd name="f58" fmla="val 415153"/>
                  <a:gd name="f59" fmla="val 348553"/>
                  <a:gd name="f60" fmla="val 1252455"/>
                  <a:gd name="f61" fmla="val 295142"/>
                  <a:gd name="f62" fmla="val 1184981"/>
                  <a:gd name="f63" fmla="val 144035"/>
                  <a:gd name="f64" fmla="val 79804"/>
                  <a:gd name="f65" fmla="val 202991"/>
                  <a:gd name="f66" fmla="val 171263"/>
                  <a:gd name="f67" fmla="val 156166"/>
                  <a:gd name="f68" fmla="val 158622"/>
                  <a:gd name="f69" fmla="val 7512"/>
                  <a:gd name="f70" fmla="val 29819"/>
                  <a:gd name="f71" fmla="val 190625"/>
                  <a:gd name="f72" fmla="val 217738"/>
                  <a:gd name="f73" fmla="val 261208"/>
                  <a:gd name="f74" fmla="val 435277"/>
                  <a:gd name="f75" fmla="val 318381"/>
                  <a:gd name="f76" fmla="val 237974"/>
                  <a:gd name="f77" fmla="val 336381"/>
                  <a:gd name="f78" fmla="val 459563"/>
                  <a:gd name="f79" fmla="val 532831"/>
                  <a:gd name="f80" fmla="val 207356"/>
                  <a:gd name="f81" fmla="val 614527"/>
                  <a:gd name="f82" fmla="val 177621"/>
                  <a:gd name="f83" fmla="val 699666"/>
                  <a:gd name="f84" fmla="val 165103"/>
                  <a:gd name="f85" fmla="val 727586"/>
                  <a:gd name="f86" fmla="val 6739"/>
                  <a:gd name="f87" fmla="val 856051"/>
                  <a:gd name="f88" fmla="val 883970"/>
                  <a:gd name="f89" fmla="val 165102"/>
                  <a:gd name="f90" fmla="val 969110"/>
                  <a:gd name="f91" fmla="val 1050806"/>
                  <a:gd name="f92" fmla="val 1124073"/>
                  <a:gd name="f93" fmla="+- 0 0 -90"/>
                  <a:gd name="f94" fmla="*/ f3 1 1583637"/>
                  <a:gd name="f95" fmla="*/ f4 1 1583637"/>
                  <a:gd name="f96" fmla="+- f6 0 f5"/>
                  <a:gd name="f97" fmla="*/ f93 f0 1"/>
                  <a:gd name="f98" fmla="*/ f96 1 1583637"/>
                  <a:gd name="f99" fmla="*/ 1124074 f96 1"/>
                  <a:gd name="f100" fmla="*/ 252493 f96 1"/>
                  <a:gd name="f101" fmla="*/ 1247256 f96 1"/>
                  <a:gd name="f102" fmla="*/ 149126 f96 1"/>
                  <a:gd name="f103" fmla="*/ 1345663 f96 1"/>
                  <a:gd name="f104" fmla="*/ 231701 f96 1"/>
                  <a:gd name="f105" fmla="*/ 1265256 f96 1"/>
                  <a:gd name="f106" fmla="*/ 370961 f96 1"/>
                  <a:gd name="f107" fmla="*/ 1393012 f96 1"/>
                  <a:gd name="f108" fmla="*/ 592241 f96 1"/>
                  <a:gd name="f109" fmla="*/ 1553818 f96 1"/>
                  <a:gd name="f110" fmla="*/ 592237 f96 1"/>
                  <a:gd name="f111" fmla="*/ 1576125 f96 1"/>
                  <a:gd name="f112" fmla="*/ 718748 f96 1"/>
                  <a:gd name="f113" fmla="*/ 1425015 f96 1"/>
                  <a:gd name="f114" fmla="*/ 773743 f96 1"/>
                  <a:gd name="f115" fmla="*/ 1380646 f96 1"/>
                  <a:gd name="f116" fmla="*/ 1025372 f96 1"/>
                  <a:gd name="f117" fmla="*/ 1503833 f96 1"/>
                  <a:gd name="f118" fmla="*/ 1128733 f96 1"/>
                  <a:gd name="f119" fmla="*/ 1439602 f96 1"/>
                  <a:gd name="f120" fmla="*/ 1239984 f96 1"/>
                  <a:gd name="f121" fmla="*/ 1288495 f96 1"/>
                  <a:gd name="f122" fmla="*/ 1184982 f96 1"/>
                  <a:gd name="f123" fmla="*/ 1092761 f96 1"/>
                  <a:gd name="f124" fmla="*/ 1349222 f96 1"/>
                  <a:gd name="f125" fmla="*/ 1120689 f96 1"/>
                  <a:gd name="f126" fmla="*/ 1507584 f96 1"/>
                  <a:gd name="f127" fmla="*/ 999974 f96 1"/>
                  <a:gd name="f128" fmla="*/ 1551521 f96 1"/>
                  <a:gd name="f129" fmla="*/ 919574 f96 1"/>
                  <a:gd name="f130" fmla="*/ 1412257 f96 1"/>
                  <a:gd name="f131" fmla="*/ 664062 f96 1"/>
                  <a:gd name="f132" fmla="*/ 583663 f96 1"/>
                  <a:gd name="f133" fmla="*/ 462948 f96 1"/>
                  <a:gd name="f134" fmla="*/ 490876 f96 1"/>
                  <a:gd name="f135" fmla="*/ 295142 f96 1"/>
                  <a:gd name="f136" fmla="*/ 1184981 f96 1"/>
                  <a:gd name="f137" fmla="*/ 144035 f96 1"/>
                  <a:gd name="f138" fmla="*/ 79804 f96 1"/>
                  <a:gd name="f139" fmla="*/ 202991 f96 1"/>
                  <a:gd name="f140" fmla="*/ 158622 f96 1"/>
                  <a:gd name="f141" fmla="*/ 7512 f96 1"/>
                  <a:gd name="f142" fmla="*/ 29819 f96 1"/>
                  <a:gd name="f143" fmla="*/ 190625 f96 1"/>
                  <a:gd name="f144" fmla="*/ 318381 f96 1"/>
                  <a:gd name="f145" fmla="*/ 237974 f96 1"/>
                  <a:gd name="f146" fmla="*/ 336381 f96 1"/>
                  <a:gd name="f147" fmla="*/ 459563 f96 1"/>
                  <a:gd name="f148" fmla="*/ 699666 f96 1"/>
                  <a:gd name="f149" fmla="*/ 165103 f96 1"/>
                  <a:gd name="f150" fmla="*/ 727586 f96 1"/>
                  <a:gd name="f151" fmla="*/ 6739 f96 1"/>
                  <a:gd name="f152" fmla="*/ 856051 f96 1"/>
                  <a:gd name="f153" fmla="*/ 883970 f96 1"/>
                  <a:gd name="f154" fmla="*/ 165102 f96 1"/>
                  <a:gd name="f155" fmla="*/ 1124073 f96 1"/>
                  <a:gd name="f156" fmla="*/ f97 1 f2"/>
                  <a:gd name="f157" fmla="*/ f99 1 1583637"/>
                  <a:gd name="f158" fmla="*/ f100 1 1583637"/>
                  <a:gd name="f159" fmla="*/ f101 1 1583637"/>
                  <a:gd name="f160" fmla="*/ f102 1 1583637"/>
                  <a:gd name="f161" fmla="*/ f103 1 1583637"/>
                  <a:gd name="f162" fmla="*/ f104 1 1583637"/>
                  <a:gd name="f163" fmla="*/ f105 1 1583637"/>
                  <a:gd name="f164" fmla="*/ f106 1 1583637"/>
                  <a:gd name="f165" fmla="*/ f107 1 1583637"/>
                  <a:gd name="f166" fmla="*/ f108 1 1583637"/>
                  <a:gd name="f167" fmla="*/ f109 1 1583637"/>
                  <a:gd name="f168" fmla="*/ f110 1 1583637"/>
                  <a:gd name="f169" fmla="*/ f111 1 1583637"/>
                  <a:gd name="f170" fmla="*/ f112 1 1583637"/>
                  <a:gd name="f171" fmla="*/ f113 1 1583637"/>
                  <a:gd name="f172" fmla="*/ f114 1 1583637"/>
                  <a:gd name="f173" fmla="*/ f115 1 1583637"/>
                  <a:gd name="f174" fmla="*/ f116 1 1583637"/>
                  <a:gd name="f175" fmla="*/ f117 1 1583637"/>
                  <a:gd name="f176" fmla="*/ f118 1 1583637"/>
                  <a:gd name="f177" fmla="*/ f119 1 1583637"/>
                  <a:gd name="f178" fmla="*/ f120 1 1583637"/>
                  <a:gd name="f179" fmla="*/ f121 1 1583637"/>
                  <a:gd name="f180" fmla="*/ f122 1 1583637"/>
                  <a:gd name="f181" fmla="*/ f123 1 1583637"/>
                  <a:gd name="f182" fmla="*/ f124 1 1583637"/>
                  <a:gd name="f183" fmla="*/ f125 1 1583637"/>
                  <a:gd name="f184" fmla="*/ f126 1 1583637"/>
                  <a:gd name="f185" fmla="*/ f127 1 1583637"/>
                  <a:gd name="f186" fmla="*/ f128 1 1583637"/>
                  <a:gd name="f187" fmla="*/ f129 1 1583637"/>
                  <a:gd name="f188" fmla="*/ f130 1 1583637"/>
                  <a:gd name="f189" fmla="*/ f131 1 1583637"/>
                  <a:gd name="f190" fmla="*/ f132 1 1583637"/>
                  <a:gd name="f191" fmla="*/ f133 1 1583637"/>
                  <a:gd name="f192" fmla="*/ f134 1 1583637"/>
                  <a:gd name="f193" fmla="*/ f135 1 1583637"/>
                  <a:gd name="f194" fmla="*/ f136 1 1583637"/>
                  <a:gd name="f195" fmla="*/ f137 1 1583637"/>
                  <a:gd name="f196" fmla="*/ f138 1 1583637"/>
                  <a:gd name="f197" fmla="*/ f139 1 1583637"/>
                  <a:gd name="f198" fmla="*/ f140 1 1583637"/>
                  <a:gd name="f199" fmla="*/ f141 1 1583637"/>
                  <a:gd name="f200" fmla="*/ f142 1 1583637"/>
                  <a:gd name="f201" fmla="*/ f143 1 1583637"/>
                  <a:gd name="f202" fmla="*/ f144 1 1583637"/>
                  <a:gd name="f203" fmla="*/ f145 1 1583637"/>
                  <a:gd name="f204" fmla="*/ f146 1 1583637"/>
                  <a:gd name="f205" fmla="*/ f147 1 1583637"/>
                  <a:gd name="f206" fmla="*/ f148 1 1583637"/>
                  <a:gd name="f207" fmla="*/ f149 1 1583637"/>
                  <a:gd name="f208" fmla="*/ f150 1 1583637"/>
                  <a:gd name="f209" fmla="*/ f151 1 1583637"/>
                  <a:gd name="f210" fmla="*/ f152 1 1583637"/>
                  <a:gd name="f211" fmla="*/ f153 1 1583637"/>
                  <a:gd name="f212" fmla="*/ f154 1 1583637"/>
                  <a:gd name="f213" fmla="*/ f155 1 1583637"/>
                  <a:gd name="f214" fmla="*/ f5 1 f98"/>
                  <a:gd name="f215" fmla="*/ f6 1 f98"/>
                  <a:gd name="f216" fmla="+- f156 0 f1"/>
                  <a:gd name="f217" fmla="*/ f157 1 f98"/>
                  <a:gd name="f218" fmla="*/ f158 1 f98"/>
                  <a:gd name="f219" fmla="*/ f159 1 f98"/>
                  <a:gd name="f220" fmla="*/ f160 1 f98"/>
                  <a:gd name="f221" fmla="*/ f161 1 f98"/>
                  <a:gd name="f222" fmla="*/ f162 1 f98"/>
                  <a:gd name="f223" fmla="*/ f163 1 f98"/>
                  <a:gd name="f224" fmla="*/ f164 1 f98"/>
                  <a:gd name="f225" fmla="*/ f165 1 f98"/>
                  <a:gd name="f226" fmla="*/ f166 1 f98"/>
                  <a:gd name="f227" fmla="*/ f167 1 f98"/>
                  <a:gd name="f228" fmla="*/ f168 1 f98"/>
                  <a:gd name="f229" fmla="*/ f169 1 f98"/>
                  <a:gd name="f230" fmla="*/ f170 1 f98"/>
                  <a:gd name="f231" fmla="*/ f171 1 f98"/>
                  <a:gd name="f232" fmla="*/ f172 1 f98"/>
                  <a:gd name="f233" fmla="*/ f173 1 f98"/>
                  <a:gd name="f234" fmla="*/ f174 1 f98"/>
                  <a:gd name="f235" fmla="*/ f175 1 f98"/>
                  <a:gd name="f236" fmla="*/ f176 1 f98"/>
                  <a:gd name="f237" fmla="*/ f177 1 f98"/>
                  <a:gd name="f238" fmla="*/ f178 1 f98"/>
                  <a:gd name="f239" fmla="*/ f179 1 f98"/>
                  <a:gd name="f240" fmla="*/ f180 1 f98"/>
                  <a:gd name="f241" fmla="*/ f181 1 f98"/>
                  <a:gd name="f242" fmla="*/ f182 1 f98"/>
                  <a:gd name="f243" fmla="*/ f183 1 f98"/>
                  <a:gd name="f244" fmla="*/ f184 1 f98"/>
                  <a:gd name="f245" fmla="*/ f185 1 f98"/>
                  <a:gd name="f246" fmla="*/ f186 1 f98"/>
                  <a:gd name="f247" fmla="*/ f187 1 f98"/>
                  <a:gd name="f248" fmla="*/ f188 1 f98"/>
                  <a:gd name="f249" fmla="*/ f189 1 f98"/>
                  <a:gd name="f250" fmla="*/ f190 1 f98"/>
                  <a:gd name="f251" fmla="*/ f191 1 f98"/>
                  <a:gd name="f252" fmla="*/ f192 1 f98"/>
                  <a:gd name="f253" fmla="*/ f193 1 f98"/>
                  <a:gd name="f254" fmla="*/ f194 1 f98"/>
                  <a:gd name="f255" fmla="*/ f195 1 f98"/>
                  <a:gd name="f256" fmla="*/ f196 1 f98"/>
                  <a:gd name="f257" fmla="*/ f197 1 f98"/>
                  <a:gd name="f258" fmla="*/ f198 1 f98"/>
                  <a:gd name="f259" fmla="*/ f199 1 f98"/>
                  <a:gd name="f260" fmla="*/ f200 1 f98"/>
                  <a:gd name="f261" fmla="*/ f201 1 f98"/>
                  <a:gd name="f262" fmla="*/ f202 1 f98"/>
                  <a:gd name="f263" fmla="*/ f203 1 f98"/>
                  <a:gd name="f264" fmla="*/ f204 1 f98"/>
                  <a:gd name="f265" fmla="*/ f205 1 f98"/>
                  <a:gd name="f266" fmla="*/ f206 1 f98"/>
                  <a:gd name="f267" fmla="*/ f207 1 f98"/>
                  <a:gd name="f268" fmla="*/ f208 1 f98"/>
                  <a:gd name="f269" fmla="*/ f209 1 f98"/>
                  <a:gd name="f270" fmla="*/ f210 1 f98"/>
                  <a:gd name="f271" fmla="*/ f211 1 f98"/>
                  <a:gd name="f272" fmla="*/ f212 1 f98"/>
                  <a:gd name="f273" fmla="*/ f213 1 f98"/>
                  <a:gd name="f274" fmla="*/ f214 f94 1"/>
                  <a:gd name="f275" fmla="*/ f215 f94 1"/>
                  <a:gd name="f276" fmla="*/ f215 f95 1"/>
                  <a:gd name="f277" fmla="*/ f214 f95 1"/>
                  <a:gd name="f278" fmla="*/ f217 f94 1"/>
                  <a:gd name="f279" fmla="*/ f218 f95 1"/>
                  <a:gd name="f280" fmla="*/ f219 f94 1"/>
                  <a:gd name="f281" fmla="*/ f220 f95 1"/>
                  <a:gd name="f282" fmla="*/ f221 f94 1"/>
                  <a:gd name="f283" fmla="*/ f222 f95 1"/>
                  <a:gd name="f284" fmla="*/ f223 f94 1"/>
                  <a:gd name="f285" fmla="*/ f224 f95 1"/>
                  <a:gd name="f286" fmla="*/ f225 f94 1"/>
                  <a:gd name="f287" fmla="*/ f226 f95 1"/>
                  <a:gd name="f288" fmla="*/ f227 f94 1"/>
                  <a:gd name="f289" fmla="*/ f228 f95 1"/>
                  <a:gd name="f290" fmla="*/ f229 f94 1"/>
                  <a:gd name="f291" fmla="*/ f230 f95 1"/>
                  <a:gd name="f292" fmla="*/ f231 f94 1"/>
                  <a:gd name="f293" fmla="*/ f232 f95 1"/>
                  <a:gd name="f294" fmla="*/ f233 f94 1"/>
                  <a:gd name="f295" fmla="*/ f234 f95 1"/>
                  <a:gd name="f296" fmla="*/ f235 f94 1"/>
                  <a:gd name="f297" fmla="*/ f236 f95 1"/>
                  <a:gd name="f298" fmla="*/ f237 f94 1"/>
                  <a:gd name="f299" fmla="*/ f238 f95 1"/>
                  <a:gd name="f300" fmla="*/ f239 f94 1"/>
                  <a:gd name="f301" fmla="*/ f240 f95 1"/>
                  <a:gd name="f302" fmla="*/ f241 f94 1"/>
                  <a:gd name="f303" fmla="*/ f242 f95 1"/>
                  <a:gd name="f304" fmla="*/ f243 f94 1"/>
                  <a:gd name="f305" fmla="*/ f244 f95 1"/>
                  <a:gd name="f306" fmla="*/ f245 f94 1"/>
                  <a:gd name="f307" fmla="*/ f246 f95 1"/>
                  <a:gd name="f308" fmla="*/ f247 f94 1"/>
                  <a:gd name="f309" fmla="*/ f248 f95 1"/>
                  <a:gd name="f310" fmla="*/ f249 f94 1"/>
                  <a:gd name="f311" fmla="*/ f250 f94 1"/>
                  <a:gd name="f312" fmla="*/ f251 f94 1"/>
                  <a:gd name="f313" fmla="*/ f252 f94 1"/>
                  <a:gd name="f314" fmla="*/ f253 f94 1"/>
                  <a:gd name="f315" fmla="*/ f254 f95 1"/>
                  <a:gd name="f316" fmla="*/ f255 f94 1"/>
                  <a:gd name="f317" fmla="*/ f256 f94 1"/>
                  <a:gd name="f318" fmla="*/ f257 f94 1"/>
                  <a:gd name="f319" fmla="*/ f258 f94 1"/>
                  <a:gd name="f320" fmla="*/ f259 f94 1"/>
                  <a:gd name="f321" fmla="*/ f260 f94 1"/>
                  <a:gd name="f322" fmla="*/ f261 f94 1"/>
                  <a:gd name="f323" fmla="*/ f262 f94 1"/>
                  <a:gd name="f324" fmla="*/ f263 f94 1"/>
                  <a:gd name="f325" fmla="*/ f264 f94 1"/>
                  <a:gd name="f326" fmla="*/ f265 f94 1"/>
                  <a:gd name="f327" fmla="*/ f266 f94 1"/>
                  <a:gd name="f328" fmla="*/ f267 f95 1"/>
                  <a:gd name="f329" fmla="*/ f268 f94 1"/>
                  <a:gd name="f330" fmla="*/ f269 f95 1"/>
                  <a:gd name="f331" fmla="*/ f270 f94 1"/>
                  <a:gd name="f332" fmla="*/ f271 f94 1"/>
                  <a:gd name="f333" fmla="*/ f272 f95 1"/>
                  <a:gd name="f334" fmla="*/ f273 f94 1"/>
                </a:gdLst>
                <a:ahLst/>
                <a:cxnLst>
                  <a:cxn ang="3cd4">
                    <a:pos x="hc" y="t"/>
                  </a:cxn>
                  <a:cxn ang="0">
                    <a:pos x="r" y="vc"/>
                  </a:cxn>
                  <a:cxn ang="cd4">
                    <a:pos x="hc" y="b"/>
                  </a:cxn>
                  <a:cxn ang="cd2">
                    <a:pos x="l" y="vc"/>
                  </a:cxn>
                  <a:cxn ang="f216">
                    <a:pos x="f278" y="f279"/>
                  </a:cxn>
                  <a:cxn ang="f216">
                    <a:pos x="f280" y="f281"/>
                  </a:cxn>
                  <a:cxn ang="f216">
                    <a:pos x="f282" y="f283"/>
                  </a:cxn>
                  <a:cxn ang="f216">
                    <a:pos x="f284" y="f285"/>
                  </a:cxn>
                  <a:cxn ang="f216">
                    <a:pos x="f286" y="f287"/>
                  </a:cxn>
                  <a:cxn ang="f216">
                    <a:pos x="f288" y="f289"/>
                  </a:cxn>
                  <a:cxn ang="f216">
                    <a:pos x="f290" y="f291"/>
                  </a:cxn>
                  <a:cxn ang="f216">
                    <a:pos x="f292" y="f293"/>
                  </a:cxn>
                  <a:cxn ang="f216">
                    <a:pos x="f294" y="f295"/>
                  </a:cxn>
                  <a:cxn ang="f216">
                    <a:pos x="f296" y="f297"/>
                  </a:cxn>
                  <a:cxn ang="f216">
                    <a:pos x="f298" y="f299"/>
                  </a:cxn>
                  <a:cxn ang="f216">
                    <a:pos x="f300" y="f301"/>
                  </a:cxn>
                  <a:cxn ang="f216">
                    <a:pos x="f302" y="f303"/>
                  </a:cxn>
                  <a:cxn ang="f216">
                    <a:pos x="f304" y="f305"/>
                  </a:cxn>
                  <a:cxn ang="f216">
                    <a:pos x="f306" y="f307"/>
                  </a:cxn>
                  <a:cxn ang="f216">
                    <a:pos x="f308" y="f309"/>
                  </a:cxn>
                  <a:cxn ang="f216">
                    <a:pos x="f310" y="f309"/>
                  </a:cxn>
                  <a:cxn ang="f216">
                    <a:pos x="f311" y="f307"/>
                  </a:cxn>
                  <a:cxn ang="f216">
                    <a:pos x="f312" y="f305"/>
                  </a:cxn>
                  <a:cxn ang="f216">
                    <a:pos x="f313" y="f303"/>
                  </a:cxn>
                  <a:cxn ang="f216">
                    <a:pos x="f314" y="f315"/>
                  </a:cxn>
                  <a:cxn ang="f216">
                    <a:pos x="f316" y="f299"/>
                  </a:cxn>
                  <a:cxn ang="f216">
                    <a:pos x="f317" y="f297"/>
                  </a:cxn>
                  <a:cxn ang="f216">
                    <a:pos x="f318" y="f295"/>
                  </a:cxn>
                  <a:cxn ang="f216">
                    <a:pos x="f319" y="f293"/>
                  </a:cxn>
                  <a:cxn ang="f216">
                    <a:pos x="f320" y="f291"/>
                  </a:cxn>
                  <a:cxn ang="f216">
                    <a:pos x="f321" y="f289"/>
                  </a:cxn>
                  <a:cxn ang="f216">
                    <a:pos x="f322" y="f287"/>
                  </a:cxn>
                  <a:cxn ang="f216">
                    <a:pos x="f323" y="f285"/>
                  </a:cxn>
                  <a:cxn ang="f216">
                    <a:pos x="f324" y="f283"/>
                  </a:cxn>
                  <a:cxn ang="f216">
                    <a:pos x="f325" y="f281"/>
                  </a:cxn>
                  <a:cxn ang="f216">
                    <a:pos x="f326" y="f279"/>
                  </a:cxn>
                  <a:cxn ang="f216">
                    <a:pos x="f327" y="f328"/>
                  </a:cxn>
                  <a:cxn ang="f216">
                    <a:pos x="f329" y="f330"/>
                  </a:cxn>
                  <a:cxn ang="f216">
                    <a:pos x="f331" y="f330"/>
                  </a:cxn>
                  <a:cxn ang="f216">
                    <a:pos x="f332" y="f333"/>
                  </a:cxn>
                  <a:cxn ang="f216">
                    <a:pos x="f334" y="f279"/>
                  </a:cxn>
                  <a:cxn ang="f216">
                    <a:pos x="f278" y="f279"/>
                  </a:cxn>
                </a:cxnLst>
                <a:rect l="f274" t="f277" r="f275" b="f276"/>
                <a:pathLst>
                  <a:path w="1583637" h="1583637">
                    <a:moveTo>
                      <a:pt x="f7" y="f8"/>
                    </a:moveTo>
                    <a:lnTo>
                      <a:pt x="f9" y="f10"/>
                    </a:lnTo>
                    <a:lnTo>
                      <a:pt x="f11" y="f12"/>
                    </a:lnTo>
                    <a:lnTo>
                      <a:pt x="f13" y="f14"/>
                    </a:lnTo>
                    <a:cubicBezTo>
                      <a:pt x="f15" y="f16"/>
                      <a:pt x="f17" y="f18"/>
                      <a:pt x="f19" y="f20"/>
                    </a:cubicBezTo>
                    <a:lnTo>
                      <a:pt x="f21" y="f22"/>
                    </a:lnTo>
                    <a:lnTo>
                      <a:pt x="f23" y="f24"/>
                    </a:lnTo>
                    <a:lnTo>
                      <a:pt x="f25" y="f26"/>
                    </a:lnTo>
                    <a:cubicBezTo>
                      <a:pt x="f27" y="f28"/>
                      <a:pt x="f29" y="f30"/>
                      <a:pt x="f31" y="f32"/>
                    </a:cubicBezTo>
                    <a:lnTo>
                      <a:pt x="f33" y="f34"/>
                    </a:lnTo>
                    <a:lnTo>
                      <a:pt x="f35" y="f36"/>
                    </a:lnTo>
                    <a:lnTo>
                      <a:pt x="f37" y="f38"/>
                    </a:lnTo>
                    <a:cubicBezTo>
                      <a:pt x="f39" y="f40"/>
                      <a:pt x="f41" y="f42"/>
                      <a:pt x="f43" y="f44"/>
                    </a:cubicBezTo>
                    <a:lnTo>
                      <a:pt x="f45" y="f46"/>
                    </a:lnTo>
                    <a:lnTo>
                      <a:pt x="f47" y="f48"/>
                    </a:lnTo>
                    <a:lnTo>
                      <a:pt x="f49" y="f50"/>
                    </a:lnTo>
                    <a:cubicBezTo>
                      <a:pt x="f51" y="f52"/>
                      <a:pt x="f53" y="f52"/>
                      <a:pt x="f54" y="f50"/>
                    </a:cubicBezTo>
                    <a:lnTo>
                      <a:pt x="f55" y="f48"/>
                    </a:lnTo>
                    <a:lnTo>
                      <a:pt x="f56" y="f46"/>
                    </a:lnTo>
                    <a:lnTo>
                      <a:pt x="f57" y="f44"/>
                    </a:lnTo>
                    <a:cubicBezTo>
                      <a:pt x="f58" y="f42"/>
                      <a:pt x="f59" y="f60"/>
                      <a:pt x="f61" y="f62"/>
                    </a:cubicBezTo>
                    <a:lnTo>
                      <a:pt x="f63" y="f36"/>
                    </a:lnTo>
                    <a:lnTo>
                      <a:pt x="f64" y="f34"/>
                    </a:lnTo>
                    <a:lnTo>
                      <a:pt x="f65" y="f32"/>
                    </a:lnTo>
                    <a:cubicBezTo>
                      <a:pt x="f66" y="f30"/>
                      <a:pt x="f67" y="f28"/>
                      <a:pt x="f68" y="f26"/>
                    </a:cubicBezTo>
                    <a:lnTo>
                      <a:pt x="f69" y="f24"/>
                    </a:lnTo>
                    <a:lnTo>
                      <a:pt x="f70" y="f22"/>
                    </a:lnTo>
                    <a:lnTo>
                      <a:pt x="f71" y="f20"/>
                    </a:lnTo>
                    <a:cubicBezTo>
                      <a:pt x="f72" y="f18"/>
                      <a:pt x="f73" y="f74"/>
                      <a:pt x="f75" y="f14"/>
                    </a:cubicBezTo>
                    <a:lnTo>
                      <a:pt x="f76" y="f12"/>
                    </a:lnTo>
                    <a:lnTo>
                      <a:pt x="f77" y="f10"/>
                    </a:lnTo>
                    <a:lnTo>
                      <a:pt x="f78" y="f8"/>
                    </a:lnTo>
                    <a:cubicBezTo>
                      <a:pt x="f79" y="f80"/>
                      <a:pt x="f81" y="f82"/>
                      <a:pt x="f83" y="f84"/>
                    </a:cubicBezTo>
                    <a:lnTo>
                      <a:pt x="f85" y="f86"/>
                    </a:lnTo>
                    <a:lnTo>
                      <a:pt x="f87" y="f86"/>
                    </a:lnTo>
                    <a:lnTo>
                      <a:pt x="f88" y="f89"/>
                    </a:lnTo>
                    <a:cubicBezTo>
                      <a:pt x="f90" y="f82"/>
                      <a:pt x="f91" y="f80"/>
                      <a:pt x="f92" y="f8"/>
                    </a:cubicBezTo>
                    <a:lnTo>
                      <a:pt x="f7" y="f8"/>
                    </a:lnTo>
                    <a:close/>
                  </a:path>
                </a:pathLst>
              </a:custGeom>
              <a:solidFill>
                <a:srgbClr val="176490"/>
              </a:solidFill>
              <a:ln cap="flat">
                <a:noFill/>
                <a:prstDash val="solid"/>
              </a:ln>
            </p:spPr>
            <p:txBody>
              <a:bodyPr vert="horz" wrap="square" lIns="475305" tIns="731520" rIns="475305" bIns="582335" anchor="ctr" anchorCtr="1" compatLnSpc="1">
                <a:noAutofit/>
              </a:bodyPr>
              <a:ls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777959" rtl="0" eaLnBrk="1" fontAlgn="auto" latinLnBrk="0" hangingPunct="1">
                  <a:lnSpc>
                    <a:spcPct val="90000"/>
                  </a:lnSpc>
                  <a:spcBef>
                    <a:spcPts val="0"/>
                  </a:spcBef>
                  <a:spcAft>
                    <a:spcPts val="1700"/>
                  </a:spcAft>
                  <a:buClrTx/>
                  <a:buSzTx/>
                  <a:buFontTx/>
                  <a:buNone/>
                  <a:tabLst/>
                  <a:defRPr sz="1800" b="0" i="0" u="none" strike="noStrike" kern="0" cap="none" spc="0" baseline="0">
                    <a:solidFill>
                      <a:srgbClr val="000000"/>
                    </a:solidFill>
                    <a:uFillTx/>
                  </a:defRPr>
                </a:pPr>
                <a:endParaRPr kumimoji="0" lang="lt-LT" sz="4000" b="0" i="0" u="none" strike="noStrike" kern="1200" cap="none" spc="0" normalizeH="0" baseline="0" noProof="0" dirty="0">
                  <a:ln>
                    <a:noFill/>
                  </a:ln>
                  <a:solidFill>
                    <a:srgbClr val="FFFFFF"/>
                  </a:solidFill>
                  <a:effectLst/>
                  <a:uLnTx/>
                  <a:uFillTx/>
                  <a:latin typeface="Calibri"/>
                  <a:ea typeface="+mn-ea"/>
                  <a:cs typeface="+mn-cs"/>
                </a:endParaRPr>
              </a:p>
            </p:txBody>
          </p:sp>
          <p:sp>
            <p:nvSpPr>
              <p:cNvPr id="6" name="Oval 43">
                <a:extLst>
                  <a:ext uri="{FF2B5EF4-FFF2-40B4-BE49-F238E27FC236}">
                    <a16:creationId xmlns:a16="http://schemas.microsoft.com/office/drawing/2014/main" id="{4D9311EF-A27F-0C3F-BDE4-2A6DD1EB9F1E}"/>
                  </a:ext>
                </a:extLst>
              </p:cNvPr>
              <p:cNvSpPr/>
              <p:nvPr/>
            </p:nvSpPr>
            <p:spPr>
              <a:xfrm>
                <a:off x="2104749" y="3394820"/>
                <a:ext cx="1279263" cy="127926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176490"/>
              </a:solidFill>
              <a:ln w="57150" cap="flat">
                <a:solidFill>
                  <a:srgbClr val="114B6C"/>
                </a:solidFill>
                <a:prstDash val="solid"/>
                <a:miter/>
              </a:ln>
            </p:spPr>
            <p:txBody>
              <a:bodyPr vert="horz" wrap="square" lIns="91440" tIns="45720" rIns="91440" bIns="45720" anchor="ctr" anchorCtr="1" compatLnSpc="1">
                <a:noAutofit/>
              </a:bodyPr>
              <a:ls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lt-LT" sz="4267" b="0" i="0" u="none" strike="noStrike" kern="1200" cap="none" spc="0" normalizeH="0" baseline="0" noProof="0" dirty="0">
                  <a:ln>
                    <a:noFill/>
                  </a:ln>
                  <a:solidFill>
                    <a:srgbClr val="FFFFFF"/>
                  </a:solidFill>
                  <a:effectLst/>
                  <a:uLnTx/>
                  <a:uFillTx/>
                  <a:latin typeface="Calibri"/>
                  <a:ea typeface="+mn-ea"/>
                  <a:cs typeface="+mn-cs"/>
                </a:endParaRPr>
              </a:p>
            </p:txBody>
          </p:sp>
        </p:grpSp>
        <p:sp>
          <p:nvSpPr>
            <p:cNvPr id="28" name="TextBox 27">
              <a:extLst>
                <a:ext uri="{FF2B5EF4-FFF2-40B4-BE49-F238E27FC236}">
                  <a16:creationId xmlns:a16="http://schemas.microsoft.com/office/drawing/2014/main" id="{860467DA-1E1B-402B-54A1-ADF2B6E40ED2}"/>
                </a:ext>
              </a:extLst>
            </p:cNvPr>
            <p:cNvSpPr txBox="1"/>
            <p:nvPr/>
          </p:nvSpPr>
          <p:spPr>
            <a:xfrm>
              <a:off x="529168" y="2473309"/>
              <a:ext cx="1428259" cy="646331"/>
            </a:xfrm>
            <a:prstGeom prst="rect">
              <a:avLst/>
            </a:prstGeom>
            <a:noFill/>
          </p:spPr>
          <p:txBody>
            <a:bodyPr wrap="square" rtlCol="0">
              <a:spAutoFit/>
            </a:bodyPr>
            <a:lstStyle/>
            <a:p>
              <a:pPr algn="ctr"/>
              <a:r>
                <a:rPr lang="lt-LT" b="1" dirty="0">
                  <a:solidFill>
                    <a:schemeClr val="bg1"/>
                  </a:solidFill>
                  <a:latin typeface="DM Sans" pitchFamily="2" charset="-70"/>
                </a:rPr>
                <a:t>708.333,00 Eur</a:t>
              </a:r>
            </a:p>
          </p:txBody>
        </p:sp>
      </p:grpSp>
      <p:grpSp>
        <p:nvGrpSpPr>
          <p:cNvPr id="34" name="Group 33">
            <a:extLst>
              <a:ext uri="{FF2B5EF4-FFF2-40B4-BE49-F238E27FC236}">
                <a16:creationId xmlns:a16="http://schemas.microsoft.com/office/drawing/2014/main" id="{53416690-7DE6-1B3E-9AAB-BBC30E81D2BC}"/>
              </a:ext>
            </a:extLst>
          </p:cNvPr>
          <p:cNvGrpSpPr/>
          <p:nvPr/>
        </p:nvGrpSpPr>
        <p:grpSpPr>
          <a:xfrm>
            <a:off x="3423571" y="1779768"/>
            <a:ext cx="2203280" cy="2156392"/>
            <a:chOff x="3432460" y="1725549"/>
            <a:chExt cx="2203280" cy="2156392"/>
          </a:xfrm>
        </p:grpSpPr>
        <p:grpSp>
          <p:nvGrpSpPr>
            <p:cNvPr id="19" name="Group 18">
              <a:extLst>
                <a:ext uri="{FF2B5EF4-FFF2-40B4-BE49-F238E27FC236}">
                  <a16:creationId xmlns:a16="http://schemas.microsoft.com/office/drawing/2014/main" id="{D094C77B-659D-AA02-B559-060BE8F85D82}"/>
                </a:ext>
              </a:extLst>
            </p:cNvPr>
            <p:cNvGrpSpPr/>
            <p:nvPr/>
          </p:nvGrpSpPr>
          <p:grpSpPr>
            <a:xfrm>
              <a:off x="3432460" y="1725549"/>
              <a:ext cx="2203280" cy="2156392"/>
              <a:chOff x="5203338" y="2129939"/>
              <a:chExt cx="1400659" cy="1400659"/>
            </a:xfrm>
          </p:grpSpPr>
          <p:sp>
            <p:nvSpPr>
              <p:cNvPr id="21" name="Freeform 39">
                <a:extLst>
                  <a:ext uri="{FF2B5EF4-FFF2-40B4-BE49-F238E27FC236}">
                    <a16:creationId xmlns:a16="http://schemas.microsoft.com/office/drawing/2014/main" id="{5BF3F6EC-6849-8163-22F1-4302F758D64E}"/>
                  </a:ext>
                </a:extLst>
              </p:cNvPr>
              <p:cNvSpPr/>
              <p:nvPr/>
            </p:nvSpPr>
            <p:spPr>
              <a:xfrm>
                <a:off x="5203338" y="2129939"/>
                <a:ext cx="1400659" cy="1400659"/>
              </a:xfrm>
              <a:custGeom>
                <a:avLst/>
                <a:gdLst>
                  <a:gd name="f0" fmla="val 10800000"/>
                  <a:gd name="f1" fmla="val 5400000"/>
                  <a:gd name="f2" fmla="val 180"/>
                  <a:gd name="f3" fmla="val w"/>
                  <a:gd name="f4" fmla="val h"/>
                  <a:gd name="f5" fmla="val 0"/>
                  <a:gd name="f6" fmla="val 1583637"/>
                  <a:gd name="f7" fmla="val 1124074"/>
                  <a:gd name="f8" fmla="val 252493"/>
                  <a:gd name="f9" fmla="val 1247256"/>
                  <a:gd name="f10" fmla="val 149126"/>
                  <a:gd name="f11" fmla="val 1345663"/>
                  <a:gd name="f12" fmla="val 231701"/>
                  <a:gd name="f13" fmla="val 1265256"/>
                  <a:gd name="f14" fmla="val 370961"/>
                  <a:gd name="f15" fmla="val 1322430"/>
                  <a:gd name="f16" fmla="val 435278"/>
                  <a:gd name="f17" fmla="val 1365899"/>
                  <a:gd name="f18" fmla="val 510569"/>
                  <a:gd name="f19" fmla="val 1393012"/>
                  <a:gd name="f20" fmla="val 592241"/>
                  <a:gd name="f21" fmla="val 1553818"/>
                  <a:gd name="f22" fmla="val 592237"/>
                  <a:gd name="f23" fmla="val 1576125"/>
                  <a:gd name="f24" fmla="val 718748"/>
                  <a:gd name="f25" fmla="val 1425015"/>
                  <a:gd name="f26" fmla="val 773743"/>
                  <a:gd name="f27" fmla="val 1427471"/>
                  <a:gd name="f28" fmla="val 859762"/>
                  <a:gd name="f29" fmla="val 1412374"/>
                  <a:gd name="f30" fmla="val 945380"/>
                  <a:gd name="f31" fmla="val 1380646"/>
                  <a:gd name="f32" fmla="val 1025372"/>
                  <a:gd name="f33" fmla="val 1503833"/>
                  <a:gd name="f34" fmla="val 1128733"/>
                  <a:gd name="f35" fmla="val 1439602"/>
                  <a:gd name="f36" fmla="val 1239984"/>
                  <a:gd name="f37" fmla="val 1288495"/>
                  <a:gd name="f38" fmla="val 1184982"/>
                  <a:gd name="f39" fmla="val 1235084"/>
                  <a:gd name="f40" fmla="val 1252456"/>
                  <a:gd name="f41" fmla="val 1168484"/>
                  <a:gd name="f42" fmla="val 1308339"/>
                  <a:gd name="f43" fmla="val 1092761"/>
                  <a:gd name="f44" fmla="val 1349222"/>
                  <a:gd name="f45" fmla="val 1120689"/>
                  <a:gd name="f46" fmla="val 1507584"/>
                  <a:gd name="f47" fmla="val 999974"/>
                  <a:gd name="f48" fmla="val 1551521"/>
                  <a:gd name="f49" fmla="val 919574"/>
                  <a:gd name="f50" fmla="val 1412257"/>
                  <a:gd name="f51" fmla="val 835287"/>
                  <a:gd name="f52" fmla="val 1429613"/>
                  <a:gd name="f53" fmla="val 748348"/>
                  <a:gd name="f54" fmla="val 664062"/>
                  <a:gd name="f55" fmla="val 583663"/>
                  <a:gd name="f56" fmla="val 462948"/>
                  <a:gd name="f57" fmla="val 490876"/>
                  <a:gd name="f58" fmla="val 415153"/>
                  <a:gd name="f59" fmla="val 348553"/>
                  <a:gd name="f60" fmla="val 1252455"/>
                  <a:gd name="f61" fmla="val 295142"/>
                  <a:gd name="f62" fmla="val 1184981"/>
                  <a:gd name="f63" fmla="val 144035"/>
                  <a:gd name="f64" fmla="val 79804"/>
                  <a:gd name="f65" fmla="val 202991"/>
                  <a:gd name="f66" fmla="val 171263"/>
                  <a:gd name="f67" fmla="val 156166"/>
                  <a:gd name="f68" fmla="val 158622"/>
                  <a:gd name="f69" fmla="val 7512"/>
                  <a:gd name="f70" fmla="val 29819"/>
                  <a:gd name="f71" fmla="val 190625"/>
                  <a:gd name="f72" fmla="val 217738"/>
                  <a:gd name="f73" fmla="val 261208"/>
                  <a:gd name="f74" fmla="val 435277"/>
                  <a:gd name="f75" fmla="val 318381"/>
                  <a:gd name="f76" fmla="val 237974"/>
                  <a:gd name="f77" fmla="val 336381"/>
                  <a:gd name="f78" fmla="val 459563"/>
                  <a:gd name="f79" fmla="val 532831"/>
                  <a:gd name="f80" fmla="val 207356"/>
                  <a:gd name="f81" fmla="val 614527"/>
                  <a:gd name="f82" fmla="val 177621"/>
                  <a:gd name="f83" fmla="val 699666"/>
                  <a:gd name="f84" fmla="val 165103"/>
                  <a:gd name="f85" fmla="val 727586"/>
                  <a:gd name="f86" fmla="val 6739"/>
                  <a:gd name="f87" fmla="val 856051"/>
                  <a:gd name="f88" fmla="val 883970"/>
                  <a:gd name="f89" fmla="val 165102"/>
                  <a:gd name="f90" fmla="val 969110"/>
                  <a:gd name="f91" fmla="val 1050806"/>
                  <a:gd name="f92" fmla="val 1124073"/>
                  <a:gd name="f93" fmla="+- 0 0 -90"/>
                  <a:gd name="f94" fmla="*/ f3 1 1583637"/>
                  <a:gd name="f95" fmla="*/ f4 1 1583637"/>
                  <a:gd name="f96" fmla="+- f6 0 f5"/>
                  <a:gd name="f97" fmla="*/ f93 f0 1"/>
                  <a:gd name="f98" fmla="*/ f96 1 1583637"/>
                  <a:gd name="f99" fmla="*/ 1124074 f96 1"/>
                  <a:gd name="f100" fmla="*/ 252493 f96 1"/>
                  <a:gd name="f101" fmla="*/ 1247256 f96 1"/>
                  <a:gd name="f102" fmla="*/ 149126 f96 1"/>
                  <a:gd name="f103" fmla="*/ 1345663 f96 1"/>
                  <a:gd name="f104" fmla="*/ 231701 f96 1"/>
                  <a:gd name="f105" fmla="*/ 1265256 f96 1"/>
                  <a:gd name="f106" fmla="*/ 370961 f96 1"/>
                  <a:gd name="f107" fmla="*/ 1393012 f96 1"/>
                  <a:gd name="f108" fmla="*/ 592241 f96 1"/>
                  <a:gd name="f109" fmla="*/ 1553818 f96 1"/>
                  <a:gd name="f110" fmla="*/ 592237 f96 1"/>
                  <a:gd name="f111" fmla="*/ 1576125 f96 1"/>
                  <a:gd name="f112" fmla="*/ 718748 f96 1"/>
                  <a:gd name="f113" fmla="*/ 1425015 f96 1"/>
                  <a:gd name="f114" fmla="*/ 773743 f96 1"/>
                  <a:gd name="f115" fmla="*/ 1380646 f96 1"/>
                  <a:gd name="f116" fmla="*/ 1025372 f96 1"/>
                  <a:gd name="f117" fmla="*/ 1503833 f96 1"/>
                  <a:gd name="f118" fmla="*/ 1128733 f96 1"/>
                  <a:gd name="f119" fmla="*/ 1439602 f96 1"/>
                  <a:gd name="f120" fmla="*/ 1239984 f96 1"/>
                  <a:gd name="f121" fmla="*/ 1288495 f96 1"/>
                  <a:gd name="f122" fmla="*/ 1184982 f96 1"/>
                  <a:gd name="f123" fmla="*/ 1092761 f96 1"/>
                  <a:gd name="f124" fmla="*/ 1349222 f96 1"/>
                  <a:gd name="f125" fmla="*/ 1120689 f96 1"/>
                  <a:gd name="f126" fmla="*/ 1507584 f96 1"/>
                  <a:gd name="f127" fmla="*/ 999974 f96 1"/>
                  <a:gd name="f128" fmla="*/ 1551521 f96 1"/>
                  <a:gd name="f129" fmla="*/ 919574 f96 1"/>
                  <a:gd name="f130" fmla="*/ 1412257 f96 1"/>
                  <a:gd name="f131" fmla="*/ 664062 f96 1"/>
                  <a:gd name="f132" fmla="*/ 583663 f96 1"/>
                  <a:gd name="f133" fmla="*/ 462948 f96 1"/>
                  <a:gd name="f134" fmla="*/ 490876 f96 1"/>
                  <a:gd name="f135" fmla="*/ 295142 f96 1"/>
                  <a:gd name="f136" fmla="*/ 1184981 f96 1"/>
                  <a:gd name="f137" fmla="*/ 144035 f96 1"/>
                  <a:gd name="f138" fmla="*/ 79804 f96 1"/>
                  <a:gd name="f139" fmla="*/ 202991 f96 1"/>
                  <a:gd name="f140" fmla="*/ 158622 f96 1"/>
                  <a:gd name="f141" fmla="*/ 7512 f96 1"/>
                  <a:gd name="f142" fmla="*/ 29819 f96 1"/>
                  <a:gd name="f143" fmla="*/ 190625 f96 1"/>
                  <a:gd name="f144" fmla="*/ 318381 f96 1"/>
                  <a:gd name="f145" fmla="*/ 237974 f96 1"/>
                  <a:gd name="f146" fmla="*/ 336381 f96 1"/>
                  <a:gd name="f147" fmla="*/ 459563 f96 1"/>
                  <a:gd name="f148" fmla="*/ 699666 f96 1"/>
                  <a:gd name="f149" fmla="*/ 165103 f96 1"/>
                  <a:gd name="f150" fmla="*/ 727586 f96 1"/>
                  <a:gd name="f151" fmla="*/ 6739 f96 1"/>
                  <a:gd name="f152" fmla="*/ 856051 f96 1"/>
                  <a:gd name="f153" fmla="*/ 883970 f96 1"/>
                  <a:gd name="f154" fmla="*/ 165102 f96 1"/>
                  <a:gd name="f155" fmla="*/ 1124073 f96 1"/>
                  <a:gd name="f156" fmla="*/ f97 1 f2"/>
                  <a:gd name="f157" fmla="*/ f99 1 1583637"/>
                  <a:gd name="f158" fmla="*/ f100 1 1583637"/>
                  <a:gd name="f159" fmla="*/ f101 1 1583637"/>
                  <a:gd name="f160" fmla="*/ f102 1 1583637"/>
                  <a:gd name="f161" fmla="*/ f103 1 1583637"/>
                  <a:gd name="f162" fmla="*/ f104 1 1583637"/>
                  <a:gd name="f163" fmla="*/ f105 1 1583637"/>
                  <a:gd name="f164" fmla="*/ f106 1 1583637"/>
                  <a:gd name="f165" fmla="*/ f107 1 1583637"/>
                  <a:gd name="f166" fmla="*/ f108 1 1583637"/>
                  <a:gd name="f167" fmla="*/ f109 1 1583637"/>
                  <a:gd name="f168" fmla="*/ f110 1 1583637"/>
                  <a:gd name="f169" fmla="*/ f111 1 1583637"/>
                  <a:gd name="f170" fmla="*/ f112 1 1583637"/>
                  <a:gd name="f171" fmla="*/ f113 1 1583637"/>
                  <a:gd name="f172" fmla="*/ f114 1 1583637"/>
                  <a:gd name="f173" fmla="*/ f115 1 1583637"/>
                  <a:gd name="f174" fmla="*/ f116 1 1583637"/>
                  <a:gd name="f175" fmla="*/ f117 1 1583637"/>
                  <a:gd name="f176" fmla="*/ f118 1 1583637"/>
                  <a:gd name="f177" fmla="*/ f119 1 1583637"/>
                  <a:gd name="f178" fmla="*/ f120 1 1583637"/>
                  <a:gd name="f179" fmla="*/ f121 1 1583637"/>
                  <a:gd name="f180" fmla="*/ f122 1 1583637"/>
                  <a:gd name="f181" fmla="*/ f123 1 1583637"/>
                  <a:gd name="f182" fmla="*/ f124 1 1583637"/>
                  <a:gd name="f183" fmla="*/ f125 1 1583637"/>
                  <a:gd name="f184" fmla="*/ f126 1 1583637"/>
                  <a:gd name="f185" fmla="*/ f127 1 1583637"/>
                  <a:gd name="f186" fmla="*/ f128 1 1583637"/>
                  <a:gd name="f187" fmla="*/ f129 1 1583637"/>
                  <a:gd name="f188" fmla="*/ f130 1 1583637"/>
                  <a:gd name="f189" fmla="*/ f131 1 1583637"/>
                  <a:gd name="f190" fmla="*/ f132 1 1583637"/>
                  <a:gd name="f191" fmla="*/ f133 1 1583637"/>
                  <a:gd name="f192" fmla="*/ f134 1 1583637"/>
                  <a:gd name="f193" fmla="*/ f135 1 1583637"/>
                  <a:gd name="f194" fmla="*/ f136 1 1583637"/>
                  <a:gd name="f195" fmla="*/ f137 1 1583637"/>
                  <a:gd name="f196" fmla="*/ f138 1 1583637"/>
                  <a:gd name="f197" fmla="*/ f139 1 1583637"/>
                  <a:gd name="f198" fmla="*/ f140 1 1583637"/>
                  <a:gd name="f199" fmla="*/ f141 1 1583637"/>
                  <a:gd name="f200" fmla="*/ f142 1 1583637"/>
                  <a:gd name="f201" fmla="*/ f143 1 1583637"/>
                  <a:gd name="f202" fmla="*/ f144 1 1583637"/>
                  <a:gd name="f203" fmla="*/ f145 1 1583637"/>
                  <a:gd name="f204" fmla="*/ f146 1 1583637"/>
                  <a:gd name="f205" fmla="*/ f147 1 1583637"/>
                  <a:gd name="f206" fmla="*/ f148 1 1583637"/>
                  <a:gd name="f207" fmla="*/ f149 1 1583637"/>
                  <a:gd name="f208" fmla="*/ f150 1 1583637"/>
                  <a:gd name="f209" fmla="*/ f151 1 1583637"/>
                  <a:gd name="f210" fmla="*/ f152 1 1583637"/>
                  <a:gd name="f211" fmla="*/ f153 1 1583637"/>
                  <a:gd name="f212" fmla="*/ f154 1 1583637"/>
                  <a:gd name="f213" fmla="*/ f155 1 1583637"/>
                  <a:gd name="f214" fmla="*/ f5 1 f98"/>
                  <a:gd name="f215" fmla="*/ f6 1 f98"/>
                  <a:gd name="f216" fmla="+- f156 0 f1"/>
                  <a:gd name="f217" fmla="*/ f157 1 f98"/>
                  <a:gd name="f218" fmla="*/ f158 1 f98"/>
                  <a:gd name="f219" fmla="*/ f159 1 f98"/>
                  <a:gd name="f220" fmla="*/ f160 1 f98"/>
                  <a:gd name="f221" fmla="*/ f161 1 f98"/>
                  <a:gd name="f222" fmla="*/ f162 1 f98"/>
                  <a:gd name="f223" fmla="*/ f163 1 f98"/>
                  <a:gd name="f224" fmla="*/ f164 1 f98"/>
                  <a:gd name="f225" fmla="*/ f165 1 f98"/>
                  <a:gd name="f226" fmla="*/ f166 1 f98"/>
                  <a:gd name="f227" fmla="*/ f167 1 f98"/>
                  <a:gd name="f228" fmla="*/ f168 1 f98"/>
                  <a:gd name="f229" fmla="*/ f169 1 f98"/>
                  <a:gd name="f230" fmla="*/ f170 1 f98"/>
                  <a:gd name="f231" fmla="*/ f171 1 f98"/>
                  <a:gd name="f232" fmla="*/ f172 1 f98"/>
                  <a:gd name="f233" fmla="*/ f173 1 f98"/>
                  <a:gd name="f234" fmla="*/ f174 1 f98"/>
                  <a:gd name="f235" fmla="*/ f175 1 f98"/>
                  <a:gd name="f236" fmla="*/ f176 1 f98"/>
                  <a:gd name="f237" fmla="*/ f177 1 f98"/>
                  <a:gd name="f238" fmla="*/ f178 1 f98"/>
                  <a:gd name="f239" fmla="*/ f179 1 f98"/>
                  <a:gd name="f240" fmla="*/ f180 1 f98"/>
                  <a:gd name="f241" fmla="*/ f181 1 f98"/>
                  <a:gd name="f242" fmla="*/ f182 1 f98"/>
                  <a:gd name="f243" fmla="*/ f183 1 f98"/>
                  <a:gd name="f244" fmla="*/ f184 1 f98"/>
                  <a:gd name="f245" fmla="*/ f185 1 f98"/>
                  <a:gd name="f246" fmla="*/ f186 1 f98"/>
                  <a:gd name="f247" fmla="*/ f187 1 f98"/>
                  <a:gd name="f248" fmla="*/ f188 1 f98"/>
                  <a:gd name="f249" fmla="*/ f189 1 f98"/>
                  <a:gd name="f250" fmla="*/ f190 1 f98"/>
                  <a:gd name="f251" fmla="*/ f191 1 f98"/>
                  <a:gd name="f252" fmla="*/ f192 1 f98"/>
                  <a:gd name="f253" fmla="*/ f193 1 f98"/>
                  <a:gd name="f254" fmla="*/ f194 1 f98"/>
                  <a:gd name="f255" fmla="*/ f195 1 f98"/>
                  <a:gd name="f256" fmla="*/ f196 1 f98"/>
                  <a:gd name="f257" fmla="*/ f197 1 f98"/>
                  <a:gd name="f258" fmla="*/ f198 1 f98"/>
                  <a:gd name="f259" fmla="*/ f199 1 f98"/>
                  <a:gd name="f260" fmla="*/ f200 1 f98"/>
                  <a:gd name="f261" fmla="*/ f201 1 f98"/>
                  <a:gd name="f262" fmla="*/ f202 1 f98"/>
                  <a:gd name="f263" fmla="*/ f203 1 f98"/>
                  <a:gd name="f264" fmla="*/ f204 1 f98"/>
                  <a:gd name="f265" fmla="*/ f205 1 f98"/>
                  <a:gd name="f266" fmla="*/ f206 1 f98"/>
                  <a:gd name="f267" fmla="*/ f207 1 f98"/>
                  <a:gd name="f268" fmla="*/ f208 1 f98"/>
                  <a:gd name="f269" fmla="*/ f209 1 f98"/>
                  <a:gd name="f270" fmla="*/ f210 1 f98"/>
                  <a:gd name="f271" fmla="*/ f211 1 f98"/>
                  <a:gd name="f272" fmla="*/ f212 1 f98"/>
                  <a:gd name="f273" fmla="*/ f213 1 f98"/>
                  <a:gd name="f274" fmla="*/ f214 f94 1"/>
                  <a:gd name="f275" fmla="*/ f215 f94 1"/>
                  <a:gd name="f276" fmla="*/ f215 f95 1"/>
                  <a:gd name="f277" fmla="*/ f214 f95 1"/>
                  <a:gd name="f278" fmla="*/ f217 f94 1"/>
                  <a:gd name="f279" fmla="*/ f218 f95 1"/>
                  <a:gd name="f280" fmla="*/ f219 f94 1"/>
                  <a:gd name="f281" fmla="*/ f220 f95 1"/>
                  <a:gd name="f282" fmla="*/ f221 f94 1"/>
                  <a:gd name="f283" fmla="*/ f222 f95 1"/>
                  <a:gd name="f284" fmla="*/ f223 f94 1"/>
                  <a:gd name="f285" fmla="*/ f224 f95 1"/>
                  <a:gd name="f286" fmla="*/ f225 f94 1"/>
                  <a:gd name="f287" fmla="*/ f226 f95 1"/>
                  <a:gd name="f288" fmla="*/ f227 f94 1"/>
                  <a:gd name="f289" fmla="*/ f228 f95 1"/>
                  <a:gd name="f290" fmla="*/ f229 f94 1"/>
                  <a:gd name="f291" fmla="*/ f230 f95 1"/>
                  <a:gd name="f292" fmla="*/ f231 f94 1"/>
                  <a:gd name="f293" fmla="*/ f232 f95 1"/>
                  <a:gd name="f294" fmla="*/ f233 f94 1"/>
                  <a:gd name="f295" fmla="*/ f234 f95 1"/>
                  <a:gd name="f296" fmla="*/ f235 f94 1"/>
                  <a:gd name="f297" fmla="*/ f236 f95 1"/>
                  <a:gd name="f298" fmla="*/ f237 f94 1"/>
                  <a:gd name="f299" fmla="*/ f238 f95 1"/>
                  <a:gd name="f300" fmla="*/ f239 f94 1"/>
                  <a:gd name="f301" fmla="*/ f240 f95 1"/>
                  <a:gd name="f302" fmla="*/ f241 f94 1"/>
                  <a:gd name="f303" fmla="*/ f242 f95 1"/>
                  <a:gd name="f304" fmla="*/ f243 f94 1"/>
                  <a:gd name="f305" fmla="*/ f244 f95 1"/>
                  <a:gd name="f306" fmla="*/ f245 f94 1"/>
                  <a:gd name="f307" fmla="*/ f246 f95 1"/>
                  <a:gd name="f308" fmla="*/ f247 f94 1"/>
                  <a:gd name="f309" fmla="*/ f248 f95 1"/>
                  <a:gd name="f310" fmla="*/ f249 f94 1"/>
                  <a:gd name="f311" fmla="*/ f250 f94 1"/>
                  <a:gd name="f312" fmla="*/ f251 f94 1"/>
                  <a:gd name="f313" fmla="*/ f252 f94 1"/>
                  <a:gd name="f314" fmla="*/ f253 f94 1"/>
                  <a:gd name="f315" fmla="*/ f254 f95 1"/>
                  <a:gd name="f316" fmla="*/ f255 f94 1"/>
                  <a:gd name="f317" fmla="*/ f256 f94 1"/>
                  <a:gd name="f318" fmla="*/ f257 f94 1"/>
                  <a:gd name="f319" fmla="*/ f258 f94 1"/>
                  <a:gd name="f320" fmla="*/ f259 f94 1"/>
                  <a:gd name="f321" fmla="*/ f260 f94 1"/>
                  <a:gd name="f322" fmla="*/ f261 f94 1"/>
                  <a:gd name="f323" fmla="*/ f262 f94 1"/>
                  <a:gd name="f324" fmla="*/ f263 f94 1"/>
                  <a:gd name="f325" fmla="*/ f264 f94 1"/>
                  <a:gd name="f326" fmla="*/ f265 f94 1"/>
                  <a:gd name="f327" fmla="*/ f266 f94 1"/>
                  <a:gd name="f328" fmla="*/ f267 f95 1"/>
                  <a:gd name="f329" fmla="*/ f268 f94 1"/>
                  <a:gd name="f330" fmla="*/ f269 f95 1"/>
                  <a:gd name="f331" fmla="*/ f270 f94 1"/>
                  <a:gd name="f332" fmla="*/ f271 f94 1"/>
                  <a:gd name="f333" fmla="*/ f272 f95 1"/>
                  <a:gd name="f334" fmla="*/ f273 f94 1"/>
                </a:gdLst>
                <a:ahLst/>
                <a:cxnLst>
                  <a:cxn ang="3cd4">
                    <a:pos x="hc" y="t"/>
                  </a:cxn>
                  <a:cxn ang="0">
                    <a:pos x="r" y="vc"/>
                  </a:cxn>
                  <a:cxn ang="cd4">
                    <a:pos x="hc" y="b"/>
                  </a:cxn>
                  <a:cxn ang="cd2">
                    <a:pos x="l" y="vc"/>
                  </a:cxn>
                  <a:cxn ang="f216">
                    <a:pos x="f278" y="f279"/>
                  </a:cxn>
                  <a:cxn ang="f216">
                    <a:pos x="f280" y="f281"/>
                  </a:cxn>
                  <a:cxn ang="f216">
                    <a:pos x="f282" y="f283"/>
                  </a:cxn>
                  <a:cxn ang="f216">
                    <a:pos x="f284" y="f285"/>
                  </a:cxn>
                  <a:cxn ang="f216">
                    <a:pos x="f286" y="f287"/>
                  </a:cxn>
                  <a:cxn ang="f216">
                    <a:pos x="f288" y="f289"/>
                  </a:cxn>
                  <a:cxn ang="f216">
                    <a:pos x="f290" y="f291"/>
                  </a:cxn>
                  <a:cxn ang="f216">
                    <a:pos x="f292" y="f293"/>
                  </a:cxn>
                  <a:cxn ang="f216">
                    <a:pos x="f294" y="f295"/>
                  </a:cxn>
                  <a:cxn ang="f216">
                    <a:pos x="f296" y="f297"/>
                  </a:cxn>
                  <a:cxn ang="f216">
                    <a:pos x="f298" y="f299"/>
                  </a:cxn>
                  <a:cxn ang="f216">
                    <a:pos x="f300" y="f301"/>
                  </a:cxn>
                  <a:cxn ang="f216">
                    <a:pos x="f302" y="f303"/>
                  </a:cxn>
                  <a:cxn ang="f216">
                    <a:pos x="f304" y="f305"/>
                  </a:cxn>
                  <a:cxn ang="f216">
                    <a:pos x="f306" y="f307"/>
                  </a:cxn>
                  <a:cxn ang="f216">
                    <a:pos x="f308" y="f309"/>
                  </a:cxn>
                  <a:cxn ang="f216">
                    <a:pos x="f310" y="f309"/>
                  </a:cxn>
                  <a:cxn ang="f216">
                    <a:pos x="f311" y="f307"/>
                  </a:cxn>
                  <a:cxn ang="f216">
                    <a:pos x="f312" y="f305"/>
                  </a:cxn>
                  <a:cxn ang="f216">
                    <a:pos x="f313" y="f303"/>
                  </a:cxn>
                  <a:cxn ang="f216">
                    <a:pos x="f314" y="f315"/>
                  </a:cxn>
                  <a:cxn ang="f216">
                    <a:pos x="f316" y="f299"/>
                  </a:cxn>
                  <a:cxn ang="f216">
                    <a:pos x="f317" y="f297"/>
                  </a:cxn>
                  <a:cxn ang="f216">
                    <a:pos x="f318" y="f295"/>
                  </a:cxn>
                  <a:cxn ang="f216">
                    <a:pos x="f319" y="f293"/>
                  </a:cxn>
                  <a:cxn ang="f216">
                    <a:pos x="f320" y="f291"/>
                  </a:cxn>
                  <a:cxn ang="f216">
                    <a:pos x="f321" y="f289"/>
                  </a:cxn>
                  <a:cxn ang="f216">
                    <a:pos x="f322" y="f287"/>
                  </a:cxn>
                  <a:cxn ang="f216">
                    <a:pos x="f323" y="f285"/>
                  </a:cxn>
                  <a:cxn ang="f216">
                    <a:pos x="f324" y="f283"/>
                  </a:cxn>
                  <a:cxn ang="f216">
                    <a:pos x="f325" y="f281"/>
                  </a:cxn>
                  <a:cxn ang="f216">
                    <a:pos x="f326" y="f279"/>
                  </a:cxn>
                  <a:cxn ang="f216">
                    <a:pos x="f327" y="f328"/>
                  </a:cxn>
                  <a:cxn ang="f216">
                    <a:pos x="f329" y="f330"/>
                  </a:cxn>
                  <a:cxn ang="f216">
                    <a:pos x="f331" y="f330"/>
                  </a:cxn>
                  <a:cxn ang="f216">
                    <a:pos x="f332" y="f333"/>
                  </a:cxn>
                  <a:cxn ang="f216">
                    <a:pos x="f334" y="f279"/>
                  </a:cxn>
                  <a:cxn ang="f216">
                    <a:pos x="f278" y="f279"/>
                  </a:cxn>
                </a:cxnLst>
                <a:rect l="f274" t="f277" r="f275" b="f276"/>
                <a:pathLst>
                  <a:path w="1583637" h="1583637">
                    <a:moveTo>
                      <a:pt x="f7" y="f8"/>
                    </a:moveTo>
                    <a:lnTo>
                      <a:pt x="f9" y="f10"/>
                    </a:lnTo>
                    <a:lnTo>
                      <a:pt x="f11" y="f12"/>
                    </a:lnTo>
                    <a:lnTo>
                      <a:pt x="f13" y="f14"/>
                    </a:lnTo>
                    <a:cubicBezTo>
                      <a:pt x="f15" y="f16"/>
                      <a:pt x="f17" y="f18"/>
                      <a:pt x="f19" y="f20"/>
                    </a:cubicBezTo>
                    <a:lnTo>
                      <a:pt x="f21" y="f22"/>
                    </a:lnTo>
                    <a:lnTo>
                      <a:pt x="f23" y="f24"/>
                    </a:lnTo>
                    <a:lnTo>
                      <a:pt x="f25" y="f26"/>
                    </a:lnTo>
                    <a:cubicBezTo>
                      <a:pt x="f27" y="f28"/>
                      <a:pt x="f29" y="f30"/>
                      <a:pt x="f31" y="f32"/>
                    </a:cubicBezTo>
                    <a:lnTo>
                      <a:pt x="f33" y="f34"/>
                    </a:lnTo>
                    <a:lnTo>
                      <a:pt x="f35" y="f36"/>
                    </a:lnTo>
                    <a:lnTo>
                      <a:pt x="f37" y="f38"/>
                    </a:lnTo>
                    <a:cubicBezTo>
                      <a:pt x="f39" y="f40"/>
                      <a:pt x="f41" y="f42"/>
                      <a:pt x="f43" y="f44"/>
                    </a:cubicBezTo>
                    <a:lnTo>
                      <a:pt x="f45" y="f46"/>
                    </a:lnTo>
                    <a:lnTo>
                      <a:pt x="f47" y="f48"/>
                    </a:lnTo>
                    <a:lnTo>
                      <a:pt x="f49" y="f50"/>
                    </a:lnTo>
                    <a:cubicBezTo>
                      <a:pt x="f51" y="f52"/>
                      <a:pt x="f53" y="f52"/>
                      <a:pt x="f54" y="f50"/>
                    </a:cubicBezTo>
                    <a:lnTo>
                      <a:pt x="f55" y="f48"/>
                    </a:lnTo>
                    <a:lnTo>
                      <a:pt x="f56" y="f46"/>
                    </a:lnTo>
                    <a:lnTo>
                      <a:pt x="f57" y="f44"/>
                    </a:lnTo>
                    <a:cubicBezTo>
                      <a:pt x="f58" y="f42"/>
                      <a:pt x="f59" y="f60"/>
                      <a:pt x="f61" y="f62"/>
                    </a:cubicBezTo>
                    <a:lnTo>
                      <a:pt x="f63" y="f36"/>
                    </a:lnTo>
                    <a:lnTo>
                      <a:pt x="f64" y="f34"/>
                    </a:lnTo>
                    <a:lnTo>
                      <a:pt x="f65" y="f32"/>
                    </a:lnTo>
                    <a:cubicBezTo>
                      <a:pt x="f66" y="f30"/>
                      <a:pt x="f67" y="f28"/>
                      <a:pt x="f68" y="f26"/>
                    </a:cubicBezTo>
                    <a:lnTo>
                      <a:pt x="f69" y="f24"/>
                    </a:lnTo>
                    <a:lnTo>
                      <a:pt x="f70" y="f22"/>
                    </a:lnTo>
                    <a:lnTo>
                      <a:pt x="f71" y="f20"/>
                    </a:lnTo>
                    <a:cubicBezTo>
                      <a:pt x="f72" y="f18"/>
                      <a:pt x="f73" y="f74"/>
                      <a:pt x="f75" y="f14"/>
                    </a:cubicBezTo>
                    <a:lnTo>
                      <a:pt x="f76" y="f12"/>
                    </a:lnTo>
                    <a:lnTo>
                      <a:pt x="f77" y="f10"/>
                    </a:lnTo>
                    <a:lnTo>
                      <a:pt x="f78" y="f8"/>
                    </a:lnTo>
                    <a:cubicBezTo>
                      <a:pt x="f79" y="f80"/>
                      <a:pt x="f81" y="f82"/>
                      <a:pt x="f83" y="f84"/>
                    </a:cubicBezTo>
                    <a:lnTo>
                      <a:pt x="f85" y="f86"/>
                    </a:lnTo>
                    <a:lnTo>
                      <a:pt x="f87" y="f86"/>
                    </a:lnTo>
                    <a:lnTo>
                      <a:pt x="f88" y="f89"/>
                    </a:lnTo>
                    <a:cubicBezTo>
                      <a:pt x="f90" y="f82"/>
                      <a:pt x="f91" y="f80"/>
                      <a:pt x="f92" y="f8"/>
                    </a:cubicBezTo>
                    <a:lnTo>
                      <a:pt x="f7" y="f8"/>
                    </a:lnTo>
                    <a:close/>
                  </a:path>
                </a:pathLst>
              </a:custGeom>
              <a:solidFill>
                <a:srgbClr val="1AA4BE"/>
              </a:solidFill>
              <a:ln cap="flat">
                <a:noFill/>
                <a:prstDash val="solid"/>
              </a:ln>
            </p:spPr>
            <p:txBody>
              <a:bodyPr vert="horz" wrap="square" lIns="475305" tIns="731520" rIns="475305" bIns="582335" anchor="ctr" anchorCtr="1" compatLnSpc="1">
                <a:noAutofit/>
              </a:bodyPr>
              <a:ls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777959" rtl="0" eaLnBrk="1" fontAlgn="auto" latinLnBrk="0" hangingPunct="1">
                  <a:lnSpc>
                    <a:spcPct val="90000"/>
                  </a:lnSpc>
                  <a:spcBef>
                    <a:spcPts val="0"/>
                  </a:spcBef>
                  <a:spcAft>
                    <a:spcPts val="1700"/>
                  </a:spcAft>
                  <a:buClrTx/>
                  <a:buSzTx/>
                  <a:buFontTx/>
                  <a:buNone/>
                  <a:tabLst/>
                  <a:defRPr sz="1800" b="0" i="0" u="none" strike="noStrike" kern="0" cap="none" spc="0" baseline="0">
                    <a:solidFill>
                      <a:srgbClr val="000000"/>
                    </a:solidFill>
                    <a:uFillTx/>
                  </a:defRPr>
                </a:pPr>
                <a:endParaRPr kumimoji="0" lang="lt-LT" sz="40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2" name="Oval 40">
                <a:extLst>
                  <a:ext uri="{FF2B5EF4-FFF2-40B4-BE49-F238E27FC236}">
                    <a16:creationId xmlns:a16="http://schemas.microsoft.com/office/drawing/2014/main" id="{131E32B5-F4CE-E88E-4E56-913E5D4C8BC6}"/>
                  </a:ext>
                </a:extLst>
              </p:cNvPr>
              <p:cNvSpPr/>
              <p:nvPr/>
            </p:nvSpPr>
            <p:spPr>
              <a:xfrm>
                <a:off x="5469163" y="2395764"/>
                <a:ext cx="869009" cy="86900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1AA4BE"/>
              </a:solidFill>
              <a:ln w="38103" cap="flat">
                <a:solidFill>
                  <a:srgbClr val="137B8E"/>
                </a:solidFill>
                <a:prstDash val="solid"/>
                <a:miter/>
              </a:ln>
            </p:spPr>
            <p:txBody>
              <a:bodyPr vert="horz" wrap="square" lIns="91440" tIns="45720" rIns="91440" bIns="45720" anchor="ctr" anchorCtr="1" compatLnSpc="1">
                <a:noAutofit/>
              </a:bodyPr>
              <a:ls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lt-LT" sz="4800" b="0" i="0" u="none" strike="noStrike" kern="1200" cap="none" spc="0" normalizeH="0" baseline="0" noProof="0" dirty="0">
                  <a:ln>
                    <a:noFill/>
                  </a:ln>
                  <a:solidFill>
                    <a:srgbClr val="FFFFFF"/>
                  </a:solidFill>
                  <a:effectLst/>
                  <a:uLnTx/>
                  <a:uFillTx/>
                  <a:latin typeface="Calibri"/>
                  <a:ea typeface="+mn-ea"/>
                  <a:cs typeface="+mn-cs"/>
                </a:endParaRPr>
              </a:p>
            </p:txBody>
          </p:sp>
        </p:grpSp>
        <p:sp>
          <p:nvSpPr>
            <p:cNvPr id="29" name="TextBox 28">
              <a:extLst>
                <a:ext uri="{FF2B5EF4-FFF2-40B4-BE49-F238E27FC236}">
                  <a16:creationId xmlns:a16="http://schemas.microsoft.com/office/drawing/2014/main" id="{4B650674-34E2-6F04-E619-690794064EEA}"/>
                </a:ext>
              </a:extLst>
            </p:cNvPr>
            <p:cNvSpPr txBox="1"/>
            <p:nvPr/>
          </p:nvSpPr>
          <p:spPr>
            <a:xfrm>
              <a:off x="3908132" y="2433934"/>
              <a:ext cx="1251935" cy="646331"/>
            </a:xfrm>
            <a:prstGeom prst="rect">
              <a:avLst/>
            </a:prstGeom>
            <a:noFill/>
          </p:spPr>
          <p:txBody>
            <a:bodyPr wrap="square" rtlCol="0">
              <a:spAutoFit/>
            </a:bodyPr>
            <a:lstStyle/>
            <a:p>
              <a:pPr algn="ctr"/>
              <a:r>
                <a:rPr lang="lt-LT" b="1" dirty="0">
                  <a:solidFill>
                    <a:schemeClr val="bg1"/>
                  </a:solidFill>
                  <a:latin typeface="DM Sans" pitchFamily="2" charset="-70"/>
                </a:rPr>
                <a:t>85  </a:t>
              </a:r>
            </a:p>
            <a:p>
              <a:pPr algn="ctr"/>
              <a:r>
                <a:rPr lang="lt-LT" b="1" dirty="0">
                  <a:solidFill>
                    <a:schemeClr val="bg1"/>
                  </a:solidFill>
                  <a:latin typeface="DM Sans" pitchFamily="2" charset="-70"/>
                </a:rPr>
                <a:t>proc.</a:t>
              </a:r>
            </a:p>
          </p:txBody>
        </p:sp>
      </p:grpSp>
      <p:grpSp>
        <p:nvGrpSpPr>
          <p:cNvPr id="37" name="Group 36">
            <a:extLst>
              <a:ext uri="{FF2B5EF4-FFF2-40B4-BE49-F238E27FC236}">
                <a16:creationId xmlns:a16="http://schemas.microsoft.com/office/drawing/2014/main" id="{3A8C0084-11CE-2E98-F970-DA8EFC2BC8A7}"/>
              </a:ext>
            </a:extLst>
          </p:cNvPr>
          <p:cNvGrpSpPr/>
          <p:nvPr/>
        </p:nvGrpSpPr>
        <p:grpSpPr>
          <a:xfrm>
            <a:off x="6071612" y="1757924"/>
            <a:ext cx="2268147" cy="2156391"/>
            <a:chOff x="7495820" y="1738944"/>
            <a:chExt cx="2268147" cy="2156391"/>
          </a:xfrm>
        </p:grpSpPr>
        <p:grpSp>
          <p:nvGrpSpPr>
            <p:cNvPr id="10" name="Group 9">
              <a:extLst>
                <a:ext uri="{FF2B5EF4-FFF2-40B4-BE49-F238E27FC236}">
                  <a16:creationId xmlns:a16="http://schemas.microsoft.com/office/drawing/2014/main" id="{F23F4BEE-CC14-B3F1-3193-41621AF31EB2}"/>
                </a:ext>
              </a:extLst>
            </p:cNvPr>
            <p:cNvGrpSpPr/>
            <p:nvPr/>
          </p:nvGrpSpPr>
          <p:grpSpPr>
            <a:xfrm>
              <a:off x="7495820" y="1738944"/>
              <a:ext cx="2268147" cy="2156391"/>
              <a:chOff x="3446574" y="1672373"/>
              <a:chExt cx="1843430" cy="1843421"/>
            </a:xfrm>
          </p:grpSpPr>
          <p:sp>
            <p:nvSpPr>
              <p:cNvPr id="16" name="Freeform 45">
                <a:extLst>
                  <a:ext uri="{FF2B5EF4-FFF2-40B4-BE49-F238E27FC236}">
                    <a16:creationId xmlns:a16="http://schemas.microsoft.com/office/drawing/2014/main" id="{1F0EF983-3145-D32A-6BDB-16BB8E6D707A}"/>
                  </a:ext>
                </a:extLst>
              </p:cNvPr>
              <p:cNvSpPr/>
              <p:nvPr/>
            </p:nvSpPr>
            <p:spPr>
              <a:xfrm>
                <a:off x="3446574" y="1672373"/>
                <a:ext cx="1843430" cy="1843421"/>
              </a:xfrm>
              <a:custGeom>
                <a:avLst/>
                <a:gdLst>
                  <a:gd name="f0" fmla="val 10800000"/>
                  <a:gd name="f1" fmla="val 5400000"/>
                  <a:gd name="f2" fmla="val 180"/>
                  <a:gd name="f3" fmla="val w"/>
                  <a:gd name="f4" fmla="val h"/>
                  <a:gd name="f5" fmla="val 0"/>
                  <a:gd name="f6" fmla="val 1583637"/>
                  <a:gd name="f7" fmla="val 1124074"/>
                  <a:gd name="f8" fmla="val 252493"/>
                  <a:gd name="f9" fmla="val 1247256"/>
                  <a:gd name="f10" fmla="val 149126"/>
                  <a:gd name="f11" fmla="val 1345663"/>
                  <a:gd name="f12" fmla="val 231701"/>
                  <a:gd name="f13" fmla="val 1265256"/>
                  <a:gd name="f14" fmla="val 370961"/>
                  <a:gd name="f15" fmla="val 1322430"/>
                  <a:gd name="f16" fmla="val 435278"/>
                  <a:gd name="f17" fmla="val 1365899"/>
                  <a:gd name="f18" fmla="val 510569"/>
                  <a:gd name="f19" fmla="val 1393012"/>
                  <a:gd name="f20" fmla="val 592241"/>
                  <a:gd name="f21" fmla="val 1553818"/>
                  <a:gd name="f22" fmla="val 592237"/>
                  <a:gd name="f23" fmla="val 1576125"/>
                  <a:gd name="f24" fmla="val 718748"/>
                  <a:gd name="f25" fmla="val 1425015"/>
                  <a:gd name="f26" fmla="val 773743"/>
                  <a:gd name="f27" fmla="val 1427471"/>
                  <a:gd name="f28" fmla="val 859762"/>
                  <a:gd name="f29" fmla="val 1412374"/>
                  <a:gd name="f30" fmla="val 945380"/>
                  <a:gd name="f31" fmla="val 1380646"/>
                  <a:gd name="f32" fmla="val 1025372"/>
                  <a:gd name="f33" fmla="val 1503833"/>
                  <a:gd name="f34" fmla="val 1128733"/>
                  <a:gd name="f35" fmla="val 1439602"/>
                  <a:gd name="f36" fmla="val 1239984"/>
                  <a:gd name="f37" fmla="val 1288495"/>
                  <a:gd name="f38" fmla="val 1184982"/>
                  <a:gd name="f39" fmla="val 1235084"/>
                  <a:gd name="f40" fmla="val 1252456"/>
                  <a:gd name="f41" fmla="val 1168484"/>
                  <a:gd name="f42" fmla="val 1308339"/>
                  <a:gd name="f43" fmla="val 1092761"/>
                  <a:gd name="f44" fmla="val 1349222"/>
                  <a:gd name="f45" fmla="val 1120689"/>
                  <a:gd name="f46" fmla="val 1507584"/>
                  <a:gd name="f47" fmla="val 999974"/>
                  <a:gd name="f48" fmla="val 1551521"/>
                  <a:gd name="f49" fmla="val 919574"/>
                  <a:gd name="f50" fmla="val 1412257"/>
                  <a:gd name="f51" fmla="val 835287"/>
                  <a:gd name="f52" fmla="val 1429613"/>
                  <a:gd name="f53" fmla="val 748348"/>
                  <a:gd name="f54" fmla="val 664062"/>
                  <a:gd name="f55" fmla="val 583663"/>
                  <a:gd name="f56" fmla="val 462948"/>
                  <a:gd name="f57" fmla="val 490876"/>
                  <a:gd name="f58" fmla="val 415153"/>
                  <a:gd name="f59" fmla="val 348553"/>
                  <a:gd name="f60" fmla="val 1252455"/>
                  <a:gd name="f61" fmla="val 295142"/>
                  <a:gd name="f62" fmla="val 1184981"/>
                  <a:gd name="f63" fmla="val 144035"/>
                  <a:gd name="f64" fmla="val 79804"/>
                  <a:gd name="f65" fmla="val 202991"/>
                  <a:gd name="f66" fmla="val 171263"/>
                  <a:gd name="f67" fmla="val 156166"/>
                  <a:gd name="f68" fmla="val 158622"/>
                  <a:gd name="f69" fmla="val 7512"/>
                  <a:gd name="f70" fmla="val 29819"/>
                  <a:gd name="f71" fmla="val 190625"/>
                  <a:gd name="f72" fmla="val 217738"/>
                  <a:gd name="f73" fmla="val 261208"/>
                  <a:gd name="f74" fmla="val 435277"/>
                  <a:gd name="f75" fmla="val 318381"/>
                  <a:gd name="f76" fmla="val 237974"/>
                  <a:gd name="f77" fmla="val 336381"/>
                  <a:gd name="f78" fmla="val 459563"/>
                  <a:gd name="f79" fmla="val 532831"/>
                  <a:gd name="f80" fmla="val 207356"/>
                  <a:gd name="f81" fmla="val 614527"/>
                  <a:gd name="f82" fmla="val 177621"/>
                  <a:gd name="f83" fmla="val 699666"/>
                  <a:gd name="f84" fmla="val 165103"/>
                  <a:gd name="f85" fmla="val 727586"/>
                  <a:gd name="f86" fmla="val 6739"/>
                  <a:gd name="f87" fmla="val 856051"/>
                  <a:gd name="f88" fmla="val 883970"/>
                  <a:gd name="f89" fmla="val 165102"/>
                  <a:gd name="f90" fmla="val 969110"/>
                  <a:gd name="f91" fmla="val 1050806"/>
                  <a:gd name="f92" fmla="val 1124073"/>
                  <a:gd name="f93" fmla="+- 0 0 -90"/>
                  <a:gd name="f94" fmla="*/ f3 1 1583637"/>
                  <a:gd name="f95" fmla="*/ f4 1 1583637"/>
                  <a:gd name="f96" fmla="+- f6 0 f5"/>
                  <a:gd name="f97" fmla="*/ f93 f0 1"/>
                  <a:gd name="f98" fmla="*/ f96 1 1583637"/>
                  <a:gd name="f99" fmla="*/ 1124074 f96 1"/>
                  <a:gd name="f100" fmla="*/ 252493 f96 1"/>
                  <a:gd name="f101" fmla="*/ 1247256 f96 1"/>
                  <a:gd name="f102" fmla="*/ 149126 f96 1"/>
                  <a:gd name="f103" fmla="*/ 1345663 f96 1"/>
                  <a:gd name="f104" fmla="*/ 231701 f96 1"/>
                  <a:gd name="f105" fmla="*/ 1265256 f96 1"/>
                  <a:gd name="f106" fmla="*/ 370961 f96 1"/>
                  <a:gd name="f107" fmla="*/ 1393012 f96 1"/>
                  <a:gd name="f108" fmla="*/ 592241 f96 1"/>
                  <a:gd name="f109" fmla="*/ 1553818 f96 1"/>
                  <a:gd name="f110" fmla="*/ 592237 f96 1"/>
                  <a:gd name="f111" fmla="*/ 1576125 f96 1"/>
                  <a:gd name="f112" fmla="*/ 718748 f96 1"/>
                  <a:gd name="f113" fmla="*/ 1425015 f96 1"/>
                  <a:gd name="f114" fmla="*/ 773743 f96 1"/>
                  <a:gd name="f115" fmla="*/ 1380646 f96 1"/>
                  <a:gd name="f116" fmla="*/ 1025372 f96 1"/>
                  <a:gd name="f117" fmla="*/ 1503833 f96 1"/>
                  <a:gd name="f118" fmla="*/ 1128733 f96 1"/>
                  <a:gd name="f119" fmla="*/ 1439602 f96 1"/>
                  <a:gd name="f120" fmla="*/ 1239984 f96 1"/>
                  <a:gd name="f121" fmla="*/ 1288495 f96 1"/>
                  <a:gd name="f122" fmla="*/ 1184982 f96 1"/>
                  <a:gd name="f123" fmla="*/ 1092761 f96 1"/>
                  <a:gd name="f124" fmla="*/ 1349222 f96 1"/>
                  <a:gd name="f125" fmla="*/ 1120689 f96 1"/>
                  <a:gd name="f126" fmla="*/ 1507584 f96 1"/>
                  <a:gd name="f127" fmla="*/ 999974 f96 1"/>
                  <a:gd name="f128" fmla="*/ 1551521 f96 1"/>
                  <a:gd name="f129" fmla="*/ 919574 f96 1"/>
                  <a:gd name="f130" fmla="*/ 1412257 f96 1"/>
                  <a:gd name="f131" fmla="*/ 664062 f96 1"/>
                  <a:gd name="f132" fmla="*/ 583663 f96 1"/>
                  <a:gd name="f133" fmla="*/ 462948 f96 1"/>
                  <a:gd name="f134" fmla="*/ 490876 f96 1"/>
                  <a:gd name="f135" fmla="*/ 295142 f96 1"/>
                  <a:gd name="f136" fmla="*/ 1184981 f96 1"/>
                  <a:gd name="f137" fmla="*/ 144035 f96 1"/>
                  <a:gd name="f138" fmla="*/ 79804 f96 1"/>
                  <a:gd name="f139" fmla="*/ 202991 f96 1"/>
                  <a:gd name="f140" fmla="*/ 158622 f96 1"/>
                  <a:gd name="f141" fmla="*/ 7512 f96 1"/>
                  <a:gd name="f142" fmla="*/ 29819 f96 1"/>
                  <a:gd name="f143" fmla="*/ 190625 f96 1"/>
                  <a:gd name="f144" fmla="*/ 318381 f96 1"/>
                  <a:gd name="f145" fmla="*/ 237974 f96 1"/>
                  <a:gd name="f146" fmla="*/ 336381 f96 1"/>
                  <a:gd name="f147" fmla="*/ 459563 f96 1"/>
                  <a:gd name="f148" fmla="*/ 699666 f96 1"/>
                  <a:gd name="f149" fmla="*/ 165103 f96 1"/>
                  <a:gd name="f150" fmla="*/ 727586 f96 1"/>
                  <a:gd name="f151" fmla="*/ 6739 f96 1"/>
                  <a:gd name="f152" fmla="*/ 856051 f96 1"/>
                  <a:gd name="f153" fmla="*/ 883970 f96 1"/>
                  <a:gd name="f154" fmla="*/ 165102 f96 1"/>
                  <a:gd name="f155" fmla="*/ 1124073 f96 1"/>
                  <a:gd name="f156" fmla="*/ f97 1 f2"/>
                  <a:gd name="f157" fmla="*/ f99 1 1583637"/>
                  <a:gd name="f158" fmla="*/ f100 1 1583637"/>
                  <a:gd name="f159" fmla="*/ f101 1 1583637"/>
                  <a:gd name="f160" fmla="*/ f102 1 1583637"/>
                  <a:gd name="f161" fmla="*/ f103 1 1583637"/>
                  <a:gd name="f162" fmla="*/ f104 1 1583637"/>
                  <a:gd name="f163" fmla="*/ f105 1 1583637"/>
                  <a:gd name="f164" fmla="*/ f106 1 1583637"/>
                  <a:gd name="f165" fmla="*/ f107 1 1583637"/>
                  <a:gd name="f166" fmla="*/ f108 1 1583637"/>
                  <a:gd name="f167" fmla="*/ f109 1 1583637"/>
                  <a:gd name="f168" fmla="*/ f110 1 1583637"/>
                  <a:gd name="f169" fmla="*/ f111 1 1583637"/>
                  <a:gd name="f170" fmla="*/ f112 1 1583637"/>
                  <a:gd name="f171" fmla="*/ f113 1 1583637"/>
                  <a:gd name="f172" fmla="*/ f114 1 1583637"/>
                  <a:gd name="f173" fmla="*/ f115 1 1583637"/>
                  <a:gd name="f174" fmla="*/ f116 1 1583637"/>
                  <a:gd name="f175" fmla="*/ f117 1 1583637"/>
                  <a:gd name="f176" fmla="*/ f118 1 1583637"/>
                  <a:gd name="f177" fmla="*/ f119 1 1583637"/>
                  <a:gd name="f178" fmla="*/ f120 1 1583637"/>
                  <a:gd name="f179" fmla="*/ f121 1 1583637"/>
                  <a:gd name="f180" fmla="*/ f122 1 1583637"/>
                  <a:gd name="f181" fmla="*/ f123 1 1583637"/>
                  <a:gd name="f182" fmla="*/ f124 1 1583637"/>
                  <a:gd name="f183" fmla="*/ f125 1 1583637"/>
                  <a:gd name="f184" fmla="*/ f126 1 1583637"/>
                  <a:gd name="f185" fmla="*/ f127 1 1583637"/>
                  <a:gd name="f186" fmla="*/ f128 1 1583637"/>
                  <a:gd name="f187" fmla="*/ f129 1 1583637"/>
                  <a:gd name="f188" fmla="*/ f130 1 1583637"/>
                  <a:gd name="f189" fmla="*/ f131 1 1583637"/>
                  <a:gd name="f190" fmla="*/ f132 1 1583637"/>
                  <a:gd name="f191" fmla="*/ f133 1 1583637"/>
                  <a:gd name="f192" fmla="*/ f134 1 1583637"/>
                  <a:gd name="f193" fmla="*/ f135 1 1583637"/>
                  <a:gd name="f194" fmla="*/ f136 1 1583637"/>
                  <a:gd name="f195" fmla="*/ f137 1 1583637"/>
                  <a:gd name="f196" fmla="*/ f138 1 1583637"/>
                  <a:gd name="f197" fmla="*/ f139 1 1583637"/>
                  <a:gd name="f198" fmla="*/ f140 1 1583637"/>
                  <a:gd name="f199" fmla="*/ f141 1 1583637"/>
                  <a:gd name="f200" fmla="*/ f142 1 1583637"/>
                  <a:gd name="f201" fmla="*/ f143 1 1583637"/>
                  <a:gd name="f202" fmla="*/ f144 1 1583637"/>
                  <a:gd name="f203" fmla="*/ f145 1 1583637"/>
                  <a:gd name="f204" fmla="*/ f146 1 1583637"/>
                  <a:gd name="f205" fmla="*/ f147 1 1583637"/>
                  <a:gd name="f206" fmla="*/ f148 1 1583637"/>
                  <a:gd name="f207" fmla="*/ f149 1 1583637"/>
                  <a:gd name="f208" fmla="*/ f150 1 1583637"/>
                  <a:gd name="f209" fmla="*/ f151 1 1583637"/>
                  <a:gd name="f210" fmla="*/ f152 1 1583637"/>
                  <a:gd name="f211" fmla="*/ f153 1 1583637"/>
                  <a:gd name="f212" fmla="*/ f154 1 1583637"/>
                  <a:gd name="f213" fmla="*/ f155 1 1583637"/>
                  <a:gd name="f214" fmla="*/ f5 1 f98"/>
                  <a:gd name="f215" fmla="*/ f6 1 f98"/>
                  <a:gd name="f216" fmla="+- f156 0 f1"/>
                  <a:gd name="f217" fmla="*/ f157 1 f98"/>
                  <a:gd name="f218" fmla="*/ f158 1 f98"/>
                  <a:gd name="f219" fmla="*/ f159 1 f98"/>
                  <a:gd name="f220" fmla="*/ f160 1 f98"/>
                  <a:gd name="f221" fmla="*/ f161 1 f98"/>
                  <a:gd name="f222" fmla="*/ f162 1 f98"/>
                  <a:gd name="f223" fmla="*/ f163 1 f98"/>
                  <a:gd name="f224" fmla="*/ f164 1 f98"/>
                  <a:gd name="f225" fmla="*/ f165 1 f98"/>
                  <a:gd name="f226" fmla="*/ f166 1 f98"/>
                  <a:gd name="f227" fmla="*/ f167 1 f98"/>
                  <a:gd name="f228" fmla="*/ f168 1 f98"/>
                  <a:gd name="f229" fmla="*/ f169 1 f98"/>
                  <a:gd name="f230" fmla="*/ f170 1 f98"/>
                  <a:gd name="f231" fmla="*/ f171 1 f98"/>
                  <a:gd name="f232" fmla="*/ f172 1 f98"/>
                  <a:gd name="f233" fmla="*/ f173 1 f98"/>
                  <a:gd name="f234" fmla="*/ f174 1 f98"/>
                  <a:gd name="f235" fmla="*/ f175 1 f98"/>
                  <a:gd name="f236" fmla="*/ f176 1 f98"/>
                  <a:gd name="f237" fmla="*/ f177 1 f98"/>
                  <a:gd name="f238" fmla="*/ f178 1 f98"/>
                  <a:gd name="f239" fmla="*/ f179 1 f98"/>
                  <a:gd name="f240" fmla="*/ f180 1 f98"/>
                  <a:gd name="f241" fmla="*/ f181 1 f98"/>
                  <a:gd name="f242" fmla="*/ f182 1 f98"/>
                  <a:gd name="f243" fmla="*/ f183 1 f98"/>
                  <a:gd name="f244" fmla="*/ f184 1 f98"/>
                  <a:gd name="f245" fmla="*/ f185 1 f98"/>
                  <a:gd name="f246" fmla="*/ f186 1 f98"/>
                  <a:gd name="f247" fmla="*/ f187 1 f98"/>
                  <a:gd name="f248" fmla="*/ f188 1 f98"/>
                  <a:gd name="f249" fmla="*/ f189 1 f98"/>
                  <a:gd name="f250" fmla="*/ f190 1 f98"/>
                  <a:gd name="f251" fmla="*/ f191 1 f98"/>
                  <a:gd name="f252" fmla="*/ f192 1 f98"/>
                  <a:gd name="f253" fmla="*/ f193 1 f98"/>
                  <a:gd name="f254" fmla="*/ f194 1 f98"/>
                  <a:gd name="f255" fmla="*/ f195 1 f98"/>
                  <a:gd name="f256" fmla="*/ f196 1 f98"/>
                  <a:gd name="f257" fmla="*/ f197 1 f98"/>
                  <a:gd name="f258" fmla="*/ f198 1 f98"/>
                  <a:gd name="f259" fmla="*/ f199 1 f98"/>
                  <a:gd name="f260" fmla="*/ f200 1 f98"/>
                  <a:gd name="f261" fmla="*/ f201 1 f98"/>
                  <a:gd name="f262" fmla="*/ f202 1 f98"/>
                  <a:gd name="f263" fmla="*/ f203 1 f98"/>
                  <a:gd name="f264" fmla="*/ f204 1 f98"/>
                  <a:gd name="f265" fmla="*/ f205 1 f98"/>
                  <a:gd name="f266" fmla="*/ f206 1 f98"/>
                  <a:gd name="f267" fmla="*/ f207 1 f98"/>
                  <a:gd name="f268" fmla="*/ f208 1 f98"/>
                  <a:gd name="f269" fmla="*/ f209 1 f98"/>
                  <a:gd name="f270" fmla="*/ f210 1 f98"/>
                  <a:gd name="f271" fmla="*/ f211 1 f98"/>
                  <a:gd name="f272" fmla="*/ f212 1 f98"/>
                  <a:gd name="f273" fmla="*/ f213 1 f98"/>
                  <a:gd name="f274" fmla="*/ f214 f94 1"/>
                  <a:gd name="f275" fmla="*/ f215 f94 1"/>
                  <a:gd name="f276" fmla="*/ f215 f95 1"/>
                  <a:gd name="f277" fmla="*/ f214 f95 1"/>
                  <a:gd name="f278" fmla="*/ f217 f94 1"/>
                  <a:gd name="f279" fmla="*/ f218 f95 1"/>
                  <a:gd name="f280" fmla="*/ f219 f94 1"/>
                  <a:gd name="f281" fmla="*/ f220 f95 1"/>
                  <a:gd name="f282" fmla="*/ f221 f94 1"/>
                  <a:gd name="f283" fmla="*/ f222 f95 1"/>
                  <a:gd name="f284" fmla="*/ f223 f94 1"/>
                  <a:gd name="f285" fmla="*/ f224 f95 1"/>
                  <a:gd name="f286" fmla="*/ f225 f94 1"/>
                  <a:gd name="f287" fmla="*/ f226 f95 1"/>
                  <a:gd name="f288" fmla="*/ f227 f94 1"/>
                  <a:gd name="f289" fmla="*/ f228 f95 1"/>
                  <a:gd name="f290" fmla="*/ f229 f94 1"/>
                  <a:gd name="f291" fmla="*/ f230 f95 1"/>
                  <a:gd name="f292" fmla="*/ f231 f94 1"/>
                  <a:gd name="f293" fmla="*/ f232 f95 1"/>
                  <a:gd name="f294" fmla="*/ f233 f94 1"/>
                  <a:gd name="f295" fmla="*/ f234 f95 1"/>
                  <a:gd name="f296" fmla="*/ f235 f94 1"/>
                  <a:gd name="f297" fmla="*/ f236 f95 1"/>
                  <a:gd name="f298" fmla="*/ f237 f94 1"/>
                  <a:gd name="f299" fmla="*/ f238 f95 1"/>
                  <a:gd name="f300" fmla="*/ f239 f94 1"/>
                  <a:gd name="f301" fmla="*/ f240 f95 1"/>
                  <a:gd name="f302" fmla="*/ f241 f94 1"/>
                  <a:gd name="f303" fmla="*/ f242 f95 1"/>
                  <a:gd name="f304" fmla="*/ f243 f94 1"/>
                  <a:gd name="f305" fmla="*/ f244 f95 1"/>
                  <a:gd name="f306" fmla="*/ f245 f94 1"/>
                  <a:gd name="f307" fmla="*/ f246 f95 1"/>
                  <a:gd name="f308" fmla="*/ f247 f94 1"/>
                  <a:gd name="f309" fmla="*/ f248 f95 1"/>
                  <a:gd name="f310" fmla="*/ f249 f94 1"/>
                  <a:gd name="f311" fmla="*/ f250 f94 1"/>
                  <a:gd name="f312" fmla="*/ f251 f94 1"/>
                  <a:gd name="f313" fmla="*/ f252 f94 1"/>
                  <a:gd name="f314" fmla="*/ f253 f94 1"/>
                  <a:gd name="f315" fmla="*/ f254 f95 1"/>
                  <a:gd name="f316" fmla="*/ f255 f94 1"/>
                  <a:gd name="f317" fmla="*/ f256 f94 1"/>
                  <a:gd name="f318" fmla="*/ f257 f94 1"/>
                  <a:gd name="f319" fmla="*/ f258 f94 1"/>
                  <a:gd name="f320" fmla="*/ f259 f94 1"/>
                  <a:gd name="f321" fmla="*/ f260 f94 1"/>
                  <a:gd name="f322" fmla="*/ f261 f94 1"/>
                  <a:gd name="f323" fmla="*/ f262 f94 1"/>
                  <a:gd name="f324" fmla="*/ f263 f94 1"/>
                  <a:gd name="f325" fmla="*/ f264 f94 1"/>
                  <a:gd name="f326" fmla="*/ f265 f94 1"/>
                  <a:gd name="f327" fmla="*/ f266 f94 1"/>
                  <a:gd name="f328" fmla="*/ f267 f95 1"/>
                  <a:gd name="f329" fmla="*/ f268 f94 1"/>
                  <a:gd name="f330" fmla="*/ f269 f95 1"/>
                  <a:gd name="f331" fmla="*/ f270 f94 1"/>
                  <a:gd name="f332" fmla="*/ f271 f94 1"/>
                  <a:gd name="f333" fmla="*/ f272 f95 1"/>
                  <a:gd name="f334" fmla="*/ f273 f94 1"/>
                </a:gdLst>
                <a:ahLst/>
                <a:cxnLst>
                  <a:cxn ang="3cd4">
                    <a:pos x="hc" y="t"/>
                  </a:cxn>
                  <a:cxn ang="0">
                    <a:pos x="r" y="vc"/>
                  </a:cxn>
                  <a:cxn ang="cd4">
                    <a:pos x="hc" y="b"/>
                  </a:cxn>
                  <a:cxn ang="cd2">
                    <a:pos x="l" y="vc"/>
                  </a:cxn>
                  <a:cxn ang="f216">
                    <a:pos x="f278" y="f279"/>
                  </a:cxn>
                  <a:cxn ang="f216">
                    <a:pos x="f280" y="f281"/>
                  </a:cxn>
                  <a:cxn ang="f216">
                    <a:pos x="f282" y="f283"/>
                  </a:cxn>
                  <a:cxn ang="f216">
                    <a:pos x="f284" y="f285"/>
                  </a:cxn>
                  <a:cxn ang="f216">
                    <a:pos x="f286" y="f287"/>
                  </a:cxn>
                  <a:cxn ang="f216">
                    <a:pos x="f288" y="f289"/>
                  </a:cxn>
                  <a:cxn ang="f216">
                    <a:pos x="f290" y="f291"/>
                  </a:cxn>
                  <a:cxn ang="f216">
                    <a:pos x="f292" y="f293"/>
                  </a:cxn>
                  <a:cxn ang="f216">
                    <a:pos x="f294" y="f295"/>
                  </a:cxn>
                  <a:cxn ang="f216">
                    <a:pos x="f296" y="f297"/>
                  </a:cxn>
                  <a:cxn ang="f216">
                    <a:pos x="f298" y="f299"/>
                  </a:cxn>
                  <a:cxn ang="f216">
                    <a:pos x="f300" y="f301"/>
                  </a:cxn>
                  <a:cxn ang="f216">
                    <a:pos x="f302" y="f303"/>
                  </a:cxn>
                  <a:cxn ang="f216">
                    <a:pos x="f304" y="f305"/>
                  </a:cxn>
                  <a:cxn ang="f216">
                    <a:pos x="f306" y="f307"/>
                  </a:cxn>
                  <a:cxn ang="f216">
                    <a:pos x="f308" y="f309"/>
                  </a:cxn>
                  <a:cxn ang="f216">
                    <a:pos x="f310" y="f309"/>
                  </a:cxn>
                  <a:cxn ang="f216">
                    <a:pos x="f311" y="f307"/>
                  </a:cxn>
                  <a:cxn ang="f216">
                    <a:pos x="f312" y="f305"/>
                  </a:cxn>
                  <a:cxn ang="f216">
                    <a:pos x="f313" y="f303"/>
                  </a:cxn>
                  <a:cxn ang="f216">
                    <a:pos x="f314" y="f315"/>
                  </a:cxn>
                  <a:cxn ang="f216">
                    <a:pos x="f316" y="f299"/>
                  </a:cxn>
                  <a:cxn ang="f216">
                    <a:pos x="f317" y="f297"/>
                  </a:cxn>
                  <a:cxn ang="f216">
                    <a:pos x="f318" y="f295"/>
                  </a:cxn>
                  <a:cxn ang="f216">
                    <a:pos x="f319" y="f293"/>
                  </a:cxn>
                  <a:cxn ang="f216">
                    <a:pos x="f320" y="f291"/>
                  </a:cxn>
                  <a:cxn ang="f216">
                    <a:pos x="f321" y="f289"/>
                  </a:cxn>
                  <a:cxn ang="f216">
                    <a:pos x="f322" y="f287"/>
                  </a:cxn>
                  <a:cxn ang="f216">
                    <a:pos x="f323" y="f285"/>
                  </a:cxn>
                  <a:cxn ang="f216">
                    <a:pos x="f324" y="f283"/>
                  </a:cxn>
                  <a:cxn ang="f216">
                    <a:pos x="f325" y="f281"/>
                  </a:cxn>
                  <a:cxn ang="f216">
                    <a:pos x="f326" y="f279"/>
                  </a:cxn>
                  <a:cxn ang="f216">
                    <a:pos x="f327" y="f328"/>
                  </a:cxn>
                  <a:cxn ang="f216">
                    <a:pos x="f329" y="f330"/>
                  </a:cxn>
                  <a:cxn ang="f216">
                    <a:pos x="f331" y="f330"/>
                  </a:cxn>
                  <a:cxn ang="f216">
                    <a:pos x="f332" y="f333"/>
                  </a:cxn>
                  <a:cxn ang="f216">
                    <a:pos x="f334" y="f279"/>
                  </a:cxn>
                  <a:cxn ang="f216">
                    <a:pos x="f278" y="f279"/>
                  </a:cxn>
                </a:cxnLst>
                <a:rect l="f274" t="f277" r="f275" b="f276"/>
                <a:pathLst>
                  <a:path w="1583637" h="1583637">
                    <a:moveTo>
                      <a:pt x="f7" y="f8"/>
                    </a:moveTo>
                    <a:lnTo>
                      <a:pt x="f9" y="f10"/>
                    </a:lnTo>
                    <a:lnTo>
                      <a:pt x="f11" y="f12"/>
                    </a:lnTo>
                    <a:lnTo>
                      <a:pt x="f13" y="f14"/>
                    </a:lnTo>
                    <a:cubicBezTo>
                      <a:pt x="f15" y="f16"/>
                      <a:pt x="f17" y="f18"/>
                      <a:pt x="f19" y="f20"/>
                    </a:cubicBezTo>
                    <a:lnTo>
                      <a:pt x="f21" y="f22"/>
                    </a:lnTo>
                    <a:lnTo>
                      <a:pt x="f23" y="f24"/>
                    </a:lnTo>
                    <a:lnTo>
                      <a:pt x="f25" y="f26"/>
                    </a:lnTo>
                    <a:cubicBezTo>
                      <a:pt x="f27" y="f28"/>
                      <a:pt x="f29" y="f30"/>
                      <a:pt x="f31" y="f32"/>
                    </a:cubicBezTo>
                    <a:lnTo>
                      <a:pt x="f33" y="f34"/>
                    </a:lnTo>
                    <a:lnTo>
                      <a:pt x="f35" y="f36"/>
                    </a:lnTo>
                    <a:lnTo>
                      <a:pt x="f37" y="f38"/>
                    </a:lnTo>
                    <a:cubicBezTo>
                      <a:pt x="f39" y="f40"/>
                      <a:pt x="f41" y="f42"/>
                      <a:pt x="f43" y="f44"/>
                    </a:cubicBezTo>
                    <a:lnTo>
                      <a:pt x="f45" y="f46"/>
                    </a:lnTo>
                    <a:lnTo>
                      <a:pt x="f47" y="f48"/>
                    </a:lnTo>
                    <a:lnTo>
                      <a:pt x="f49" y="f50"/>
                    </a:lnTo>
                    <a:cubicBezTo>
                      <a:pt x="f51" y="f52"/>
                      <a:pt x="f53" y="f52"/>
                      <a:pt x="f54" y="f50"/>
                    </a:cubicBezTo>
                    <a:lnTo>
                      <a:pt x="f55" y="f48"/>
                    </a:lnTo>
                    <a:lnTo>
                      <a:pt x="f56" y="f46"/>
                    </a:lnTo>
                    <a:lnTo>
                      <a:pt x="f57" y="f44"/>
                    </a:lnTo>
                    <a:cubicBezTo>
                      <a:pt x="f58" y="f42"/>
                      <a:pt x="f59" y="f60"/>
                      <a:pt x="f61" y="f62"/>
                    </a:cubicBezTo>
                    <a:lnTo>
                      <a:pt x="f63" y="f36"/>
                    </a:lnTo>
                    <a:lnTo>
                      <a:pt x="f64" y="f34"/>
                    </a:lnTo>
                    <a:lnTo>
                      <a:pt x="f65" y="f32"/>
                    </a:lnTo>
                    <a:cubicBezTo>
                      <a:pt x="f66" y="f30"/>
                      <a:pt x="f67" y="f28"/>
                      <a:pt x="f68" y="f26"/>
                    </a:cubicBezTo>
                    <a:lnTo>
                      <a:pt x="f69" y="f24"/>
                    </a:lnTo>
                    <a:lnTo>
                      <a:pt x="f70" y="f22"/>
                    </a:lnTo>
                    <a:lnTo>
                      <a:pt x="f71" y="f20"/>
                    </a:lnTo>
                    <a:cubicBezTo>
                      <a:pt x="f72" y="f18"/>
                      <a:pt x="f73" y="f74"/>
                      <a:pt x="f75" y="f14"/>
                    </a:cubicBezTo>
                    <a:lnTo>
                      <a:pt x="f76" y="f12"/>
                    </a:lnTo>
                    <a:lnTo>
                      <a:pt x="f77" y="f10"/>
                    </a:lnTo>
                    <a:lnTo>
                      <a:pt x="f78" y="f8"/>
                    </a:lnTo>
                    <a:cubicBezTo>
                      <a:pt x="f79" y="f80"/>
                      <a:pt x="f81" y="f82"/>
                      <a:pt x="f83" y="f84"/>
                    </a:cubicBezTo>
                    <a:lnTo>
                      <a:pt x="f85" y="f86"/>
                    </a:lnTo>
                    <a:lnTo>
                      <a:pt x="f87" y="f86"/>
                    </a:lnTo>
                    <a:lnTo>
                      <a:pt x="f88" y="f89"/>
                    </a:lnTo>
                    <a:cubicBezTo>
                      <a:pt x="f90" y="f82"/>
                      <a:pt x="f91" y="f80"/>
                      <a:pt x="f92" y="f8"/>
                    </a:cubicBezTo>
                    <a:lnTo>
                      <a:pt x="f7" y="f8"/>
                    </a:lnTo>
                    <a:close/>
                  </a:path>
                </a:pathLst>
              </a:custGeom>
              <a:solidFill>
                <a:srgbClr val="0187AC"/>
              </a:solidFill>
              <a:ln cap="flat">
                <a:noFill/>
                <a:prstDash val="solid"/>
              </a:ln>
            </p:spPr>
            <p:txBody>
              <a:bodyPr vert="horz" wrap="square" lIns="475305" tIns="731520" rIns="475305" bIns="582335" anchor="ctr" anchorCtr="1" compatLnSpc="1">
                <a:noAutofit/>
              </a:bodyPr>
              <a:ls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777959" rtl="0" eaLnBrk="1" fontAlgn="auto" latinLnBrk="0" hangingPunct="1">
                  <a:lnSpc>
                    <a:spcPct val="90000"/>
                  </a:lnSpc>
                  <a:spcBef>
                    <a:spcPts val="0"/>
                  </a:spcBef>
                  <a:spcAft>
                    <a:spcPts val="1700"/>
                  </a:spcAft>
                  <a:buClrTx/>
                  <a:buSzTx/>
                  <a:buFontTx/>
                  <a:buNone/>
                  <a:tabLst/>
                  <a:defRPr sz="1800" b="0" i="0" u="none" strike="noStrike" kern="0" cap="none" spc="0" baseline="0">
                    <a:solidFill>
                      <a:srgbClr val="000000"/>
                    </a:solidFill>
                    <a:uFillTx/>
                  </a:defRPr>
                </a:pPr>
                <a:endParaRPr kumimoji="0" lang="lt-LT" sz="40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7" name="Oval 46">
                <a:extLst>
                  <a:ext uri="{FF2B5EF4-FFF2-40B4-BE49-F238E27FC236}">
                    <a16:creationId xmlns:a16="http://schemas.microsoft.com/office/drawing/2014/main" id="{5BCC3222-7464-1DB9-D4DB-B0F62500181D}"/>
                  </a:ext>
                </a:extLst>
              </p:cNvPr>
              <p:cNvSpPr/>
              <p:nvPr/>
            </p:nvSpPr>
            <p:spPr>
              <a:xfrm>
                <a:off x="3796433" y="2022232"/>
                <a:ext cx="1143713" cy="114371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187AC"/>
              </a:solidFill>
              <a:ln w="76196" cap="flat">
                <a:solidFill>
                  <a:srgbClr val="016581"/>
                </a:solidFill>
                <a:prstDash val="solid"/>
                <a:miter/>
              </a:ln>
            </p:spPr>
            <p:txBody>
              <a:bodyPr vert="horz" wrap="square" lIns="91440" tIns="45720" rIns="91440" bIns="45720" anchor="ctr" anchorCtr="1" compatLnSpc="1">
                <a:noAutofit/>
              </a:bodyPr>
              <a:ls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lt-LT" sz="4800" b="0" i="0" u="none" strike="noStrike" kern="1200" cap="none" spc="0" normalizeH="0" baseline="0" noProof="0" dirty="0">
                  <a:ln>
                    <a:noFill/>
                  </a:ln>
                  <a:solidFill>
                    <a:srgbClr val="FFFFFF"/>
                  </a:solidFill>
                  <a:effectLst/>
                  <a:uLnTx/>
                  <a:uFillTx/>
                  <a:latin typeface="Calibri"/>
                  <a:ea typeface="+mn-ea"/>
                  <a:cs typeface="+mn-cs"/>
                </a:endParaRPr>
              </a:p>
            </p:txBody>
          </p:sp>
        </p:grpSp>
        <p:sp>
          <p:nvSpPr>
            <p:cNvPr id="35" name="TextBox 34">
              <a:extLst>
                <a:ext uri="{FF2B5EF4-FFF2-40B4-BE49-F238E27FC236}">
                  <a16:creationId xmlns:a16="http://schemas.microsoft.com/office/drawing/2014/main" id="{E92A2CC8-06D9-EEF3-0821-6005D363126C}"/>
                </a:ext>
              </a:extLst>
            </p:cNvPr>
            <p:cNvSpPr txBox="1"/>
            <p:nvPr/>
          </p:nvSpPr>
          <p:spPr>
            <a:xfrm>
              <a:off x="8003925" y="2480579"/>
              <a:ext cx="1251935" cy="646331"/>
            </a:xfrm>
            <a:prstGeom prst="rect">
              <a:avLst/>
            </a:prstGeom>
            <a:noFill/>
          </p:spPr>
          <p:txBody>
            <a:bodyPr wrap="square" rtlCol="0">
              <a:spAutoFit/>
            </a:bodyPr>
            <a:lstStyle/>
            <a:p>
              <a:pPr algn="ctr"/>
              <a:r>
                <a:rPr lang="lt-LT" b="1" dirty="0">
                  <a:solidFill>
                    <a:schemeClr val="bg1"/>
                  </a:solidFill>
                  <a:latin typeface="DM Sans" pitchFamily="2" charset="-70"/>
                </a:rPr>
                <a:t>15  </a:t>
              </a:r>
            </a:p>
            <a:p>
              <a:pPr algn="ctr"/>
              <a:r>
                <a:rPr lang="lt-LT" b="1" dirty="0">
                  <a:solidFill>
                    <a:schemeClr val="bg1"/>
                  </a:solidFill>
                  <a:latin typeface="DM Sans" pitchFamily="2" charset="-70"/>
                </a:rPr>
                <a:t>proc.</a:t>
              </a:r>
            </a:p>
          </p:txBody>
        </p:sp>
      </p:grpSp>
      <p:sp>
        <p:nvSpPr>
          <p:cNvPr id="36" name="Callout: Double Bent Line 35">
            <a:extLst>
              <a:ext uri="{FF2B5EF4-FFF2-40B4-BE49-F238E27FC236}">
                <a16:creationId xmlns:a16="http://schemas.microsoft.com/office/drawing/2014/main" id="{64E89E33-3389-612A-32CD-DEE4E8E4C138}"/>
              </a:ext>
            </a:extLst>
          </p:cNvPr>
          <p:cNvSpPr/>
          <p:nvPr/>
        </p:nvSpPr>
        <p:spPr>
          <a:xfrm>
            <a:off x="6071612" y="4156071"/>
            <a:ext cx="2268147" cy="1394447"/>
          </a:xfrm>
          <a:prstGeom prst="borderCallout3">
            <a:avLst>
              <a:gd name="adj1" fmla="val 2569"/>
              <a:gd name="adj2" fmla="val 51744"/>
              <a:gd name="adj3" fmla="val 1130"/>
              <a:gd name="adj4" fmla="val 50824"/>
              <a:gd name="adj5" fmla="val -1087"/>
              <a:gd name="adj6" fmla="val 50533"/>
              <a:gd name="adj7" fmla="val -38150"/>
              <a:gd name="adj8" fmla="val 49609"/>
            </a:avLst>
          </a:prstGeom>
          <a:solidFill>
            <a:schemeClr val="bg1"/>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dirty="0">
                <a:solidFill>
                  <a:schemeClr val="accent5">
                    <a:lumMod val="75000"/>
                  </a:schemeClr>
                </a:solidFill>
                <a:effectLst/>
                <a:latin typeface="DM Sans" pitchFamily="2" charset="-70"/>
                <a:ea typeface="Times New Roman" panose="02020603050405020304" pitchFamily="18" charset="0"/>
              </a:rPr>
              <a:t>Pareiškėjas ir (ar) partneris privalo prisidėti prie projekto </a:t>
            </a:r>
            <a:r>
              <a:rPr lang="lt-LT" sz="1400" b="1" u="sng" dirty="0">
                <a:solidFill>
                  <a:schemeClr val="accent5">
                    <a:lumMod val="75000"/>
                  </a:schemeClr>
                </a:solidFill>
                <a:effectLst/>
                <a:latin typeface="DM Sans" pitchFamily="2" charset="-70"/>
                <a:ea typeface="Times New Roman" panose="02020603050405020304" pitchFamily="18" charset="0"/>
              </a:rPr>
              <a:t>ne mažiau kaip 15 procentų </a:t>
            </a:r>
            <a:r>
              <a:rPr lang="lt-LT" sz="1400" dirty="0">
                <a:solidFill>
                  <a:schemeClr val="accent5">
                    <a:lumMod val="75000"/>
                  </a:schemeClr>
                </a:solidFill>
                <a:effectLst/>
                <a:latin typeface="DM Sans" pitchFamily="2" charset="-70"/>
                <a:ea typeface="Times New Roman" panose="02020603050405020304" pitchFamily="18" charset="0"/>
              </a:rPr>
              <a:t>visų tinkamų finansuoti projekto išlaidų.</a:t>
            </a:r>
            <a:endParaRPr lang="lt-LT" sz="1400" dirty="0">
              <a:solidFill>
                <a:schemeClr val="accent5">
                  <a:lumMod val="75000"/>
                </a:schemeClr>
              </a:solidFill>
              <a:latin typeface="DM Sans" pitchFamily="2" charset="-70"/>
            </a:endParaRPr>
          </a:p>
        </p:txBody>
      </p:sp>
      <p:grpSp>
        <p:nvGrpSpPr>
          <p:cNvPr id="38" name="Group 37">
            <a:extLst>
              <a:ext uri="{FF2B5EF4-FFF2-40B4-BE49-F238E27FC236}">
                <a16:creationId xmlns:a16="http://schemas.microsoft.com/office/drawing/2014/main" id="{3F6AE5A9-E937-818A-59E6-A2BC88E1B758}"/>
              </a:ext>
            </a:extLst>
          </p:cNvPr>
          <p:cNvGrpSpPr/>
          <p:nvPr/>
        </p:nvGrpSpPr>
        <p:grpSpPr>
          <a:xfrm>
            <a:off x="9318399" y="1701336"/>
            <a:ext cx="2268147" cy="2156391"/>
            <a:chOff x="7495820" y="1738944"/>
            <a:chExt cx="2268147" cy="2156391"/>
          </a:xfrm>
        </p:grpSpPr>
        <p:grpSp>
          <p:nvGrpSpPr>
            <p:cNvPr id="39" name="Group 38">
              <a:extLst>
                <a:ext uri="{FF2B5EF4-FFF2-40B4-BE49-F238E27FC236}">
                  <a16:creationId xmlns:a16="http://schemas.microsoft.com/office/drawing/2014/main" id="{08D62A0F-7514-6403-5E69-96B904B770FA}"/>
                </a:ext>
              </a:extLst>
            </p:cNvPr>
            <p:cNvGrpSpPr/>
            <p:nvPr/>
          </p:nvGrpSpPr>
          <p:grpSpPr>
            <a:xfrm>
              <a:off x="7495820" y="1738944"/>
              <a:ext cx="2268147" cy="2156391"/>
              <a:chOff x="3446574" y="1672373"/>
              <a:chExt cx="1843430" cy="1843421"/>
            </a:xfrm>
          </p:grpSpPr>
          <p:sp>
            <p:nvSpPr>
              <p:cNvPr id="41" name="Freeform 45">
                <a:extLst>
                  <a:ext uri="{FF2B5EF4-FFF2-40B4-BE49-F238E27FC236}">
                    <a16:creationId xmlns:a16="http://schemas.microsoft.com/office/drawing/2014/main" id="{B4926B66-6BFE-92A5-1767-B6F718A152BF}"/>
                  </a:ext>
                </a:extLst>
              </p:cNvPr>
              <p:cNvSpPr/>
              <p:nvPr/>
            </p:nvSpPr>
            <p:spPr>
              <a:xfrm>
                <a:off x="3446574" y="1672373"/>
                <a:ext cx="1843430" cy="1843421"/>
              </a:xfrm>
              <a:custGeom>
                <a:avLst/>
                <a:gdLst>
                  <a:gd name="f0" fmla="val 10800000"/>
                  <a:gd name="f1" fmla="val 5400000"/>
                  <a:gd name="f2" fmla="val 180"/>
                  <a:gd name="f3" fmla="val w"/>
                  <a:gd name="f4" fmla="val h"/>
                  <a:gd name="f5" fmla="val 0"/>
                  <a:gd name="f6" fmla="val 1583637"/>
                  <a:gd name="f7" fmla="val 1124074"/>
                  <a:gd name="f8" fmla="val 252493"/>
                  <a:gd name="f9" fmla="val 1247256"/>
                  <a:gd name="f10" fmla="val 149126"/>
                  <a:gd name="f11" fmla="val 1345663"/>
                  <a:gd name="f12" fmla="val 231701"/>
                  <a:gd name="f13" fmla="val 1265256"/>
                  <a:gd name="f14" fmla="val 370961"/>
                  <a:gd name="f15" fmla="val 1322430"/>
                  <a:gd name="f16" fmla="val 435278"/>
                  <a:gd name="f17" fmla="val 1365899"/>
                  <a:gd name="f18" fmla="val 510569"/>
                  <a:gd name="f19" fmla="val 1393012"/>
                  <a:gd name="f20" fmla="val 592241"/>
                  <a:gd name="f21" fmla="val 1553818"/>
                  <a:gd name="f22" fmla="val 592237"/>
                  <a:gd name="f23" fmla="val 1576125"/>
                  <a:gd name="f24" fmla="val 718748"/>
                  <a:gd name="f25" fmla="val 1425015"/>
                  <a:gd name="f26" fmla="val 773743"/>
                  <a:gd name="f27" fmla="val 1427471"/>
                  <a:gd name="f28" fmla="val 859762"/>
                  <a:gd name="f29" fmla="val 1412374"/>
                  <a:gd name="f30" fmla="val 945380"/>
                  <a:gd name="f31" fmla="val 1380646"/>
                  <a:gd name="f32" fmla="val 1025372"/>
                  <a:gd name="f33" fmla="val 1503833"/>
                  <a:gd name="f34" fmla="val 1128733"/>
                  <a:gd name="f35" fmla="val 1439602"/>
                  <a:gd name="f36" fmla="val 1239984"/>
                  <a:gd name="f37" fmla="val 1288495"/>
                  <a:gd name="f38" fmla="val 1184982"/>
                  <a:gd name="f39" fmla="val 1235084"/>
                  <a:gd name="f40" fmla="val 1252456"/>
                  <a:gd name="f41" fmla="val 1168484"/>
                  <a:gd name="f42" fmla="val 1308339"/>
                  <a:gd name="f43" fmla="val 1092761"/>
                  <a:gd name="f44" fmla="val 1349222"/>
                  <a:gd name="f45" fmla="val 1120689"/>
                  <a:gd name="f46" fmla="val 1507584"/>
                  <a:gd name="f47" fmla="val 999974"/>
                  <a:gd name="f48" fmla="val 1551521"/>
                  <a:gd name="f49" fmla="val 919574"/>
                  <a:gd name="f50" fmla="val 1412257"/>
                  <a:gd name="f51" fmla="val 835287"/>
                  <a:gd name="f52" fmla="val 1429613"/>
                  <a:gd name="f53" fmla="val 748348"/>
                  <a:gd name="f54" fmla="val 664062"/>
                  <a:gd name="f55" fmla="val 583663"/>
                  <a:gd name="f56" fmla="val 462948"/>
                  <a:gd name="f57" fmla="val 490876"/>
                  <a:gd name="f58" fmla="val 415153"/>
                  <a:gd name="f59" fmla="val 348553"/>
                  <a:gd name="f60" fmla="val 1252455"/>
                  <a:gd name="f61" fmla="val 295142"/>
                  <a:gd name="f62" fmla="val 1184981"/>
                  <a:gd name="f63" fmla="val 144035"/>
                  <a:gd name="f64" fmla="val 79804"/>
                  <a:gd name="f65" fmla="val 202991"/>
                  <a:gd name="f66" fmla="val 171263"/>
                  <a:gd name="f67" fmla="val 156166"/>
                  <a:gd name="f68" fmla="val 158622"/>
                  <a:gd name="f69" fmla="val 7512"/>
                  <a:gd name="f70" fmla="val 29819"/>
                  <a:gd name="f71" fmla="val 190625"/>
                  <a:gd name="f72" fmla="val 217738"/>
                  <a:gd name="f73" fmla="val 261208"/>
                  <a:gd name="f74" fmla="val 435277"/>
                  <a:gd name="f75" fmla="val 318381"/>
                  <a:gd name="f76" fmla="val 237974"/>
                  <a:gd name="f77" fmla="val 336381"/>
                  <a:gd name="f78" fmla="val 459563"/>
                  <a:gd name="f79" fmla="val 532831"/>
                  <a:gd name="f80" fmla="val 207356"/>
                  <a:gd name="f81" fmla="val 614527"/>
                  <a:gd name="f82" fmla="val 177621"/>
                  <a:gd name="f83" fmla="val 699666"/>
                  <a:gd name="f84" fmla="val 165103"/>
                  <a:gd name="f85" fmla="val 727586"/>
                  <a:gd name="f86" fmla="val 6739"/>
                  <a:gd name="f87" fmla="val 856051"/>
                  <a:gd name="f88" fmla="val 883970"/>
                  <a:gd name="f89" fmla="val 165102"/>
                  <a:gd name="f90" fmla="val 969110"/>
                  <a:gd name="f91" fmla="val 1050806"/>
                  <a:gd name="f92" fmla="val 1124073"/>
                  <a:gd name="f93" fmla="+- 0 0 -90"/>
                  <a:gd name="f94" fmla="*/ f3 1 1583637"/>
                  <a:gd name="f95" fmla="*/ f4 1 1583637"/>
                  <a:gd name="f96" fmla="+- f6 0 f5"/>
                  <a:gd name="f97" fmla="*/ f93 f0 1"/>
                  <a:gd name="f98" fmla="*/ f96 1 1583637"/>
                  <a:gd name="f99" fmla="*/ 1124074 f96 1"/>
                  <a:gd name="f100" fmla="*/ 252493 f96 1"/>
                  <a:gd name="f101" fmla="*/ 1247256 f96 1"/>
                  <a:gd name="f102" fmla="*/ 149126 f96 1"/>
                  <a:gd name="f103" fmla="*/ 1345663 f96 1"/>
                  <a:gd name="f104" fmla="*/ 231701 f96 1"/>
                  <a:gd name="f105" fmla="*/ 1265256 f96 1"/>
                  <a:gd name="f106" fmla="*/ 370961 f96 1"/>
                  <a:gd name="f107" fmla="*/ 1393012 f96 1"/>
                  <a:gd name="f108" fmla="*/ 592241 f96 1"/>
                  <a:gd name="f109" fmla="*/ 1553818 f96 1"/>
                  <a:gd name="f110" fmla="*/ 592237 f96 1"/>
                  <a:gd name="f111" fmla="*/ 1576125 f96 1"/>
                  <a:gd name="f112" fmla="*/ 718748 f96 1"/>
                  <a:gd name="f113" fmla="*/ 1425015 f96 1"/>
                  <a:gd name="f114" fmla="*/ 773743 f96 1"/>
                  <a:gd name="f115" fmla="*/ 1380646 f96 1"/>
                  <a:gd name="f116" fmla="*/ 1025372 f96 1"/>
                  <a:gd name="f117" fmla="*/ 1503833 f96 1"/>
                  <a:gd name="f118" fmla="*/ 1128733 f96 1"/>
                  <a:gd name="f119" fmla="*/ 1439602 f96 1"/>
                  <a:gd name="f120" fmla="*/ 1239984 f96 1"/>
                  <a:gd name="f121" fmla="*/ 1288495 f96 1"/>
                  <a:gd name="f122" fmla="*/ 1184982 f96 1"/>
                  <a:gd name="f123" fmla="*/ 1092761 f96 1"/>
                  <a:gd name="f124" fmla="*/ 1349222 f96 1"/>
                  <a:gd name="f125" fmla="*/ 1120689 f96 1"/>
                  <a:gd name="f126" fmla="*/ 1507584 f96 1"/>
                  <a:gd name="f127" fmla="*/ 999974 f96 1"/>
                  <a:gd name="f128" fmla="*/ 1551521 f96 1"/>
                  <a:gd name="f129" fmla="*/ 919574 f96 1"/>
                  <a:gd name="f130" fmla="*/ 1412257 f96 1"/>
                  <a:gd name="f131" fmla="*/ 664062 f96 1"/>
                  <a:gd name="f132" fmla="*/ 583663 f96 1"/>
                  <a:gd name="f133" fmla="*/ 462948 f96 1"/>
                  <a:gd name="f134" fmla="*/ 490876 f96 1"/>
                  <a:gd name="f135" fmla="*/ 295142 f96 1"/>
                  <a:gd name="f136" fmla="*/ 1184981 f96 1"/>
                  <a:gd name="f137" fmla="*/ 144035 f96 1"/>
                  <a:gd name="f138" fmla="*/ 79804 f96 1"/>
                  <a:gd name="f139" fmla="*/ 202991 f96 1"/>
                  <a:gd name="f140" fmla="*/ 158622 f96 1"/>
                  <a:gd name="f141" fmla="*/ 7512 f96 1"/>
                  <a:gd name="f142" fmla="*/ 29819 f96 1"/>
                  <a:gd name="f143" fmla="*/ 190625 f96 1"/>
                  <a:gd name="f144" fmla="*/ 318381 f96 1"/>
                  <a:gd name="f145" fmla="*/ 237974 f96 1"/>
                  <a:gd name="f146" fmla="*/ 336381 f96 1"/>
                  <a:gd name="f147" fmla="*/ 459563 f96 1"/>
                  <a:gd name="f148" fmla="*/ 699666 f96 1"/>
                  <a:gd name="f149" fmla="*/ 165103 f96 1"/>
                  <a:gd name="f150" fmla="*/ 727586 f96 1"/>
                  <a:gd name="f151" fmla="*/ 6739 f96 1"/>
                  <a:gd name="f152" fmla="*/ 856051 f96 1"/>
                  <a:gd name="f153" fmla="*/ 883970 f96 1"/>
                  <a:gd name="f154" fmla="*/ 165102 f96 1"/>
                  <a:gd name="f155" fmla="*/ 1124073 f96 1"/>
                  <a:gd name="f156" fmla="*/ f97 1 f2"/>
                  <a:gd name="f157" fmla="*/ f99 1 1583637"/>
                  <a:gd name="f158" fmla="*/ f100 1 1583637"/>
                  <a:gd name="f159" fmla="*/ f101 1 1583637"/>
                  <a:gd name="f160" fmla="*/ f102 1 1583637"/>
                  <a:gd name="f161" fmla="*/ f103 1 1583637"/>
                  <a:gd name="f162" fmla="*/ f104 1 1583637"/>
                  <a:gd name="f163" fmla="*/ f105 1 1583637"/>
                  <a:gd name="f164" fmla="*/ f106 1 1583637"/>
                  <a:gd name="f165" fmla="*/ f107 1 1583637"/>
                  <a:gd name="f166" fmla="*/ f108 1 1583637"/>
                  <a:gd name="f167" fmla="*/ f109 1 1583637"/>
                  <a:gd name="f168" fmla="*/ f110 1 1583637"/>
                  <a:gd name="f169" fmla="*/ f111 1 1583637"/>
                  <a:gd name="f170" fmla="*/ f112 1 1583637"/>
                  <a:gd name="f171" fmla="*/ f113 1 1583637"/>
                  <a:gd name="f172" fmla="*/ f114 1 1583637"/>
                  <a:gd name="f173" fmla="*/ f115 1 1583637"/>
                  <a:gd name="f174" fmla="*/ f116 1 1583637"/>
                  <a:gd name="f175" fmla="*/ f117 1 1583637"/>
                  <a:gd name="f176" fmla="*/ f118 1 1583637"/>
                  <a:gd name="f177" fmla="*/ f119 1 1583637"/>
                  <a:gd name="f178" fmla="*/ f120 1 1583637"/>
                  <a:gd name="f179" fmla="*/ f121 1 1583637"/>
                  <a:gd name="f180" fmla="*/ f122 1 1583637"/>
                  <a:gd name="f181" fmla="*/ f123 1 1583637"/>
                  <a:gd name="f182" fmla="*/ f124 1 1583637"/>
                  <a:gd name="f183" fmla="*/ f125 1 1583637"/>
                  <a:gd name="f184" fmla="*/ f126 1 1583637"/>
                  <a:gd name="f185" fmla="*/ f127 1 1583637"/>
                  <a:gd name="f186" fmla="*/ f128 1 1583637"/>
                  <a:gd name="f187" fmla="*/ f129 1 1583637"/>
                  <a:gd name="f188" fmla="*/ f130 1 1583637"/>
                  <a:gd name="f189" fmla="*/ f131 1 1583637"/>
                  <a:gd name="f190" fmla="*/ f132 1 1583637"/>
                  <a:gd name="f191" fmla="*/ f133 1 1583637"/>
                  <a:gd name="f192" fmla="*/ f134 1 1583637"/>
                  <a:gd name="f193" fmla="*/ f135 1 1583637"/>
                  <a:gd name="f194" fmla="*/ f136 1 1583637"/>
                  <a:gd name="f195" fmla="*/ f137 1 1583637"/>
                  <a:gd name="f196" fmla="*/ f138 1 1583637"/>
                  <a:gd name="f197" fmla="*/ f139 1 1583637"/>
                  <a:gd name="f198" fmla="*/ f140 1 1583637"/>
                  <a:gd name="f199" fmla="*/ f141 1 1583637"/>
                  <a:gd name="f200" fmla="*/ f142 1 1583637"/>
                  <a:gd name="f201" fmla="*/ f143 1 1583637"/>
                  <a:gd name="f202" fmla="*/ f144 1 1583637"/>
                  <a:gd name="f203" fmla="*/ f145 1 1583637"/>
                  <a:gd name="f204" fmla="*/ f146 1 1583637"/>
                  <a:gd name="f205" fmla="*/ f147 1 1583637"/>
                  <a:gd name="f206" fmla="*/ f148 1 1583637"/>
                  <a:gd name="f207" fmla="*/ f149 1 1583637"/>
                  <a:gd name="f208" fmla="*/ f150 1 1583637"/>
                  <a:gd name="f209" fmla="*/ f151 1 1583637"/>
                  <a:gd name="f210" fmla="*/ f152 1 1583637"/>
                  <a:gd name="f211" fmla="*/ f153 1 1583637"/>
                  <a:gd name="f212" fmla="*/ f154 1 1583637"/>
                  <a:gd name="f213" fmla="*/ f155 1 1583637"/>
                  <a:gd name="f214" fmla="*/ f5 1 f98"/>
                  <a:gd name="f215" fmla="*/ f6 1 f98"/>
                  <a:gd name="f216" fmla="+- f156 0 f1"/>
                  <a:gd name="f217" fmla="*/ f157 1 f98"/>
                  <a:gd name="f218" fmla="*/ f158 1 f98"/>
                  <a:gd name="f219" fmla="*/ f159 1 f98"/>
                  <a:gd name="f220" fmla="*/ f160 1 f98"/>
                  <a:gd name="f221" fmla="*/ f161 1 f98"/>
                  <a:gd name="f222" fmla="*/ f162 1 f98"/>
                  <a:gd name="f223" fmla="*/ f163 1 f98"/>
                  <a:gd name="f224" fmla="*/ f164 1 f98"/>
                  <a:gd name="f225" fmla="*/ f165 1 f98"/>
                  <a:gd name="f226" fmla="*/ f166 1 f98"/>
                  <a:gd name="f227" fmla="*/ f167 1 f98"/>
                  <a:gd name="f228" fmla="*/ f168 1 f98"/>
                  <a:gd name="f229" fmla="*/ f169 1 f98"/>
                  <a:gd name="f230" fmla="*/ f170 1 f98"/>
                  <a:gd name="f231" fmla="*/ f171 1 f98"/>
                  <a:gd name="f232" fmla="*/ f172 1 f98"/>
                  <a:gd name="f233" fmla="*/ f173 1 f98"/>
                  <a:gd name="f234" fmla="*/ f174 1 f98"/>
                  <a:gd name="f235" fmla="*/ f175 1 f98"/>
                  <a:gd name="f236" fmla="*/ f176 1 f98"/>
                  <a:gd name="f237" fmla="*/ f177 1 f98"/>
                  <a:gd name="f238" fmla="*/ f178 1 f98"/>
                  <a:gd name="f239" fmla="*/ f179 1 f98"/>
                  <a:gd name="f240" fmla="*/ f180 1 f98"/>
                  <a:gd name="f241" fmla="*/ f181 1 f98"/>
                  <a:gd name="f242" fmla="*/ f182 1 f98"/>
                  <a:gd name="f243" fmla="*/ f183 1 f98"/>
                  <a:gd name="f244" fmla="*/ f184 1 f98"/>
                  <a:gd name="f245" fmla="*/ f185 1 f98"/>
                  <a:gd name="f246" fmla="*/ f186 1 f98"/>
                  <a:gd name="f247" fmla="*/ f187 1 f98"/>
                  <a:gd name="f248" fmla="*/ f188 1 f98"/>
                  <a:gd name="f249" fmla="*/ f189 1 f98"/>
                  <a:gd name="f250" fmla="*/ f190 1 f98"/>
                  <a:gd name="f251" fmla="*/ f191 1 f98"/>
                  <a:gd name="f252" fmla="*/ f192 1 f98"/>
                  <a:gd name="f253" fmla="*/ f193 1 f98"/>
                  <a:gd name="f254" fmla="*/ f194 1 f98"/>
                  <a:gd name="f255" fmla="*/ f195 1 f98"/>
                  <a:gd name="f256" fmla="*/ f196 1 f98"/>
                  <a:gd name="f257" fmla="*/ f197 1 f98"/>
                  <a:gd name="f258" fmla="*/ f198 1 f98"/>
                  <a:gd name="f259" fmla="*/ f199 1 f98"/>
                  <a:gd name="f260" fmla="*/ f200 1 f98"/>
                  <a:gd name="f261" fmla="*/ f201 1 f98"/>
                  <a:gd name="f262" fmla="*/ f202 1 f98"/>
                  <a:gd name="f263" fmla="*/ f203 1 f98"/>
                  <a:gd name="f264" fmla="*/ f204 1 f98"/>
                  <a:gd name="f265" fmla="*/ f205 1 f98"/>
                  <a:gd name="f266" fmla="*/ f206 1 f98"/>
                  <a:gd name="f267" fmla="*/ f207 1 f98"/>
                  <a:gd name="f268" fmla="*/ f208 1 f98"/>
                  <a:gd name="f269" fmla="*/ f209 1 f98"/>
                  <a:gd name="f270" fmla="*/ f210 1 f98"/>
                  <a:gd name="f271" fmla="*/ f211 1 f98"/>
                  <a:gd name="f272" fmla="*/ f212 1 f98"/>
                  <a:gd name="f273" fmla="*/ f213 1 f98"/>
                  <a:gd name="f274" fmla="*/ f214 f94 1"/>
                  <a:gd name="f275" fmla="*/ f215 f94 1"/>
                  <a:gd name="f276" fmla="*/ f215 f95 1"/>
                  <a:gd name="f277" fmla="*/ f214 f95 1"/>
                  <a:gd name="f278" fmla="*/ f217 f94 1"/>
                  <a:gd name="f279" fmla="*/ f218 f95 1"/>
                  <a:gd name="f280" fmla="*/ f219 f94 1"/>
                  <a:gd name="f281" fmla="*/ f220 f95 1"/>
                  <a:gd name="f282" fmla="*/ f221 f94 1"/>
                  <a:gd name="f283" fmla="*/ f222 f95 1"/>
                  <a:gd name="f284" fmla="*/ f223 f94 1"/>
                  <a:gd name="f285" fmla="*/ f224 f95 1"/>
                  <a:gd name="f286" fmla="*/ f225 f94 1"/>
                  <a:gd name="f287" fmla="*/ f226 f95 1"/>
                  <a:gd name="f288" fmla="*/ f227 f94 1"/>
                  <a:gd name="f289" fmla="*/ f228 f95 1"/>
                  <a:gd name="f290" fmla="*/ f229 f94 1"/>
                  <a:gd name="f291" fmla="*/ f230 f95 1"/>
                  <a:gd name="f292" fmla="*/ f231 f94 1"/>
                  <a:gd name="f293" fmla="*/ f232 f95 1"/>
                  <a:gd name="f294" fmla="*/ f233 f94 1"/>
                  <a:gd name="f295" fmla="*/ f234 f95 1"/>
                  <a:gd name="f296" fmla="*/ f235 f94 1"/>
                  <a:gd name="f297" fmla="*/ f236 f95 1"/>
                  <a:gd name="f298" fmla="*/ f237 f94 1"/>
                  <a:gd name="f299" fmla="*/ f238 f95 1"/>
                  <a:gd name="f300" fmla="*/ f239 f94 1"/>
                  <a:gd name="f301" fmla="*/ f240 f95 1"/>
                  <a:gd name="f302" fmla="*/ f241 f94 1"/>
                  <a:gd name="f303" fmla="*/ f242 f95 1"/>
                  <a:gd name="f304" fmla="*/ f243 f94 1"/>
                  <a:gd name="f305" fmla="*/ f244 f95 1"/>
                  <a:gd name="f306" fmla="*/ f245 f94 1"/>
                  <a:gd name="f307" fmla="*/ f246 f95 1"/>
                  <a:gd name="f308" fmla="*/ f247 f94 1"/>
                  <a:gd name="f309" fmla="*/ f248 f95 1"/>
                  <a:gd name="f310" fmla="*/ f249 f94 1"/>
                  <a:gd name="f311" fmla="*/ f250 f94 1"/>
                  <a:gd name="f312" fmla="*/ f251 f94 1"/>
                  <a:gd name="f313" fmla="*/ f252 f94 1"/>
                  <a:gd name="f314" fmla="*/ f253 f94 1"/>
                  <a:gd name="f315" fmla="*/ f254 f95 1"/>
                  <a:gd name="f316" fmla="*/ f255 f94 1"/>
                  <a:gd name="f317" fmla="*/ f256 f94 1"/>
                  <a:gd name="f318" fmla="*/ f257 f94 1"/>
                  <a:gd name="f319" fmla="*/ f258 f94 1"/>
                  <a:gd name="f320" fmla="*/ f259 f94 1"/>
                  <a:gd name="f321" fmla="*/ f260 f94 1"/>
                  <a:gd name="f322" fmla="*/ f261 f94 1"/>
                  <a:gd name="f323" fmla="*/ f262 f94 1"/>
                  <a:gd name="f324" fmla="*/ f263 f94 1"/>
                  <a:gd name="f325" fmla="*/ f264 f94 1"/>
                  <a:gd name="f326" fmla="*/ f265 f94 1"/>
                  <a:gd name="f327" fmla="*/ f266 f94 1"/>
                  <a:gd name="f328" fmla="*/ f267 f95 1"/>
                  <a:gd name="f329" fmla="*/ f268 f94 1"/>
                  <a:gd name="f330" fmla="*/ f269 f95 1"/>
                  <a:gd name="f331" fmla="*/ f270 f94 1"/>
                  <a:gd name="f332" fmla="*/ f271 f94 1"/>
                  <a:gd name="f333" fmla="*/ f272 f95 1"/>
                  <a:gd name="f334" fmla="*/ f273 f94 1"/>
                </a:gdLst>
                <a:ahLst/>
                <a:cxnLst>
                  <a:cxn ang="3cd4">
                    <a:pos x="hc" y="t"/>
                  </a:cxn>
                  <a:cxn ang="0">
                    <a:pos x="r" y="vc"/>
                  </a:cxn>
                  <a:cxn ang="cd4">
                    <a:pos x="hc" y="b"/>
                  </a:cxn>
                  <a:cxn ang="cd2">
                    <a:pos x="l" y="vc"/>
                  </a:cxn>
                  <a:cxn ang="f216">
                    <a:pos x="f278" y="f279"/>
                  </a:cxn>
                  <a:cxn ang="f216">
                    <a:pos x="f280" y="f281"/>
                  </a:cxn>
                  <a:cxn ang="f216">
                    <a:pos x="f282" y="f283"/>
                  </a:cxn>
                  <a:cxn ang="f216">
                    <a:pos x="f284" y="f285"/>
                  </a:cxn>
                  <a:cxn ang="f216">
                    <a:pos x="f286" y="f287"/>
                  </a:cxn>
                  <a:cxn ang="f216">
                    <a:pos x="f288" y="f289"/>
                  </a:cxn>
                  <a:cxn ang="f216">
                    <a:pos x="f290" y="f291"/>
                  </a:cxn>
                  <a:cxn ang="f216">
                    <a:pos x="f292" y="f293"/>
                  </a:cxn>
                  <a:cxn ang="f216">
                    <a:pos x="f294" y="f295"/>
                  </a:cxn>
                  <a:cxn ang="f216">
                    <a:pos x="f296" y="f297"/>
                  </a:cxn>
                  <a:cxn ang="f216">
                    <a:pos x="f298" y="f299"/>
                  </a:cxn>
                  <a:cxn ang="f216">
                    <a:pos x="f300" y="f301"/>
                  </a:cxn>
                  <a:cxn ang="f216">
                    <a:pos x="f302" y="f303"/>
                  </a:cxn>
                  <a:cxn ang="f216">
                    <a:pos x="f304" y="f305"/>
                  </a:cxn>
                  <a:cxn ang="f216">
                    <a:pos x="f306" y="f307"/>
                  </a:cxn>
                  <a:cxn ang="f216">
                    <a:pos x="f308" y="f309"/>
                  </a:cxn>
                  <a:cxn ang="f216">
                    <a:pos x="f310" y="f309"/>
                  </a:cxn>
                  <a:cxn ang="f216">
                    <a:pos x="f311" y="f307"/>
                  </a:cxn>
                  <a:cxn ang="f216">
                    <a:pos x="f312" y="f305"/>
                  </a:cxn>
                  <a:cxn ang="f216">
                    <a:pos x="f313" y="f303"/>
                  </a:cxn>
                  <a:cxn ang="f216">
                    <a:pos x="f314" y="f315"/>
                  </a:cxn>
                  <a:cxn ang="f216">
                    <a:pos x="f316" y="f299"/>
                  </a:cxn>
                  <a:cxn ang="f216">
                    <a:pos x="f317" y="f297"/>
                  </a:cxn>
                  <a:cxn ang="f216">
                    <a:pos x="f318" y="f295"/>
                  </a:cxn>
                  <a:cxn ang="f216">
                    <a:pos x="f319" y="f293"/>
                  </a:cxn>
                  <a:cxn ang="f216">
                    <a:pos x="f320" y="f291"/>
                  </a:cxn>
                  <a:cxn ang="f216">
                    <a:pos x="f321" y="f289"/>
                  </a:cxn>
                  <a:cxn ang="f216">
                    <a:pos x="f322" y="f287"/>
                  </a:cxn>
                  <a:cxn ang="f216">
                    <a:pos x="f323" y="f285"/>
                  </a:cxn>
                  <a:cxn ang="f216">
                    <a:pos x="f324" y="f283"/>
                  </a:cxn>
                  <a:cxn ang="f216">
                    <a:pos x="f325" y="f281"/>
                  </a:cxn>
                  <a:cxn ang="f216">
                    <a:pos x="f326" y="f279"/>
                  </a:cxn>
                  <a:cxn ang="f216">
                    <a:pos x="f327" y="f328"/>
                  </a:cxn>
                  <a:cxn ang="f216">
                    <a:pos x="f329" y="f330"/>
                  </a:cxn>
                  <a:cxn ang="f216">
                    <a:pos x="f331" y="f330"/>
                  </a:cxn>
                  <a:cxn ang="f216">
                    <a:pos x="f332" y="f333"/>
                  </a:cxn>
                  <a:cxn ang="f216">
                    <a:pos x="f334" y="f279"/>
                  </a:cxn>
                  <a:cxn ang="f216">
                    <a:pos x="f278" y="f279"/>
                  </a:cxn>
                </a:cxnLst>
                <a:rect l="f274" t="f277" r="f275" b="f276"/>
                <a:pathLst>
                  <a:path w="1583637" h="1583637">
                    <a:moveTo>
                      <a:pt x="f7" y="f8"/>
                    </a:moveTo>
                    <a:lnTo>
                      <a:pt x="f9" y="f10"/>
                    </a:lnTo>
                    <a:lnTo>
                      <a:pt x="f11" y="f12"/>
                    </a:lnTo>
                    <a:lnTo>
                      <a:pt x="f13" y="f14"/>
                    </a:lnTo>
                    <a:cubicBezTo>
                      <a:pt x="f15" y="f16"/>
                      <a:pt x="f17" y="f18"/>
                      <a:pt x="f19" y="f20"/>
                    </a:cubicBezTo>
                    <a:lnTo>
                      <a:pt x="f21" y="f22"/>
                    </a:lnTo>
                    <a:lnTo>
                      <a:pt x="f23" y="f24"/>
                    </a:lnTo>
                    <a:lnTo>
                      <a:pt x="f25" y="f26"/>
                    </a:lnTo>
                    <a:cubicBezTo>
                      <a:pt x="f27" y="f28"/>
                      <a:pt x="f29" y="f30"/>
                      <a:pt x="f31" y="f32"/>
                    </a:cubicBezTo>
                    <a:lnTo>
                      <a:pt x="f33" y="f34"/>
                    </a:lnTo>
                    <a:lnTo>
                      <a:pt x="f35" y="f36"/>
                    </a:lnTo>
                    <a:lnTo>
                      <a:pt x="f37" y="f38"/>
                    </a:lnTo>
                    <a:cubicBezTo>
                      <a:pt x="f39" y="f40"/>
                      <a:pt x="f41" y="f42"/>
                      <a:pt x="f43" y="f44"/>
                    </a:cubicBezTo>
                    <a:lnTo>
                      <a:pt x="f45" y="f46"/>
                    </a:lnTo>
                    <a:lnTo>
                      <a:pt x="f47" y="f48"/>
                    </a:lnTo>
                    <a:lnTo>
                      <a:pt x="f49" y="f50"/>
                    </a:lnTo>
                    <a:cubicBezTo>
                      <a:pt x="f51" y="f52"/>
                      <a:pt x="f53" y="f52"/>
                      <a:pt x="f54" y="f50"/>
                    </a:cubicBezTo>
                    <a:lnTo>
                      <a:pt x="f55" y="f48"/>
                    </a:lnTo>
                    <a:lnTo>
                      <a:pt x="f56" y="f46"/>
                    </a:lnTo>
                    <a:lnTo>
                      <a:pt x="f57" y="f44"/>
                    </a:lnTo>
                    <a:cubicBezTo>
                      <a:pt x="f58" y="f42"/>
                      <a:pt x="f59" y="f60"/>
                      <a:pt x="f61" y="f62"/>
                    </a:cubicBezTo>
                    <a:lnTo>
                      <a:pt x="f63" y="f36"/>
                    </a:lnTo>
                    <a:lnTo>
                      <a:pt x="f64" y="f34"/>
                    </a:lnTo>
                    <a:lnTo>
                      <a:pt x="f65" y="f32"/>
                    </a:lnTo>
                    <a:cubicBezTo>
                      <a:pt x="f66" y="f30"/>
                      <a:pt x="f67" y="f28"/>
                      <a:pt x="f68" y="f26"/>
                    </a:cubicBezTo>
                    <a:lnTo>
                      <a:pt x="f69" y="f24"/>
                    </a:lnTo>
                    <a:lnTo>
                      <a:pt x="f70" y="f22"/>
                    </a:lnTo>
                    <a:lnTo>
                      <a:pt x="f71" y="f20"/>
                    </a:lnTo>
                    <a:cubicBezTo>
                      <a:pt x="f72" y="f18"/>
                      <a:pt x="f73" y="f74"/>
                      <a:pt x="f75" y="f14"/>
                    </a:cubicBezTo>
                    <a:lnTo>
                      <a:pt x="f76" y="f12"/>
                    </a:lnTo>
                    <a:lnTo>
                      <a:pt x="f77" y="f10"/>
                    </a:lnTo>
                    <a:lnTo>
                      <a:pt x="f78" y="f8"/>
                    </a:lnTo>
                    <a:cubicBezTo>
                      <a:pt x="f79" y="f80"/>
                      <a:pt x="f81" y="f82"/>
                      <a:pt x="f83" y="f84"/>
                    </a:cubicBezTo>
                    <a:lnTo>
                      <a:pt x="f85" y="f86"/>
                    </a:lnTo>
                    <a:lnTo>
                      <a:pt x="f87" y="f86"/>
                    </a:lnTo>
                    <a:lnTo>
                      <a:pt x="f88" y="f89"/>
                    </a:lnTo>
                    <a:cubicBezTo>
                      <a:pt x="f90" y="f82"/>
                      <a:pt x="f91" y="f80"/>
                      <a:pt x="f92" y="f8"/>
                    </a:cubicBezTo>
                    <a:lnTo>
                      <a:pt x="f7" y="f8"/>
                    </a:lnTo>
                    <a:close/>
                  </a:path>
                </a:pathLst>
              </a:custGeom>
              <a:solidFill>
                <a:srgbClr val="0187AC"/>
              </a:solidFill>
              <a:ln cap="flat">
                <a:noFill/>
                <a:prstDash val="solid"/>
              </a:ln>
            </p:spPr>
            <p:txBody>
              <a:bodyPr vert="horz" wrap="square" lIns="475305" tIns="731520" rIns="475305" bIns="582335" anchor="ctr" anchorCtr="1" compatLnSpc="1">
                <a:noAutofit/>
              </a:bodyPr>
              <a:ls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777959" rtl="0" eaLnBrk="1" fontAlgn="auto" latinLnBrk="0" hangingPunct="1">
                  <a:lnSpc>
                    <a:spcPct val="90000"/>
                  </a:lnSpc>
                  <a:spcBef>
                    <a:spcPts val="0"/>
                  </a:spcBef>
                  <a:spcAft>
                    <a:spcPts val="1700"/>
                  </a:spcAft>
                  <a:buClrTx/>
                  <a:buSzTx/>
                  <a:buFontTx/>
                  <a:buNone/>
                  <a:tabLst/>
                  <a:defRPr sz="1800" b="0" i="0" u="none" strike="noStrike" kern="0" cap="none" spc="0" baseline="0">
                    <a:solidFill>
                      <a:srgbClr val="000000"/>
                    </a:solidFill>
                    <a:uFillTx/>
                  </a:defRPr>
                </a:pPr>
                <a:endParaRPr kumimoji="0" lang="lt-LT" sz="4000" b="0" i="0" u="none" strike="noStrike" kern="1200" cap="none" spc="0" normalizeH="0" baseline="0" noProof="0" dirty="0">
                  <a:ln>
                    <a:noFill/>
                  </a:ln>
                  <a:solidFill>
                    <a:srgbClr val="FFFFFF"/>
                  </a:solidFill>
                  <a:effectLst/>
                  <a:uLnTx/>
                  <a:uFillTx/>
                  <a:latin typeface="Calibri"/>
                  <a:ea typeface="+mn-ea"/>
                  <a:cs typeface="+mn-cs"/>
                </a:endParaRPr>
              </a:p>
            </p:txBody>
          </p:sp>
          <p:sp>
            <p:nvSpPr>
              <p:cNvPr id="42" name="Oval 46">
                <a:extLst>
                  <a:ext uri="{FF2B5EF4-FFF2-40B4-BE49-F238E27FC236}">
                    <a16:creationId xmlns:a16="http://schemas.microsoft.com/office/drawing/2014/main" id="{EA54B0EF-0F16-4CFD-7031-4D6846F1F989}"/>
                  </a:ext>
                </a:extLst>
              </p:cNvPr>
              <p:cNvSpPr/>
              <p:nvPr/>
            </p:nvSpPr>
            <p:spPr>
              <a:xfrm>
                <a:off x="3796433" y="2022232"/>
                <a:ext cx="1143713" cy="114371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chemeClr val="bg1"/>
              </a:solidFill>
              <a:ln w="76196" cap="flat">
                <a:solidFill>
                  <a:srgbClr val="D80000"/>
                </a:solidFill>
                <a:prstDash val="solid"/>
                <a:miter/>
              </a:ln>
            </p:spPr>
            <p:txBody>
              <a:bodyPr vert="horz" wrap="square" lIns="91440" tIns="45720" rIns="91440" bIns="45720" anchor="ctr" anchorCtr="1" compatLnSpc="1">
                <a:noAutofit/>
              </a:bodyPr>
              <a:ls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lt-LT" sz="4800" b="0" i="0" u="none" strike="noStrike" kern="1200" cap="none" spc="0" normalizeH="0" baseline="0" noProof="0" dirty="0">
                  <a:ln>
                    <a:noFill/>
                  </a:ln>
                  <a:solidFill>
                    <a:srgbClr val="D80000"/>
                  </a:solidFill>
                  <a:effectLst/>
                  <a:uLnTx/>
                  <a:uFillTx/>
                  <a:latin typeface="Calibri"/>
                  <a:ea typeface="+mn-ea"/>
                  <a:cs typeface="+mn-cs"/>
                </a:endParaRPr>
              </a:p>
            </p:txBody>
          </p:sp>
        </p:grpSp>
        <p:sp>
          <p:nvSpPr>
            <p:cNvPr id="40" name="TextBox 39">
              <a:extLst>
                <a:ext uri="{FF2B5EF4-FFF2-40B4-BE49-F238E27FC236}">
                  <a16:creationId xmlns:a16="http://schemas.microsoft.com/office/drawing/2014/main" id="{D993B56C-BB40-D858-217E-F1B2573D4E3D}"/>
                </a:ext>
              </a:extLst>
            </p:cNvPr>
            <p:cNvSpPr txBox="1"/>
            <p:nvPr/>
          </p:nvSpPr>
          <p:spPr>
            <a:xfrm>
              <a:off x="8201097" y="2450865"/>
              <a:ext cx="882265" cy="769441"/>
            </a:xfrm>
            <a:prstGeom prst="rect">
              <a:avLst/>
            </a:prstGeom>
            <a:noFill/>
          </p:spPr>
          <p:txBody>
            <a:bodyPr wrap="square" rtlCol="0">
              <a:spAutoFit/>
            </a:bodyPr>
            <a:lstStyle/>
            <a:p>
              <a:pPr algn="ctr"/>
              <a:r>
                <a:rPr lang="en-US" sz="4400" b="1" dirty="0">
                  <a:solidFill>
                    <a:srgbClr val="FF0000"/>
                  </a:solidFill>
                  <a:latin typeface="DM Sans" pitchFamily="2" charset="-70"/>
                </a:rPr>
                <a:t>!</a:t>
              </a:r>
              <a:endParaRPr lang="lt-LT" sz="4400" b="1" dirty="0">
                <a:solidFill>
                  <a:srgbClr val="FF0000"/>
                </a:solidFill>
                <a:latin typeface="DM Sans" pitchFamily="2" charset="-70"/>
              </a:endParaRPr>
            </a:p>
          </p:txBody>
        </p:sp>
      </p:grpSp>
      <p:sp>
        <p:nvSpPr>
          <p:cNvPr id="43" name="Callout: Double Bent Line 42">
            <a:extLst>
              <a:ext uri="{FF2B5EF4-FFF2-40B4-BE49-F238E27FC236}">
                <a16:creationId xmlns:a16="http://schemas.microsoft.com/office/drawing/2014/main" id="{BF195B3C-AB2C-E0AD-6540-4AF5DBDC618D}"/>
              </a:ext>
            </a:extLst>
          </p:cNvPr>
          <p:cNvSpPr/>
          <p:nvPr/>
        </p:nvSpPr>
        <p:spPr>
          <a:xfrm>
            <a:off x="8698121" y="4148676"/>
            <a:ext cx="3362699" cy="2414170"/>
          </a:xfrm>
          <a:prstGeom prst="borderCallout3">
            <a:avLst>
              <a:gd name="adj1" fmla="val 2569"/>
              <a:gd name="adj2" fmla="val 51744"/>
              <a:gd name="adj3" fmla="val 1130"/>
              <a:gd name="adj4" fmla="val 50824"/>
              <a:gd name="adj5" fmla="val -1087"/>
              <a:gd name="adj6" fmla="val 50533"/>
              <a:gd name="adj7" fmla="val -26433"/>
              <a:gd name="adj8" fmla="val 49609"/>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300" b="1" u="sng" dirty="0" err="1">
                <a:solidFill>
                  <a:srgbClr val="D80000"/>
                </a:solidFill>
                <a:effectLst/>
                <a:latin typeface="DM Sans" pitchFamily="2" charset="-70"/>
                <a:ea typeface="Times New Roman" panose="02020603050405020304" pitchFamily="18" charset="0"/>
              </a:rPr>
              <a:t>Jeigu</a:t>
            </a:r>
            <a:r>
              <a:rPr lang="en-US" sz="1300" b="1" u="sng" dirty="0">
                <a:solidFill>
                  <a:srgbClr val="D80000"/>
                </a:solidFill>
                <a:effectLst/>
                <a:latin typeface="DM Sans" pitchFamily="2" charset="-70"/>
                <a:ea typeface="Times New Roman" panose="02020603050405020304" pitchFamily="18" charset="0"/>
              </a:rPr>
              <a:t> </a:t>
            </a:r>
            <a:r>
              <a:rPr lang="en-US" sz="1300" b="1" u="sng" dirty="0" err="1">
                <a:solidFill>
                  <a:srgbClr val="D80000"/>
                </a:solidFill>
                <a:effectLst/>
                <a:latin typeface="DM Sans" pitchFamily="2" charset="-70"/>
                <a:ea typeface="Times New Roman" panose="02020603050405020304" pitchFamily="18" charset="0"/>
              </a:rPr>
              <a:t>projektui</a:t>
            </a:r>
            <a:r>
              <a:rPr lang="en-US" sz="1300" b="1" u="sng" dirty="0">
                <a:solidFill>
                  <a:srgbClr val="D80000"/>
                </a:solidFill>
                <a:effectLst/>
                <a:latin typeface="DM Sans" pitchFamily="2" charset="-70"/>
                <a:ea typeface="Times New Roman" panose="02020603050405020304" pitchFamily="18" charset="0"/>
              </a:rPr>
              <a:t> </a:t>
            </a:r>
            <a:r>
              <a:rPr lang="en-US" sz="1300" b="1" u="sng" dirty="0" err="1">
                <a:solidFill>
                  <a:srgbClr val="D80000"/>
                </a:solidFill>
                <a:effectLst/>
                <a:latin typeface="DM Sans" pitchFamily="2" charset="-70"/>
                <a:ea typeface="Times New Roman" panose="02020603050405020304" pitchFamily="18" charset="0"/>
              </a:rPr>
              <a:t>skiriamas</a:t>
            </a:r>
            <a:r>
              <a:rPr lang="en-US" sz="1300" b="1" u="sng" dirty="0">
                <a:solidFill>
                  <a:srgbClr val="D80000"/>
                </a:solidFill>
                <a:effectLst/>
                <a:latin typeface="DM Sans" pitchFamily="2" charset="-70"/>
                <a:ea typeface="Times New Roman" panose="02020603050405020304" pitchFamily="18" charset="0"/>
              </a:rPr>
              <a:t> </a:t>
            </a:r>
            <a:r>
              <a:rPr lang="en-US" sz="1300" b="1" u="sng" dirty="0" err="1">
                <a:solidFill>
                  <a:srgbClr val="D80000"/>
                </a:solidFill>
                <a:effectLst/>
                <a:latin typeface="DM Sans" pitchFamily="2" charset="-70"/>
                <a:ea typeface="Times New Roman" panose="02020603050405020304" pitchFamily="18" charset="0"/>
              </a:rPr>
              <a:t>finansavimas</a:t>
            </a:r>
            <a:r>
              <a:rPr lang="en-US" sz="1300" b="1" u="sng" dirty="0">
                <a:solidFill>
                  <a:srgbClr val="D80000"/>
                </a:solidFill>
                <a:effectLst/>
                <a:latin typeface="DM Sans" pitchFamily="2" charset="-70"/>
                <a:ea typeface="Times New Roman" panose="02020603050405020304" pitchFamily="18" charset="0"/>
              </a:rPr>
              <a:t> </a:t>
            </a:r>
            <a:r>
              <a:rPr lang="en-US" sz="1300" b="1" u="sng" dirty="0" err="1">
                <a:solidFill>
                  <a:srgbClr val="D80000"/>
                </a:solidFill>
                <a:effectLst/>
                <a:latin typeface="DM Sans" pitchFamily="2" charset="-70"/>
                <a:ea typeface="Times New Roman" panose="02020603050405020304" pitchFamily="18" charset="0"/>
              </a:rPr>
              <a:t>yra</a:t>
            </a:r>
            <a:r>
              <a:rPr lang="en-US" sz="1300" b="1" u="sng" dirty="0">
                <a:solidFill>
                  <a:srgbClr val="D80000"/>
                </a:solidFill>
                <a:effectLst/>
                <a:latin typeface="DM Sans" pitchFamily="2" charset="-70"/>
                <a:ea typeface="Times New Roman" panose="02020603050405020304" pitchFamily="18" charset="0"/>
              </a:rPr>
              <a:t> </a:t>
            </a:r>
            <a:r>
              <a:rPr lang="en-US" sz="1300" b="1" u="sng" dirty="0" err="1">
                <a:solidFill>
                  <a:srgbClr val="D80000"/>
                </a:solidFill>
                <a:effectLst/>
                <a:latin typeface="DM Sans" pitchFamily="2" charset="-70"/>
                <a:ea typeface="Times New Roman" panose="02020603050405020304" pitchFamily="18" charset="0"/>
              </a:rPr>
              <a:t>valstyb</a:t>
            </a:r>
            <a:r>
              <a:rPr lang="lt-LT" sz="1300" b="1" u="sng" dirty="0">
                <a:solidFill>
                  <a:srgbClr val="D80000"/>
                </a:solidFill>
                <a:latin typeface="DM Sans" pitchFamily="2" charset="-70"/>
                <a:ea typeface="Times New Roman" panose="02020603050405020304" pitchFamily="18" charset="0"/>
              </a:rPr>
              <a:t>ės pagalba pagal </a:t>
            </a:r>
            <a:r>
              <a:rPr lang="es-ES" sz="1300" b="1" u="sng" dirty="0">
                <a:solidFill>
                  <a:srgbClr val="D80000"/>
                </a:solidFill>
              </a:rPr>
              <a:t>Reglamento (ES) </a:t>
            </a:r>
            <a:r>
              <a:rPr lang="es-ES" sz="1300" b="1" u="sng" dirty="0" err="1">
                <a:solidFill>
                  <a:srgbClr val="D80000"/>
                </a:solidFill>
              </a:rPr>
              <a:t>Nr</a:t>
            </a:r>
            <a:r>
              <a:rPr lang="es-ES" sz="1300" b="1" u="sng" dirty="0">
                <a:solidFill>
                  <a:srgbClr val="D80000"/>
                </a:solidFill>
              </a:rPr>
              <a:t>. 651/2014 53 </a:t>
            </a:r>
            <a:r>
              <a:rPr lang="es-ES" sz="1300" b="1" u="sng" dirty="0" err="1">
                <a:solidFill>
                  <a:srgbClr val="D80000"/>
                </a:solidFill>
              </a:rPr>
              <a:t>str</a:t>
            </a:r>
            <a:r>
              <a:rPr lang="es-ES" sz="1300" b="1" u="sng" dirty="0">
                <a:solidFill>
                  <a:srgbClr val="D80000"/>
                </a:solidFill>
              </a:rPr>
              <a:t>. </a:t>
            </a:r>
            <a:r>
              <a:rPr lang="lt-LT" sz="1300" b="1" u="sng" dirty="0">
                <a:solidFill>
                  <a:srgbClr val="D80000"/>
                </a:solidFill>
              </a:rPr>
              <a:t>8 dalį:</a:t>
            </a:r>
          </a:p>
          <a:p>
            <a:r>
              <a:rPr lang="lt-LT" sz="1300" dirty="0">
                <a:solidFill>
                  <a:srgbClr val="D80000"/>
                </a:solidFill>
              </a:rPr>
              <a:t>- Valstybės pagalba neviršija 2.200.000 Eur;</a:t>
            </a:r>
          </a:p>
          <a:p>
            <a:pPr marL="285750" indent="-285750">
              <a:buFontTx/>
              <a:buChar char="-"/>
            </a:pPr>
            <a:r>
              <a:rPr lang="lt-LT" sz="1300" dirty="0">
                <a:solidFill>
                  <a:srgbClr val="D80000"/>
                </a:solidFill>
              </a:rPr>
              <a:t>didžiausia pagalbos suma, sudaro 80 proc.  tinkamų finansuoti išlaidų;</a:t>
            </a:r>
          </a:p>
          <a:p>
            <a:pPr marL="285750" indent="-285750">
              <a:buFontTx/>
              <a:buChar char="-"/>
            </a:pPr>
            <a:r>
              <a:rPr lang="lt-LT" sz="1300" dirty="0">
                <a:solidFill>
                  <a:srgbClr val="D80000"/>
                </a:solidFill>
              </a:rPr>
              <a:t>nuosavas įnašas turi sudaryti ne mažiau nei 20 proc.</a:t>
            </a:r>
          </a:p>
          <a:p>
            <a:pPr marL="285750" indent="-285750" algn="ctr">
              <a:buFontTx/>
              <a:buChar char="-"/>
            </a:pPr>
            <a:endParaRPr lang="lt-LT" sz="1300" dirty="0">
              <a:solidFill>
                <a:srgbClr val="D80000"/>
              </a:solidFill>
              <a:latin typeface="DM Sans" pitchFamily="2" charset="-70"/>
            </a:endParaRPr>
          </a:p>
        </p:txBody>
      </p:sp>
    </p:spTree>
    <p:extLst>
      <p:ext uri="{BB962C8B-B14F-4D97-AF65-F5344CB8AC3E}">
        <p14:creationId xmlns:p14="http://schemas.microsoft.com/office/powerpoint/2010/main" val="21624410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9E7E49D-0804-131D-E5B0-B413C4BF42BD}"/>
              </a:ext>
            </a:extLst>
          </p:cNvPr>
          <p:cNvSpPr>
            <a:spLocks noGrp="1"/>
          </p:cNvSpPr>
          <p:nvPr>
            <p:ph type="body" sz="quarter" idx="17"/>
          </p:nvPr>
        </p:nvSpPr>
        <p:spPr>
          <a:xfrm>
            <a:off x="1348740" y="586934"/>
            <a:ext cx="10344251" cy="1092450"/>
          </a:xfrm>
        </p:spPr>
        <p:txBody>
          <a:bodyPr/>
          <a:lstStyle/>
          <a:p>
            <a:pPr algn="l"/>
            <a:r>
              <a:rPr lang="lt-LT" sz="3600" dirty="0"/>
              <a:t>Pagrindinės Aprašo sąlygos (valstybės pagalba)</a:t>
            </a:r>
          </a:p>
          <a:p>
            <a:endParaRPr lang="x-none" dirty="0"/>
          </a:p>
        </p:txBody>
      </p:sp>
      <p:sp>
        <p:nvSpPr>
          <p:cNvPr id="10" name="Text Placeholder 9">
            <a:extLst>
              <a:ext uri="{FF2B5EF4-FFF2-40B4-BE49-F238E27FC236}">
                <a16:creationId xmlns:a16="http://schemas.microsoft.com/office/drawing/2014/main" id="{25E051A9-D744-DC95-FAEE-350F684244C0}"/>
              </a:ext>
            </a:extLst>
          </p:cNvPr>
          <p:cNvSpPr>
            <a:spLocks noGrp="1"/>
          </p:cNvSpPr>
          <p:nvPr>
            <p:ph type="body" sz="quarter" idx="20"/>
          </p:nvPr>
        </p:nvSpPr>
        <p:spPr>
          <a:xfrm>
            <a:off x="584784" y="1215737"/>
            <a:ext cx="11022431" cy="4908665"/>
          </a:xfrm>
        </p:spPr>
        <p:txBody>
          <a:bodyPr/>
          <a:lstStyle/>
          <a:p>
            <a:pPr marR="179705" algn="just"/>
            <a:r>
              <a:rPr lang="lt-LT" sz="1400" b="1" dirty="0">
                <a:solidFill>
                  <a:srgbClr val="092D68"/>
                </a:solidFill>
                <a:effectLst/>
                <a:latin typeface="DM Sans" pitchFamily="2" charset="-70"/>
                <a:ea typeface="Aptos" panose="020B0004020202020204" pitchFamily="34" charset="0"/>
                <a:cs typeface="Aptos" panose="020B0004020202020204" pitchFamily="34" charset="0"/>
              </a:rPr>
              <a:t>Vadovaujantis Aprašo 8 skyriaus nuostatomis, finansavimas </a:t>
            </a:r>
            <a:r>
              <a:rPr lang="lt-LT" sz="1400" b="1" u="sng" dirty="0">
                <a:solidFill>
                  <a:srgbClr val="092D68"/>
                </a:solidFill>
                <a:effectLst/>
                <a:latin typeface="DM Sans" pitchFamily="2" charset="-70"/>
                <a:ea typeface="Aptos" panose="020B0004020202020204" pitchFamily="34" charset="0"/>
                <a:cs typeface="Aptos" panose="020B0004020202020204" pitchFamily="34" charset="0"/>
              </a:rPr>
              <a:t>gali būti tiek valstybės pagalba</a:t>
            </a:r>
            <a:r>
              <a:rPr lang="lt-LT" sz="1400" dirty="0">
                <a:solidFill>
                  <a:srgbClr val="092D68"/>
                </a:solidFill>
                <a:effectLst/>
                <a:latin typeface="DM Sans" pitchFamily="2" charset="-70"/>
                <a:ea typeface="Aptos" panose="020B0004020202020204" pitchFamily="34" charset="0"/>
                <a:cs typeface="Aptos" panose="020B0004020202020204" pitchFamily="34" charset="0"/>
              </a:rPr>
              <a:t>, kaip ji apibrėžta Sutarties dėl Europos Sąjungos veikimo 107 straipsnyje, </a:t>
            </a:r>
            <a:r>
              <a:rPr lang="lt-LT" sz="1400" b="1" u="sng" dirty="0">
                <a:solidFill>
                  <a:srgbClr val="092D68"/>
                </a:solidFill>
                <a:effectLst/>
                <a:latin typeface="DM Sans" pitchFamily="2" charset="-70"/>
                <a:ea typeface="Aptos" panose="020B0004020202020204" pitchFamily="34" charset="0"/>
                <a:cs typeface="Aptos" panose="020B0004020202020204" pitchFamily="34" charset="0"/>
              </a:rPr>
              <a:t>tiek ne valstybės pagalba</a:t>
            </a:r>
            <a:r>
              <a:rPr lang="lt-LT" sz="1400" dirty="0">
                <a:solidFill>
                  <a:srgbClr val="092D68"/>
                </a:solidFill>
                <a:effectLst/>
                <a:latin typeface="DM Sans" pitchFamily="2" charset="-70"/>
                <a:ea typeface="Aptos" panose="020B0004020202020204" pitchFamily="34" charset="0"/>
                <a:cs typeface="Aptos" panose="020B0004020202020204" pitchFamily="34" charset="0"/>
              </a:rPr>
              <a:t>, priklausomai nuo to, ar objekte planuojama vykdyti veikla laikytina ekonomine veikla.</a:t>
            </a:r>
          </a:p>
          <a:p>
            <a:pPr marR="179705" algn="just"/>
            <a:r>
              <a:rPr lang="lt-LT" sz="1400" b="1" dirty="0">
                <a:solidFill>
                  <a:srgbClr val="092D68"/>
                </a:solidFill>
                <a:effectLst/>
                <a:latin typeface="DM Sans" pitchFamily="2" charset="-70"/>
                <a:ea typeface="Aptos" panose="020B0004020202020204" pitchFamily="34" charset="0"/>
                <a:cs typeface="Aptos" panose="020B0004020202020204" pitchFamily="34" charset="0"/>
              </a:rPr>
              <a:t>Europos Komisijos pranešime dėl Sutarties dėl Europos Sąjungos veikimo 107 straipsnio 1 dalyje vartojamos valstybės pagalbos sąvokos</a:t>
            </a:r>
            <a:r>
              <a:rPr lang="lt-LT" sz="1400" dirty="0">
                <a:solidFill>
                  <a:srgbClr val="092D68"/>
                </a:solidFill>
                <a:effectLst/>
                <a:latin typeface="DM Sans" pitchFamily="2" charset="-70"/>
                <a:ea typeface="Aptos" panose="020B0004020202020204" pitchFamily="34" charset="0"/>
                <a:cs typeface="Aptos" panose="020B0004020202020204" pitchFamily="34" charset="0"/>
              </a:rPr>
              <a:t> (2016/C 262/01) (toliau – EK pranešimas) pateiktas išaiškinimas dėl Sutarties 107 straipsnio 1 dalyje vartojamos valstybės pagalbos sąvokos, kurią ir Europos Komisija, ir nacionalinės institucijos (įskaitant nacionalinius teismus) turi taikyti kartu su pareiga pranešti ir pareiga nesiimti veiksmų, nustatytomis Sutarties 108 straipsnio 3 dalyje. </a:t>
            </a:r>
          </a:p>
          <a:p>
            <a:pPr algn="just">
              <a:spcBef>
                <a:spcPts val="1200"/>
              </a:spcBef>
              <a:spcAft>
                <a:spcPts val="600"/>
              </a:spcAft>
            </a:pPr>
            <a:r>
              <a:rPr lang="lt-LT" sz="1400" dirty="0">
                <a:solidFill>
                  <a:srgbClr val="092D68"/>
                </a:solidFill>
                <a:effectLst/>
                <a:latin typeface="DM Sans" pitchFamily="2" charset="-70"/>
                <a:ea typeface="Aptos" panose="020B0004020202020204" pitchFamily="34" charset="0"/>
              </a:rPr>
              <a:t>EK pranešimo 2 dalyje „Įmonės ir ekonominės veiklos sąvoka“ yra išdėstyta, kad  Teisingumo Teismo praktikoje nusistovėjusi įmonių, kaip bet kokio juridinio statuso ir bet kokiu būdu finansuojamų subjektų, vykdančių ekonominę veiklą, apibrėžtis“. Todėl lemiamas faktorius yra, ar subjektas vykdo ekonominę veiklą, ar ne. </a:t>
            </a:r>
          </a:p>
          <a:p>
            <a:pPr algn="just">
              <a:spcBef>
                <a:spcPts val="1200"/>
              </a:spcBef>
              <a:spcAft>
                <a:spcPts val="600"/>
              </a:spcAft>
            </a:pPr>
            <a:r>
              <a:rPr lang="lt-LT" sz="1400" dirty="0">
                <a:solidFill>
                  <a:srgbClr val="092D68"/>
                </a:solidFill>
                <a:effectLst/>
                <a:latin typeface="DM Sans" pitchFamily="2" charset="-70"/>
                <a:ea typeface="Aptos" panose="020B0004020202020204" pitchFamily="34" charset="0"/>
              </a:rPr>
              <a:t>Valstybės pagalbos taisyklės taikomos, nepriklauso nuo to, ar subjektas įsteigtas pelnui siekti. Pelno nesiekiantys subjektai taip pat gali siūlyti prekes ir paslaugas rinkoje. </a:t>
            </a:r>
            <a:r>
              <a:rPr lang="lt-LT" sz="1400" b="1" dirty="0">
                <a:solidFill>
                  <a:srgbClr val="092D68"/>
                </a:solidFill>
                <a:effectLst/>
                <a:latin typeface="DM Sans" pitchFamily="2" charset="-70"/>
                <a:ea typeface="Aptos" panose="020B0004020202020204" pitchFamily="34" charset="0"/>
              </a:rPr>
              <a:t>Teisingumo Teismas savo sprendimuose nuolat patvirtina, kad ekonomine veikla laikoma bet kokia veikla, kurią sudaro prekių tiekimas ir paslaugų teikimas rinkoje</a:t>
            </a:r>
            <a:r>
              <a:rPr lang="lt-LT" sz="1400" baseline="30000" dirty="0">
                <a:solidFill>
                  <a:srgbClr val="092D68"/>
                </a:solidFill>
                <a:effectLst/>
                <a:latin typeface="+mn-lt"/>
                <a:ea typeface="Aptos" panose="020B0004020202020204" pitchFamily="34" charset="0"/>
                <a:hlinkClick r:id="rId3">
                  <a:extLst>
                    <a:ext uri="{A12FA001-AC4F-418D-AE19-62706E023703}">
                      <ahyp:hlinkClr xmlns:ahyp="http://schemas.microsoft.com/office/drawing/2018/hyperlinkcolor" val="tx"/>
                    </a:ext>
                  </a:extLst>
                </a:hlinkClick>
              </a:rPr>
              <a:t>[i]</a:t>
            </a:r>
            <a:r>
              <a:rPr lang="lt-LT" sz="1400" dirty="0">
                <a:solidFill>
                  <a:srgbClr val="092D68"/>
                </a:solidFill>
                <a:effectLst/>
                <a:latin typeface="+mn-lt"/>
                <a:ea typeface="Aptos" panose="020B0004020202020204" pitchFamily="34" charset="0"/>
              </a:rPr>
              <a:t>.</a:t>
            </a:r>
          </a:p>
          <a:p>
            <a:r>
              <a:rPr lang="lt-LT" sz="1400" dirty="0">
                <a:solidFill>
                  <a:srgbClr val="092D68"/>
                </a:solidFill>
                <a:effectLst/>
                <a:latin typeface="+mn-lt"/>
                <a:ea typeface="Aptos" panose="020B0004020202020204" pitchFamily="34" charset="0"/>
                <a:cs typeface="Aptos" panose="020B0004020202020204" pitchFamily="34" charset="0"/>
              </a:rPr>
              <a:t> </a:t>
            </a:r>
            <a:endParaRPr lang="lt-LT" sz="1400" dirty="0">
              <a:solidFill>
                <a:srgbClr val="092D68"/>
              </a:solidFill>
              <a:effectLst/>
              <a:latin typeface="Aptos" panose="020B0004020202020204" pitchFamily="34" charset="0"/>
              <a:ea typeface="Aptos" panose="020B0004020202020204" pitchFamily="34" charset="0"/>
              <a:cs typeface="Aptos" panose="020B0004020202020204" pitchFamily="34" charset="0"/>
            </a:endParaRPr>
          </a:p>
        </p:txBody>
      </p:sp>
      <p:sp>
        <p:nvSpPr>
          <p:cNvPr id="12" name="Slide Number Placeholder 11">
            <a:extLst>
              <a:ext uri="{FF2B5EF4-FFF2-40B4-BE49-F238E27FC236}">
                <a16:creationId xmlns:a16="http://schemas.microsoft.com/office/drawing/2014/main" id="{B74D836E-412A-CD06-183E-A9C51514E175}"/>
              </a:ext>
            </a:extLst>
          </p:cNvPr>
          <p:cNvSpPr>
            <a:spLocks noGrp="1"/>
          </p:cNvSpPr>
          <p:nvPr>
            <p:ph type="sldNum" sz="quarter" idx="4"/>
          </p:nvPr>
        </p:nvSpPr>
        <p:spPr/>
        <p:txBody>
          <a:bodyPr/>
          <a:lstStyle/>
          <a:p>
            <a:fld id="{2C9A1DEF-F8CC-264F-9A7B-89BAB9CBC5C2}" type="slidenum">
              <a:rPr lang="en-US" smtClean="0"/>
              <a:pPr/>
              <a:t>15</a:t>
            </a:fld>
            <a:r>
              <a:rPr lang="en-US"/>
              <a:t>   |   Centrinė projektų valdymo agentūra</a:t>
            </a:r>
            <a:endParaRPr lang="x-none" dirty="0"/>
          </a:p>
        </p:txBody>
      </p:sp>
    </p:spTree>
    <p:extLst>
      <p:ext uri="{BB962C8B-B14F-4D97-AF65-F5344CB8AC3E}">
        <p14:creationId xmlns:p14="http://schemas.microsoft.com/office/powerpoint/2010/main" val="23340621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9E7E49D-0804-131D-E5B0-B413C4BF42BD}"/>
              </a:ext>
            </a:extLst>
          </p:cNvPr>
          <p:cNvSpPr>
            <a:spLocks noGrp="1"/>
          </p:cNvSpPr>
          <p:nvPr>
            <p:ph type="body" sz="quarter" idx="17"/>
          </p:nvPr>
        </p:nvSpPr>
        <p:spPr>
          <a:xfrm>
            <a:off x="1348740" y="586934"/>
            <a:ext cx="10344251" cy="1092450"/>
          </a:xfrm>
        </p:spPr>
        <p:txBody>
          <a:bodyPr/>
          <a:lstStyle/>
          <a:p>
            <a:pPr algn="l"/>
            <a:r>
              <a:rPr lang="lt-LT" sz="3600" dirty="0"/>
              <a:t>Pagrindinės Aprašo sąlygos (valstybės pagalba)</a:t>
            </a:r>
          </a:p>
          <a:p>
            <a:endParaRPr lang="x-none" dirty="0"/>
          </a:p>
        </p:txBody>
      </p:sp>
      <p:sp>
        <p:nvSpPr>
          <p:cNvPr id="10" name="Text Placeholder 9">
            <a:extLst>
              <a:ext uri="{FF2B5EF4-FFF2-40B4-BE49-F238E27FC236}">
                <a16:creationId xmlns:a16="http://schemas.microsoft.com/office/drawing/2014/main" id="{25E051A9-D744-DC95-FAEE-350F684244C0}"/>
              </a:ext>
            </a:extLst>
          </p:cNvPr>
          <p:cNvSpPr>
            <a:spLocks noGrp="1"/>
          </p:cNvSpPr>
          <p:nvPr>
            <p:ph type="body" sz="quarter" idx="20"/>
          </p:nvPr>
        </p:nvSpPr>
        <p:spPr>
          <a:xfrm>
            <a:off x="600588" y="1215737"/>
            <a:ext cx="11022431" cy="4908665"/>
          </a:xfrm>
        </p:spPr>
        <p:txBody>
          <a:bodyPr/>
          <a:lstStyle/>
          <a:p>
            <a:r>
              <a:rPr lang="lt-LT" sz="1400" dirty="0">
                <a:effectLst/>
                <a:latin typeface="DM Sans" pitchFamily="2" charset="-70"/>
                <a:ea typeface="Aptos" panose="020B0004020202020204" pitchFamily="34" charset="0"/>
                <a:cs typeface="Aptos" panose="020B0004020202020204" pitchFamily="34" charset="0"/>
              </a:rPr>
              <a:t>Tačiau atkreiptinas dėmesys, kad EK pranešimo 34 punkte pateiktos nuostatos dėl valstybės finansuojamos </a:t>
            </a:r>
            <a:r>
              <a:rPr lang="lt-LT" sz="1400" b="1" u="sng" dirty="0">
                <a:effectLst/>
                <a:latin typeface="DM Sans" pitchFamily="2" charset="-70"/>
                <a:ea typeface="Aptos" panose="020B0004020202020204" pitchFamily="34" charset="0"/>
                <a:cs typeface="Aptos" panose="020B0004020202020204" pitchFamily="34" charset="0"/>
              </a:rPr>
              <a:t>kultūros infrastruktūros veiklos priskyrimo neekonominei (nors paslaugos teikiamos už atlygį)</a:t>
            </a:r>
            <a:r>
              <a:rPr lang="lt-LT" sz="1400" dirty="0">
                <a:effectLst/>
                <a:latin typeface="DM Sans" pitchFamily="2" charset="-70"/>
                <a:ea typeface="Aptos" panose="020B0004020202020204" pitchFamily="34" charset="0"/>
                <a:cs typeface="Aptos" panose="020B0004020202020204" pitchFamily="34" charset="0"/>
              </a:rPr>
              <a:t>: </a:t>
            </a:r>
          </a:p>
          <a:p>
            <a:pPr marL="342900" lvl="0" indent="-342900" algn="just">
              <a:buFont typeface="Times New Roman" panose="02020603050405020304" pitchFamily="18" charset="0"/>
              <a:buChar char="-"/>
            </a:pPr>
            <a:r>
              <a:rPr lang="lt-LT" sz="1400" dirty="0">
                <a:effectLst/>
                <a:latin typeface="DM Sans" pitchFamily="2" charset="-70"/>
                <a:ea typeface="Times New Roman" panose="02020603050405020304" pitchFamily="18" charset="0"/>
                <a:cs typeface="Aptos" panose="020B0004020202020204" pitchFamily="34" charset="0"/>
              </a:rPr>
              <a:t>„Tam tikra su kultūra, paveldo išsaugojimu ir gamtos apsauga susijusi veikla, atsižvelgiant į ypatingą jos pobūdį, gali būti vykdoma nekomerciniu pagrindu, taigi ji gali būti neekonominio pobūdžio. Todėl viešasis tokios veiklos finansavimas gali būti nelaikomas valstybės pagalba. Komisija mano, kad skiriant viešąjį finansavimą kultūrinei ar paveldo išsaugojimo veiklai, kuri yra nemokamai prieinama plačiajai visuomenei, siekiama išimtinai socialinio ir kultūrinio tikslo, kuris yra neekonominio pobūdžio. Analogiškai, dėl to, kad plačiajai visuomenei atviros kultūros įstaigos lankytojai ar kultūrinės ar paveldo išsaugojimo (įskaitant gamtos apsaugą) </a:t>
            </a:r>
            <a:r>
              <a:rPr lang="lt-LT" sz="1400" b="1" dirty="0">
                <a:effectLst/>
                <a:latin typeface="DM Sans" pitchFamily="2" charset="-70"/>
                <a:ea typeface="Times New Roman" panose="02020603050405020304" pitchFamily="18" charset="0"/>
                <a:cs typeface="Aptos" panose="020B0004020202020204" pitchFamily="34" charset="0"/>
              </a:rPr>
              <a:t>veiklos dalyviai turi sumokėti piniginį įnašą, kuriuo padengiama tik dalis faktinių išlaidų</a:t>
            </a:r>
            <a:r>
              <a:rPr lang="lt-LT" sz="1400" dirty="0">
                <a:effectLst/>
                <a:latin typeface="DM Sans" pitchFamily="2" charset="-70"/>
                <a:ea typeface="Times New Roman" panose="02020603050405020304" pitchFamily="18" charset="0"/>
                <a:cs typeface="Aptos" panose="020B0004020202020204" pitchFamily="34" charset="0"/>
              </a:rPr>
              <a:t>, neekonominis tos veiklos pobūdis nesikeičia, kadangi </a:t>
            </a:r>
            <a:r>
              <a:rPr lang="lt-LT" sz="1400" b="1" dirty="0">
                <a:effectLst/>
                <a:latin typeface="DM Sans" pitchFamily="2" charset="-70"/>
                <a:ea typeface="Times New Roman" panose="02020603050405020304" pitchFamily="18" charset="0"/>
                <a:cs typeface="Aptos" panose="020B0004020202020204" pitchFamily="34" charset="0"/>
              </a:rPr>
              <a:t>toks įnašas negali būti laikomas tikru užmokesčiu už suteiktą paslaugą“</a:t>
            </a:r>
            <a:r>
              <a:rPr lang="lt-LT" sz="1400" dirty="0">
                <a:effectLst/>
                <a:latin typeface="DM Sans" pitchFamily="2" charset="-70"/>
                <a:ea typeface="Times New Roman" panose="02020603050405020304" pitchFamily="18" charset="0"/>
                <a:cs typeface="Aptos" panose="020B0004020202020204" pitchFamily="34" charset="0"/>
              </a:rPr>
              <a:t>. </a:t>
            </a:r>
            <a:endParaRPr lang="lt-LT" sz="1400" dirty="0">
              <a:effectLst/>
              <a:latin typeface="DM Sans" pitchFamily="2" charset="-70"/>
              <a:ea typeface="Aptos" panose="020B0004020202020204" pitchFamily="34" charset="0"/>
              <a:cs typeface="Aptos" panose="020B0004020202020204" pitchFamily="34" charset="0"/>
            </a:endParaRPr>
          </a:p>
          <a:p>
            <a:pPr algn="just"/>
            <a:r>
              <a:rPr lang="lt-LT" sz="1400" b="1" u="sng" dirty="0">
                <a:effectLst/>
                <a:latin typeface="DM Sans" pitchFamily="2" charset="-70"/>
                <a:ea typeface="Aptos" panose="020B0004020202020204" pitchFamily="34" charset="0"/>
                <a:cs typeface="Aptos" panose="020B0004020202020204" pitchFamily="34" charset="0"/>
              </a:rPr>
              <a:t>Atsižvelgiant į šias nuostatas, tokia veikla nelaikytina ekonomine veikla.</a:t>
            </a:r>
          </a:p>
          <a:p>
            <a:pPr algn="just"/>
            <a:r>
              <a:rPr lang="lt-LT" sz="1400" dirty="0">
                <a:effectLst/>
                <a:latin typeface="+mn-lt"/>
                <a:ea typeface="Aptos" panose="020B0004020202020204" pitchFamily="34" charset="0"/>
                <a:cs typeface="Aptos" panose="020B0004020202020204" pitchFamily="34" charset="0"/>
              </a:rPr>
              <a:t> </a:t>
            </a:r>
          </a:p>
          <a:p>
            <a:pPr algn="just"/>
            <a:endParaRPr lang="lt-LT" sz="1800" dirty="0">
              <a:effectLst/>
              <a:latin typeface="Aptos" panose="020B0004020202020204" pitchFamily="34" charset="0"/>
              <a:ea typeface="Aptos" panose="020B0004020202020204" pitchFamily="34" charset="0"/>
              <a:cs typeface="Aptos" panose="020B0004020202020204" pitchFamily="34" charset="0"/>
            </a:endParaRPr>
          </a:p>
        </p:txBody>
      </p:sp>
      <p:sp>
        <p:nvSpPr>
          <p:cNvPr id="12" name="Slide Number Placeholder 11">
            <a:extLst>
              <a:ext uri="{FF2B5EF4-FFF2-40B4-BE49-F238E27FC236}">
                <a16:creationId xmlns:a16="http://schemas.microsoft.com/office/drawing/2014/main" id="{B74D836E-412A-CD06-183E-A9C51514E175}"/>
              </a:ext>
            </a:extLst>
          </p:cNvPr>
          <p:cNvSpPr>
            <a:spLocks noGrp="1"/>
          </p:cNvSpPr>
          <p:nvPr>
            <p:ph type="sldNum" sz="quarter" idx="4"/>
          </p:nvPr>
        </p:nvSpPr>
        <p:spPr/>
        <p:txBody>
          <a:bodyPr/>
          <a:lstStyle/>
          <a:p>
            <a:fld id="{2C9A1DEF-F8CC-264F-9A7B-89BAB9CBC5C2}" type="slidenum">
              <a:rPr lang="en-US" smtClean="0"/>
              <a:pPr/>
              <a:t>16</a:t>
            </a:fld>
            <a:r>
              <a:rPr lang="en-US"/>
              <a:t>   |   Centrinė projektų valdymo agentūra</a:t>
            </a:r>
            <a:endParaRPr lang="x-none" dirty="0"/>
          </a:p>
        </p:txBody>
      </p:sp>
    </p:spTree>
    <p:extLst>
      <p:ext uri="{BB962C8B-B14F-4D97-AF65-F5344CB8AC3E}">
        <p14:creationId xmlns:p14="http://schemas.microsoft.com/office/powerpoint/2010/main" val="42210582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9E7E49D-0804-131D-E5B0-B413C4BF42BD}"/>
              </a:ext>
            </a:extLst>
          </p:cNvPr>
          <p:cNvSpPr>
            <a:spLocks noGrp="1"/>
          </p:cNvSpPr>
          <p:nvPr>
            <p:ph type="body" sz="quarter" idx="17"/>
          </p:nvPr>
        </p:nvSpPr>
        <p:spPr>
          <a:xfrm>
            <a:off x="1348740" y="586934"/>
            <a:ext cx="10344251" cy="1092450"/>
          </a:xfrm>
        </p:spPr>
        <p:txBody>
          <a:bodyPr/>
          <a:lstStyle/>
          <a:p>
            <a:pPr algn="l"/>
            <a:r>
              <a:rPr lang="lt-LT" sz="3600" dirty="0"/>
              <a:t>Pagrindinės Aprašo sąlygos (valstybės pagalba)</a:t>
            </a:r>
          </a:p>
          <a:p>
            <a:endParaRPr lang="x-none" dirty="0"/>
          </a:p>
        </p:txBody>
      </p:sp>
      <p:sp>
        <p:nvSpPr>
          <p:cNvPr id="10" name="Text Placeholder 9">
            <a:extLst>
              <a:ext uri="{FF2B5EF4-FFF2-40B4-BE49-F238E27FC236}">
                <a16:creationId xmlns:a16="http://schemas.microsoft.com/office/drawing/2014/main" id="{25E051A9-D744-DC95-FAEE-350F684244C0}"/>
              </a:ext>
            </a:extLst>
          </p:cNvPr>
          <p:cNvSpPr>
            <a:spLocks noGrp="1"/>
          </p:cNvSpPr>
          <p:nvPr>
            <p:ph type="body" sz="quarter" idx="20"/>
          </p:nvPr>
        </p:nvSpPr>
        <p:spPr>
          <a:xfrm>
            <a:off x="584784" y="1215737"/>
            <a:ext cx="11194254" cy="5431125"/>
          </a:xfrm>
        </p:spPr>
        <p:txBody>
          <a:bodyPr/>
          <a:lstStyle/>
          <a:p>
            <a:pPr algn="just"/>
            <a:r>
              <a:rPr lang="lt-LT" sz="1400" b="1" dirty="0">
                <a:effectLst/>
                <a:latin typeface="DM Sans" pitchFamily="2" charset="-70"/>
                <a:ea typeface="Aptos" panose="020B0004020202020204" pitchFamily="34" charset="0"/>
                <a:cs typeface="Aptos" panose="020B0004020202020204" pitchFamily="34" charset="0"/>
              </a:rPr>
              <a:t>Dėl infrastruktūros pajėgimo naudojimo ekonominei veiklai vykdyti EK pranešimo 207 punktas:</a:t>
            </a:r>
            <a:endParaRPr lang="lt-LT" sz="1400" dirty="0">
              <a:effectLst/>
              <a:latin typeface="DM Sans" pitchFamily="2" charset="-70"/>
              <a:ea typeface="Aptos" panose="020B0004020202020204" pitchFamily="34" charset="0"/>
              <a:cs typeface="Aptos" panose="020B0004020202020204" pitchFamily="34" charset="0"/>
            </a:endParaRPr>
          </a:p>
          <a:p>
            <a:pPr algn="just"/>
            <a:r>
              <a:rPr lang="lt-LT" sz="1400" b="1" dirty="0">
                <a:effectLst/>
                <a:latin typeface="DM Sans" pitchFamily="2" charset="-70"/>
                <a:ea typeface="Aptos" panose="020B0004020202020204" pitchFamily="34" charset="0"/>
                <a:cs typeface="Aptos" panose="020B0004020202020204" pitchFamily="34" charset="0"/>
              </a:rPr>
              <a:t>Jeigu mišraus naudojimo atvejais infrastruktūra beveik išimtinai naudojama neekonominei veiklai,</a:t>
            </a:r>
            <a:r>
              <a:rPr lang="lt-LT" sz="1400" dirty="0">
                <a:effectLst/>
                <a:latin typeface="DM Sans" pitchFamily="2" charset="-70"/>
                <a:ea typeface="Aptos" panose="020B0004020202020204" pitchFamily="34" charset="0"/>
                <a:cs typeface="Aptos" panose="020B0004020202020204" pitchFamily="34" charset="0"/>
              </a:rPr>
              <a:t> Komisijos nuomone, į valstybės pagalbos taisyklių taikymo sritį gali nepatekti visas jos finansavimas, </a:t>
            </a:r>
            <a:r>
              <a:rPr lang="lt-LT" sz="1400" b="1" dirty="0">
                <a:effectLst/>
                <a:latin typeface="DM Sans" pitchFamily="2" charset="-70"/>
                <a:ea typeface="Aptos" panose="020B0004020202020204" pitchFamily="34" charset="0"/>
                <a:cs typeface="Aptos" panose="020B0004020202020204" pitchFamily="34" charset="0"/>
              </a:rPr>
              <a:t>jeigu ekonominis naudojimas, t. y. veikla, tiesiogiai susijusi su infrastruktūros eksploatavimu ir būtina tai infrastruktūrai eksploatuoti, arba veikla, neatsiejama nuo pagrindinio neekonominio tos infrastruktūros naudojimo, lieka grynai pagalbinio pobūdžio</a:t>
            </a:r>
            <a:r>
              <a:rPr lang="lt-LT" sz="1400" dirty="0">
                <a:effectLst/>
                <a:latin typeface="DM Sans" pitchFamily="2" charset="-70"/>
                <a:ea typeface="Aptos" panose="020B0004020202020204" pitchFamily="34" charset="0"/>
                <a:cs typeface="Aptos" panose="020B0004020202020204" pitchFamily="34" charset="0"/>
              </a:rPr>
              <a:t>. Tokiais turėtų būti laikomi atvejai, kai ekonominei veiklai naudojami tie patys ištekliai, pvz., medžiagos, įranga, darbo jėga arba pagrindinis kapitalas, kaip ir pirminei neekonominei veiklai. Kalbant apie infrastruktūros pajėgumą, </a:t>
            </a:r>
            <a:r>
              <a:rPr lang="lt-LT" sz="1400" b="1" dirty="0">
                <a:effectLst/>
                <a:latin typeface="DM Sans" pitchFamily="2" charset="-70"/>
                <a:ea typeface="Aptos" panose="020B0004020202020204" pitchFamily="34" charset="0"/>
                <a:cs typeface="Aptos" panose="020B0004020202020204" pitchFamily="34" charset="0"/>
              </a:rPr>
              <a:t>pagalbinės ekonominės veiklos mastas turi likti ribotas </a:t>
            </a:r>
            <a:r>
              <a:rPr lang="lt-LT" sz="1400" dirty="0">
                <a:effectLst/>
                <a:latin typeface="DM Sans" pitchFamily="2" charset="-70"/>
                <a:ea typeface="Aptos" panose="020B0004020202020204" pitchFamily="34" charset="0"/>
                <a:cs typeface="Aptos" panose="020B0004020202020204" pitchFamily="34" charset="0"/>
              </a:rPr>
              <a:t>(šiuo atveju ekonominis infrastruktūros naudojimas gali būti laikomas pagalbiniu, jeigu tokiai veiklai kasmet skiriamas pajėgumas neviršija 20 % viso metinio infrastruktūros pajėgumo). EK pranešime pateiktas pagalbinės ekonominės veiklos pavyzdys – mokslinių tyrimų organizacija, retkarčiais išnuomojanti savo įrangą ir laboratorijas pramonės partneriams. Komisija taip pat mano, kad viešasis finansavimas, skirtas įprastiems patogumams (pvz., restoranams, parduotuvėms ar mokamo stovėjimo aikštelėms) užtikrinti infrastruktūros objektuose, kurie beveik išskirtinai naudojami neekonominei veiklai vykdyti, paprastai neturi poveikio valstybių narių tarpusavio prekybai, nes tokie įprasti patogumai veikiausiai nepritrauks klientų iš kitų valstybių narių, o jų finansavimas veikiausiai turės tik nereikšmingą poveikį sprendimams vykdyti tarpvalstybines investicijas arba įsisteigti.</a:t>
            </a:r>
          </a:p>
          <a:p>
            <a:pPr algn="just"/>
            <a:r>
              <a:rPr lang="lt-LT" sz="1400" b="1" u="sng" dirty="0">
                <a:effectLst/>
                <a:latin typeface="DM Sans" pitchFamily="2" charset="-70"/>
                <a:ea typeface="Aptos" panose="020B0004020202020204" pitchFamily="34" charset="0"/>
                <a:cs typeface="Aptos" panose="020B0004020202020204" pitchFamily="34" charset="0"/>
              </a:rPr>
              <a:t>Teikiamas finansavimas nebus laikomas valstybės pagalba, </a:t>
            </a:r>
            <a:r>
              <a:rPr lang="lt-LT" sz="1400" b="1" dirty="0">
                <a:effectLst/>
                <a:latin typeface="DM Sans" pitchFamily="2" charset="-70"/>
                <a:ea typeface="Aptos" panose="020B0004020202020204" pitchFamily="34" charset="0"/>
                <a:cs typeface="Aptos" panose="020B0004020202020204" pitchFamily="34" charset="0"/>
              </a:rPr>
              <a:t>jei </a:t>
            </a:r>
            <a:r>
              <a:rPr lang="lt-LT" sz="1400" b="1" dirty="0">
                <a:solidFill>
                  <a:srgbClr val="000000"/>
                </a:solidFill>
                <a:effectLst/>
                <a:latin typeface="DM Sans" pitchFamily="2" charset="-70"/>
                <a:ea typeface="Aptos" panose="020B0004020202020204" pitchFamily="34" charset="0"/>
                <a:cs typeface="Aptos" panose="020B0004020202020204" pitchFamily="34" charset="0"/>
              </a:rPr>
              <a:t>ekonominė veikla sudarys mažesnę nei 20 procentų dalį nuo metinio infrastuktūros pajėgimo (laiko arba vietos) </a:t>
            </a:r>
            <a:r>
              <a:rPr lang="lt-LT" sz="1400" b="1" dirty="0">
                <a:effectLst/>
                <a:latin typeface="DM Sans" pitchFamily="2" charset="-70"/>
                <a:ea typeface="Aptos" panose="020B0004020202020204" pitchFamily="34" charset="0"/>
                <a:cs typeface="Aptos" panose="020B0004020202020204" pitchFamily="34" charset="0"/>
              </a:rPr>
              <a:t>arba</a:t>
            </a:r>
            <a:r>
              <a:rPr lang="lt-LT" sz="1400" b="1" dirty="0">
                <a:solidFill>
                  <a:srgbClr val="FF0000"/>
                </a:solidFill>
                <a:effectLst/>
                <a:latin typeface="DM Sans" pitchFamily="2" charset="-70"/>
                <a:ea typeface="Aptos" panose="020B0004020202020204" pitchFamily="34" charset="0"/>
                <a:cs typeface="Aptos" panose="020B0004020202020204" pitchFamily="34" charset="0"/>
              </a:rPr>
              <a:t> </a:t>
            </a:r>
            <a:r>
              <a:rPr lang="lt-LT" sz="1400" b="1" dirty="0">
                <a:solidFill>
                  <a:srgbClr val="000000"/>
                </a:solidFill>
                <a:effectLst/>
                <a:latin typeface="DM Sans" pitchFamily="2" charset="-70"/>
                <a:ea typeface="Aptos" panose="020B0004020202020204" pitchFamily="34" charset="0"/>
                <a:cs typeface="Aptos" panose="020B0004020202020204" pitchFamily="34" charset="0"/>
              </a:rPr>
              <a:t>bus tenkinamos EK pranešimo 34 punkto sąlygos.</a:t>
            </a:r>
            <a:r>
              <a:rPr lang="lt-LT" sz="1400" dirty="0">
                <a:effectLst/>
                <a:latin typeface="DM Sans" pitchFamily="2" charset="-70"/>
              </a:rPr>
              <a:t> </a:t>
            </a:r>
          </a:p>
          <a:p>
            <a:pPr algn="just"/>
            <a:r>
              <a:rPr lang="lt-LT" sz="1400" dirty="0">
                <a:solidFill>
                  <a:schemeClr val="accent5">
                    <a:lumMod val="50000"/>
                  </a:schemeClr>
                </a:solidFill>
                <a:latin typeface="DM Sans" pitchFamily="2" charset="-70"/>
              </a:rPr>
              <a:t>*** Daugiau apie valstybės pagalbą pateikiama atskiroje mokymų medžiagoje prie kvietimo.</a:t>
            </a:r>
          </a:p>
          <a:p>
            <a:pPr algn="just"/>
            <a:endParaRPr lang="lt-LT" sz="1400" dirty="0">
              <a:effectLst/>
              <a:latin typeface="DM Sans" pitchFamily="2" charset="-70"/>
            </a:endParaRPr>
          </a:p>
          <a:p>
            <a:r>
              <a:rPr lang="lt-LT" sz="1100" dirty="0">
                <a:effectLst/>
                <a:latin typeface="+mn-lt"/>
                <a:ea typeface="Aptos" panose="020B0004020202020204" pitchFamily="34" charset="0"/>
                <a:cs typeface="Aptos" panose="020B0004020202020204" pitchFamily="34" charset="0"/>
              </a:rPr>
              <a:t> </a:t>
            </a:r>
            <a:endParaRPr lang="lt-LT" sz="1800" dirty="0">
              <a:effectLst/>
              <a:latin typeface="Aptos" panose="020B0004020202020204" pitchFamily="34" charset="0"/>
              <a:ea typeface="Aptos" panose="020B0004020202020204" pitchFamily="34" charset="0"/>
              <a:cs typeface="Aptos" panose="020B0004020202020204" pitchFamily="34" charset="0"/>
            </a:endParaRPr>
          </a:p>
        </p:txBody>
      </p:sp>
      <p:sp>
        <p:nvSpPr>
          <p:cNvPr id="12" name="Slide Number Placeholder 11">
            <a:extLst>
              <a:ext uri="{FF2B5EF4-FFF2-40B4-BE49-F238E27FC236}">
                <a16:creationId xmlns:a16="http://schemas.microsoft.com/office/drawing/2014/main" id="{B74D836E-412A-CD06-183E-A9C51514E175}"/>
              </a:ext>
            </a:extLst>
          </p:cNvPr>
          <p:cNvSpPr>
            <a:spLocks noGrp="1"/>
          </p:cNvSpPr>
          <p:nvPr>
            <p:ph type="sldNum" sz="quarter" idx="4"/>
          </p:nvPr>
        </p:nvSpPr>
        <p:spPr/>
        <p:txBody>
          <a:bodyPr/>
          <a:lstStyle/>
          <a:p>
            <a:fld id="{2C9A1DEF-F8CC-264F-9A7B-89BAB9CBC5C2}" type="slidenum">
              <a:rPr lang="en-US" smtClean="0"/>
              <a:pPr/>
              <a:t>17</a:t>
            </a:fld>
            <a:r>
              <a:rPr lang="en-US"/>
              <a:t>   |   Centrinė projektų valdymo agentūra</a:t>
            </a:r>
            <a:endParaRPr lang="x-none" dirty="0"/>
          </a:p>
        </p:txBody>
      </p:sp>
    </p:spTree>
    <p:extLst>
      <p:ext uri="{BB962C8B-B14F-4D97-AF65-F5344CB8AC3E}">
        <p14:creationId xmlns:p14="http://schemas.microsoft.com/office/powerpoint/2010/main" val="40264033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9E7E49D-0804-131D-E5B0-B413C4BF42BD}"/>
              </a:ext>
            </a:extLst>
          </p:cNvPr>
          <p:cNvSpPr>
            <a:spLocks noGrp="1"/>
          </p:cNvSpPr>
          <p:nvPr>
            <p:ph type="body" sz="quarter" idx="17"/>
          </p:nvPr>
        </p:nvSpPr>
        <p:spPr>
          <a:xfrm>
            <a:off x="1348740" y="586934"/>
            <a:ext cx="10344251" cy="1092450"/>
          </a:xfrm>
        </p:spPr>
        <p:txBody>
          <a:bodyPr/>
          <a:lstStyle/>
          <a:p>
            <a:pPr algn="l"/>
            <a:r>
              <a:rPr lang="lt-LT" sz="3600" dirty="0"/>
              <a:t>Pagrindinės Aprašo sąlygos (tinkamos ir netinkamos finansuoti išlaidos)</a:t>
            </a:r>
          </a:p>
          <a:p>
            <a:endParaRPr lang="x-none" dirty="0"/>
          </a:p>
        </p:txBody>
      </p:sp>
      <p:sp>
        <p:nvSpPr>
          <p:cNvPr id="12" name="Slide Number Placeholder 11">
            <a:extLst>
              <a:ext uri="{FF2B5EF4-FFF2-40B4-BE49-F238E27FC236}">
                <a16:creationId xmlns:a16="http://schemas.microsoft.com/office/drawing/2014/main" id="{B74D836E-412A-CD06-183E-A9C51514E175}"/>
              </a:ext>
            </a:extLst>
          </p:cNvPr>
          <p:cNvSpPr>
            <a:spLocks noGrp="1"/>
          </p:cNvSpPr>
          <p:nvPr>
            <p:ph type="sldNum" sz="quarter" idx="4"/>
          </p:nvPr>
        </p:nvSpPr>
        <p:spPr/>
        <p:txBody>
          <a:bodyPr/>
          <a:lstStyle/>
          <a:p>
            <a:fld id="{2C9A1DEF-F8CC-264F-9A7B-89BAB9CBC5C2}" type="slidenum">
              <a:rPr lang="en-US" smtClean="0"/>
              <a:pPr/>
              <a:t>18</a:t>
            </a:fld>
            <a:r>
              <a:rPr lang="en-US"/>
              <a:t>   |   Centrinė projektų valdymo agentūra</a:t>
            </a:r>
            <a:endParaRPr lang="x-none" dirty="0"/>
          </a:p>
        </p:txBody>
      </p:sp>
      <p:graphicFrame>
        <p:nvGraphicFramePr>
          <p:cNvPr id="4" name="Table 3">
            <a:extLst>
              <a:ext uri="{FF2B5EF4-FFF2-40B4-BE49-F238E27FC236}">
                <a16:creationId xmlns:a16="http://schemas.microsoft.com/office/drawing/2014/main" id="{4605EAD2-A9E8-4E42-730F-8021AD655C2E}"/>
              </a:ext>
            </a:extLst>
          </p:cNvPr>
          <p:cNvGraphicFramePr>
            <a:graphicFrameLocks noGrp="1"/>
          </p:cNvGraphicFramePr>
          <p:nvPr>
            <p:extLst>
              <p:ext uri="{D42A27DB-BD31-4B8C-83A1-F6EECF244321}">
                <p14:modId xmlns:p14="http://schemas.microsoft.com/office/powerpoint/2010/main" val="3438054118"/>
              </p:ext>
            </p:extLst>
          </p:nvPr>
        </p:nvGraphicFramePr>
        <p:xfrm>
          <a:off x="1348740" y="1679384"/>
          <a:ext cx="9532620" cy="2237234"/>
        </p:xfrm>
        <a:graphic>
          <a:graphicData uri="http://schemas.openxmlformats.org/drawingml/2006/table">
            <a:tbl>
              <a:tblPr firstRow="1" bandRow="1">
                <a:tableStyleId>{5C22544A-7EE6-4342-B048-85BDC9FD1C3A}</a:tableStyleId>
              </a:tblPr>
              <a:tblGrid>
                <a:gridCol w="2049780">
                  <a:extLst>
                    <a:ext uri="{9D8B030D-6E8A-4147-A177-3AD203B41FA5}">
                      <a16:colId xmlns:a16="http://schemas.microsoft.com/office/drawing/2014/main" val="357203737"/>
                    </a:ext>
                  </a:extLst>
                </a:gridCol>
                <a:gridCol w="3642360">
                  <a:extLst>
                    <a:ext uri="{9D8B030D-6E8A-4147-A177-3AD203B41FA5}">
                      <a16:colId xmlns:a16="http://schemas.microsoft.com/office/drawing/2014/main" val="932604172"/>
                    </a:ext>
                  </a:extLst>
                </a:gridCol>
                <a:gridCol w="3840480">
                  <a:extLst>
                    <a:ext uri="{9D8B030D-6E8A-4147-A177-3AD203B41FA5}">
                      <a16:colId xmlns:a16="http://schemas.microsoft.com/office/drawing/2014/main" val="1339451594"/>
                    </a:ext>
                  </a:extLst>
                </a:gridCol>
              </a:tblGrid>
              <a:tr h="985173">
                <a:tc>
                  <a:txBody>
                    <a:bodyPr/>
                    <a:lstStyle/>
                    <a:p>
                      <a:r>
                        <a:rPr lang="lt-LT" sz="1400" dirty="0">
                          <a:latin typeface="DM Sans" pitchFamily="2" charset="-70"/>
                        </a:rPr>
                        <a:t>Išlaidos</a:t>
                      </a:r>
                    </a:p>
                  </a:txBody>
                  <a:tcPr/>
                </a:tc>
                <a:tc>
                  <a:txBody>
                    <a:bodyPr/>
                    <a:lstStyle/>
                    <a:p>
                      <a:r>
                        <a:rPr lang="lt-LT" sz="1400" dirty="0">
                          <a:latin typeface="DM Sans" pitchFamily="2" charset="-70"/>
                        </a:rPr>
                        <a:t>Trinkamos finansuoti išlaidos</a:t>
                      </a:r>
                    </a:p>
                  </a:txBody>
                  <a:tcPr/>
                </a:tc>
                <a:tc>
                  <a:txBody>
                    <a:bodyPr/>
                    <a:lstStyle/>
                    <a:p>
                      <a:r>
                        <a:rPr lang="lt-LT" sz="1400" dirty="0">
                          <a:latin typeface="DM Sans" pitchFamily="2" charset="-70"/>
                        </a:rPr>
                        <a:t>Netinkamos finansuoti išlaidos</a:t>
                      </a:r>
                    </a:p>
                  </a:txBody>
                  <a:tcPr/>
                </a:tc>
                <a:extLst>
                  <a:ext uri="{0D108BD9-81ED-4DB2-BD59-A6C34878D82A}">
                    <a16:rowId xmlns:a16="http://schemas.microsoft.com/office/drawing/2014/main" val="3205788815"/>
                  </a:ext>
                </a:extLst>
              </a:tr>
              <a:tr h="733901">
                <a:tc>
                  <a:txBody>
                    <a:bodyPr/>
                    <a:lstStyle/>
                    <a:p>
                      <a:r>
                        <a:rPr lang="lt-LT" sz="1400" b="1" kern="1200" dirty="0">
                          <a:solidFill>
                            <a:srgbClr val="FF0000"/>
                          </a:solidFill>
                          <a:effectLst/>
                          <a:latin typeface="DM Sans" pitchFamily="2" charset="-70"/>
                          <a:ea typeface="+mn-ea"/>
                          <a:cs typeface="+mn-cs"/>
                        </a:rPr>
                        <a:t>Žemė</a:t>
                      </a:r>
                      <a:endParaRPr lang="lt-LT" sz="1400" b="1" dirty="0">
                        <a:solidFill>
                          <a:srgbClr val="FF0000"/>
                        </a:solidFill>
                        <a:latin typeface="DM Sans" pitchFamily="2" charset="-70"/>
                      </a:endParaRPr>
                    </a:p>
                  </a:txBody>
                  <a:tcPr/>
                </a:tc>
                <a:tc>
                  <a:txBody>
                    <a:bodyPr/>
                    <a:lstStyle/>
                    <a:p>
                      <a:r>
                        <a:rPr lang="lt-LT" sz="1400" dirty="0">
                          <a:latin typeface="DM Sans" pitchFamily="2" charset="-70"/>
                        </a:rPr>
                        <a:t>-</a:t>
                      </a:r>
                    </a:p>
                  </a:txBody>
                  <a:tcPr/>
                </a:tc>
                <a:tc>
                  <a:txBody>
                    <a:bodyPr/>
                    <a:lstStyle/>
                    <a:p>
                      <a:pPr marL="285750" indent="-285750">
                        <a:buFont typeface="Arial" panose="020B0604020202020204" pitchFamily="34" charset="0"/>
                        <a:buChar char="•"/>
                      </a:pPr>
                      <a:r>
                        <a:rPr lang="lt-LT" sz="1400" kern="1200" dirty="0">
                          <a:solidFill>
                            <a:srgbClr val="FF0000"/>
                          </a:solidFill>
                          <a:effectLst/>
                          <a:latin typeface="DM Sans" pitchFamily="2" charset="-70"/>
                          <a:ea typeface="+mn-ea"/>
                          <a:cs typeface="+mn-cs"/>
                        </a:rPr>
                        <a:t>Netinkama finansuoti.</a:t>
                      </a:r>
                      <a:endParaRPr lang="lt-LT" sz="1400" dirty="0">
                        <a:solidFill>
                          <a:srgbClr val="FF0000"/>
                        </a:solidFill>
                        <a:latin typeface="DM Sans" pitchFamily="2" charset="-70"/>
                      </a:endParaRPr>
                    </a:p>
                  </a:txBody>
                  <a:tcPr/>
                </a:tc>
                <a:extLst>
                  <a:ext uri="{0D108BD9-81ED-4DB2-BD59-A6C34878D82A}">
                    <a16:rowId xmlns:a16="http://schemas.microsoft.com/office/drawing/2014/main" val="660977117"/>
                  </a:ext>
                </a:extLst>
              </a:tr>
              <a:tr h="487742">
                <a:tc>
                  <a:txBody>
                    <a:bodyPr/>
                    <a:lstStyle/>
                    <a:p>
                      <a:pPr marL="0" marR="186690" algn="l" defTabSz="914400" rtl="0" eaLnBrk="1" latinLnBrk="0" hangingPunct="1">
                        <a:spcAft>
                          <a:spcPts val="0"/>
                        </a:spcAft>
                        <a:tabLst>
                          <a:tab pos="630555" algn="l"/>
                          <a:tab pos="8924925" algn="l"/>
                        </a:tabLst>
                      </a:pPr>
                      <a:r>
                        <a:rPr lang="lt-LT" sz="1400" b="1" kern="1200" dirty="0">
                          <a:solidFill>
                            <a:srgbClr val="FF0000"/>
                          </a:solidFill>
                          <a:effectLst/>
                          <a:latin typeface="DM Sans" pitchFamily="2" charset="-70"/>
                          <a:ea typeface="+mn-ea"/>
                          <a:cs typeface="+mn-cs"/>
                        </a:rPr>
                        <a:t>Nekilnojamasis turtas</a:t>
                      </a:r>
                    </a:p>
                  </a:txBody>
                  <a:tcPr marL="68580" marR="68580" marT="0" marB="0" anchor="ctr"/>
                </a:tc>
                <a:tc>
                  <a:txBody>
                    <a:bodyPr/>
                    <a:lstStyle/>
                    <a:p>
                      <a:r>
                        <a:rPr lang="lt-LT" sz="1400" dirty="0">
                          <a:latin typeface="DM Sans" pitchFamily="2" charset="-70"/>
                        </a:rPr>
                        <a:t>-</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t-LT" sz="1400" kern="1200" dirty="0">
                          <a:solidFill>
                            <a:srgbClr val="FF0000"/>
                          </a:solidFill>
                          <a:effectLst/>
                          <a:latin typeface="DM Sans" pitchFamily="2" charset="-70"/>
                          <a:ea typeface="+mn-ea"/>
                          <a:cs typeface="+mn-cs"/>
                        </a:rPr>
                        <a:t>Netinkama finansuoti.</a:t>
                      </a:r>
                      <a:endParaRPr lang="lt-LT" sz="1400" dirty="0">
                        <a:solidFill>
                          <a:srgbClr val="FF0000"/>
                        </a:solidFill>
                        <a:latin typeface="DM Sans" pitchFamily="2" charset="-70"/>
                      </a:endParaRPr>
                    </a:p>
                    <a:p>
                      <a:endParaRPr lang="lt-LT" sz="1400" dirty="0">
                        <a:solidFill>
                          <a:srgbClr val="FF0000"/>
                        </a:solidFill>
                        <a:latin typeface="DM Sans" pitchFamily="2" charset="-70"/>
                      </a:endParaRPr>
                    </a:p>
                  </a:txBody>
                  <a:tcPr/>
                </a:tc>
                <a:extLst>
                  <a:ext uri="{0D108BD9-81ED-4DB2-BD59-A6C34878D82A}">
                    <a16:rowId xmlns:a16="http://schemas.microsoft.com/office/drawing/2014/main" val="2997909616"/>
                  </a:ext>
                </a:extLst>
              </a:tr>
            </a:tbl>
          </a:graphicData>
        </a:graphic>
      </p:graphicFrame>
    </p:spTree>
    <p:extLst>
      <p:ext uri="{BB962C8B-B14F-4D97-AF65-F5344CB8AC3E}">
        <p14:creationId xmlns:p14="http://schemas.microsoft.com/office/powerpoint/2010/main" val="20698983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A91182-D25B-C55E-6F1F-CE70B06137FF}"/>
              </a:ext>
            </a:extLst>
          </p:cNvPr>
          <p:cNvSpPr>
            <a:spLocks noGrp="1"/>
          </p:cNvSpPr>
          <p:nvPr>
            <p:ph type="body" sz="quarter" idx="10"/>
          </p:nvPr>
        </p:nvSpPr>
        <p:spPr>
          <a:xfrm>
            <a:off x="5593404" y="1001949"/>
            <a:ext cx="6185634" cy="5087566"/>
          </a:xfrm>
        </p:spPr>
        <p:txBody>
          <a:bodyPr/>
          <a:lstStyle/>
          <a:p>
            <a:pPr marL="285750" indent="-285750">
              <a:buFont typeface="Arial" panose="020B0604020202020204" pitchFamily="34" charset="0"/>
              <a:buChar char="•"/>
            </a:pPr>
            <a:r>
              <a:rPr lang="lt-LT" sz="1800" dirty="0"/>
              <a:t>Pagrindiniai dokumentai</a:t>
            </a:r>
          </a:p>
          <a:p>
            <a:pPr marL="285750" indent="-285750">
              <a:buFont typeface="Arial" panose="020B0604020202020204" pitchFamily="34" charset="0"/>
              <a:buChar char="•"/>
            </a:pPr>
            <a:r>
              <a:rPr lang="lt-LT" sz="1800" dirty="0"/>
              <a:t>Pagrindiniai pažangos priemonės NR. 08-001-04-01-01 „Aukštos meninės vertės, įvairaus ir </a:t>
            </a:r>
            <a:r>
              <a:rPr lang="lt-LT" sz="1800" dirty="0" err="1"/>
              <a:t>įtraukaus</a:t>
            </a:r>
            <a:r>
              <a:rPr lang="lt-LT" sz="1800" dirty="0"/>
              <a:t> kultūros turinio prieinamumo didinimas“ </a:t>
            </a:r>
            <a:r>
              <a:rPr lang="lt-LT" sz="1800" dirty="0" err="1"/>
              <a:t>poveiklės</a:t>
            </a:r>
            <a:r>
              <a:rPr lang="lt-LT" sz="1800" dirty="0"/>
              <a:t> Nr. 8.2 „Kultūros infrastruktūros objektų pritaikymas įvairių grupių poreikiams“ </a:t>
            </a:r>
            <a:br>
              <a:rPr lang="lt-LT" sz="1800" b="1" dirty="0">
                <a:solidFill>
                  <a:schemeClr val="bg1"/>
                </a:solidFill>
                <a:effectLst/>
                <a:ea typeface="Times New Roman" panose="02020603050405020304" pitchFamily="18" charset="0"/>
              </a:rPr>
            </a:br>
            <a:r>
              <a:rPr lang="lt-LT" sz="1800" dirty="0"/>
              <a:t> projektų finansavimo sąlygų aprašo (Aprašas) aspektai. </a:t>
            </a:r>
            <a:r>
              <a:rPr lang="lt-LT" sz="1800" dirty="0">
                <a:solidFill>
                  <a:schemeClr val="bg1">
                    <a:lumMod val="50000"/>
                  </a:schemeClr>
                </a:solidFill>
              </a:rPr>
              <a:t>Neaiškumai, patarimai.</a:t>
            </a:r>
          </a:p>
          <a:p>
            <a:pPr marL="285750" indent="-285750">
              <a:buFont typeface="Arial" panose="020B0604020202020204" pitchFamily="34" charset="0"/>
              <a:buChar char="•"/>
            </a:pPr>
            <a:r>
              <a:rPr lang="lt-LT" sz="1800" dirty="0"/>
              <a:t>Projekto įgyvendinimo plano (PĮP) pildymas. </a:t>
            </a:r>
            <a:r>
              <a:rPr lang="lt-LT" sz="1800" dirty="0">
                <a:solidFill>
                  <a:schemeClr val="bg1">
                    <a:lumMod val="50000"/>
                  </a:schemeClr>
                </a:solidFill>
              </a:rPr>
              <a:t>Kas svarbu šio kvietimo projektuose.</a:t>
            </a:r>
          </a:p>
          <a:p>
            <a:pPr marL="285750" indent="-285750">
              <a:buFont typeface="Arial" panose="020B0604020202020204" pitchFamily="34" charset="0"/>
              <a:buChar char="•"/>
            </a:pPr>
            <a:r>
              <a:rPr lang="lt-LT" sz="1800" dirty="0"/>
              <a:t>Kartu su PĮP teikiami dokumentai</a:t>
            </a:r>
          </a:p>
          <a:p>
            <a:endParaRPr lang="lt-LT" dirty="0"/>
          </a:p>
          <a:p>
            <a:endParaRPr lang="x-none" dirty="0"/>
          </a:p>
        </p:txBody>
      </p:sp>
      <p:sp>
        <p:nvSpPr>
          <p:cNvPr id="3" name="Text Placeholder 2">
            <a:extLst>
              <a:ext uri="{FF2B5EF4-FFF2-40B4-BE49-F238E27FC236}">
                <a16:creationId xmlns:a16="http://schemas.microsoft.com/office/drawing/2014/main" id="{3223CF16-6473-6CB1-2191-A3B5D41742E5}"/>
              </a:ext>
            </a:extLst>
          </p:cNvPr>
          <p:cNvSpPr>
            <a:spLocks noGrp="1"/>
          </p:cNvSpPr>
          <p:nvPr>
            <p:ph type="body" sz="quarter" idx="13"/>
          </p:nvPr>
        </p:nvSpPr>
        <p:spPr>
          <a:xfrm>
            <a:off x="1469251" y="527433"/>
            <a:ext cx="4194175" cy="1951892"/>
          </a:xfrm>
        </p:spPr>
        <p:txBody>
          <a:bodyPr/>
          <a:lstStyle/>
          <a:p>
            <a:r>
              <a:rPr lang="lt-LT" sz="3600" dirty="0"/>
              <a:t>Turinys</a:t>
            </a:r>
            <a:endParaRPr lang="x-none" sz="3600" dirty="0"/>
          </a:p>
        </p:txBody>
      </p:sp>
      <p:sp>
        <p:nvSpPr>
          <p:cNvPr id="4" name="Slide Number Placeholder 3">
            <a:extLst>
              <a:ext uri="{FF2B5EF4-FFF2-40B4-BE49-F238E27FC236}">
                <a16:creationId xmlns:a16="http://schemas.microsoft.com/office/drawing/2014/main" id="{A1794FBC-407D-F2DF-9CD1-3A849B992585}"/>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9A1DEF-F8CC-264F-9A7B-89BAB9CBC5C2}" type="slidenum">
              <a:rPr kumimoji="0" lang="en-US" sz="800" b="0" i="0" u="none" strike="noStrike" kern="1200" cap="none" spc="30" normalizeH="0" baseline="0" noProof="0" smtClean="0">
                <a:ln>
                  <a:noFill/>
                </a:ln>
                <a:solidFill>
                  <a:srgbClr val="092E68"/>
                </a:solidFill>
                <a:effectLst/>
                <a:uLnTx/>
                <a:uFillTx/>
                <a:latin typeface="DM Sans"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a:t>
            </a:fld>
            <a:r>
              <a:rPr kumimoji="0" lang="en-US" sz="800" b="0" i="0" u="none" strike="noStrike" kern="1200" cap="none" spc="30" normalizeH="0" baseline="0" noProof="0">
                <a:ln>
                  <a:noFill/>
                </a:ln>
                <a:solidFill>
                  <a:srgbClr val="092E68"/>
                </a:solidFill>
                <a:effectLst/>
                <a:uLnTx/>
                <a:uFillTx/>
                <a:latin typeface="DM Sans" pitchFamily="2" charset="77"/>
                <a:ea typeface="+mn-ea"/>
                <a:cs typeface="+mn-cs"/>
              </a:rPr>
              <a:t>   |   Centrinė projektų valdymo agentūra</a:t>
            </a:r>
            <a:endParaRPr kumimoji="0" lang="x-none" sz="800" b="0" i="0" u="none" strike="noStrike" kern="1200" cap="none" spc="30" normalizeH="0" baseline="0" noProof="0" dirty="0">
              <a:ln>
                <a:noFill/>
              </a:ln>
              <a:solidFill>
                <a:srgbClr val="092E68"/>
              </a:solidFill>
              <a:effectLst/>
              <a:uLnTx/>
              <a:uFillTx/>
              <a:latin typeface="DM Sans" pitchFamily="2" charset="77"/>
              <a:ea typeface="+mn-ea"/>
              <a:cs typeface="+mn-cs"/>
            </a:endParaRPr>
          </a:p>
        </p:txBody>
      </p:sp>
      <p:grpSp>
        <p:nvGrpSpPr>
          <p:cNvPr id="5" name="Group 4">
            <a:extLst>
              <a:ext uri="{FF2B5EF4-FFF2-40B4-BE49-F238E27FC236}">
                <a16:creationId xmlns:a16="http://schemas.microsoft.com/office/drawing/2014/main" id="{3CB07F34-9BA3-F216-0C48-C56C9160B41C}"/>
              </a:ext>
            </a:extLst>
          </p:cNvPr>
          <p:cNvGrpSpPr/>
          <p:nvPr/>
        </p:nvGrpSpPr>
        <p:grpSpPr>
          <a:xfrm>
            <a:off x="1181445" y="2929400"/>
            <a:ext cx="1186774" cy="1123545"/>
            <a:chOff x="2188360" y="2992703"/>
            <a:chExt cx="2061907" cy="2061898"/>
          </a:xfrm>
        </p:grpSpPr>
        <p:grpSp>
          <p:nvGrpSpPr>
            <p:cNvPr id="6" name="Group 5">
              <a:extLst>
                <a:ext uri="{FF2B5EF4-FFF2-40B4-BE49-F238E27FC236}">
                  <a16:creationId xmlns:a16="http://schemas.microsoft.com/office/drawing/2014/main" id="{1825543D-9811-F5E6-931E-46498EED6338}"/>
                </a:ext>
              </a:extLst>
            </p:cNvPr>
            <p:cNvGrpSpPr/>
            <p:nvPr/>
          </p:nvGrpSpPr>
          <p:grpSpPr>
            <a:xfrm>
              <a:off x="2188360" y="2992703"/>
              <a:ext cx="2061907" cy="2061898"/>
              <a:chOff x="2188360" y="2992703"/>
              <a:chExt cx="2061907" cy="2061898"/>
            </a:xfrm>
          </p:grpSpPr>
          <p:sp>
            <p:nvSpPr>
              <p:cNvPr id="8" name="Freeform 42">
                <a:extLst>
                  <a:ext uri="{FF2B5EF4-FFF2-40B4-BE49-F238E27FC236}">
                    <a16:creationId xmlns:a16="http://schemas.microsoft.com/office/drawing/2014/main" id="{5A78D6AD-7809-96E8-2232-D13B813BD38A}"/>
                  </a:ext>
                </a:extLst>
              </p:cNvPr>
              <p:cNvSpPr/>
              <p:nvPr/>
            </p:nvSpPr>
            <p:spPr>
              <a:xfrm>
                <a:off x="2188360" y="2992703"/>
                <a:ext cx="2061907" cy="2061898"/>
              </a:xfrm>
              <a:custGeom>
                <a:avLst/>
                <a:gdLst>
                  <a:gd name="f0" fmla="val 10800000"/>
                  <a:gd name="f1" fmla="val 5400000"/>
                  <a:gd name="f2" fmla="val 180"/>
                  <a:gd name="f3" fmla="val w"/>
                  <a:gd name="f4" fmla="val h"/>
                  <a:gd name="f5" fmla="val 0"/>
                  <a:gd name="f6" fmla="val 1583637"/>
                  <a:gd name="f7" fmla="val 1124074"/>
                  <a:gd name="f8" fmla="val 252493"/>
                  <a:gd name="f9" fmla="val 1247256"/>
                  <a:gd name="f10" fmla="val 149126"/>
                  <a:gd name="f11" fmla="val 1345663"/>
                  <a:gd name="f12" fmla="val 231701"/>
                  <a:gd name="f13" fmla="val 1265256"/>
                  <a:gd name="f14" fmla="val 370961"/>
                  <a:gd name="f15" fmla="val 1322430"/>
                  <a:gd name="f16" fmla="val 435278"/>
                  <a:gd name="f17" fmla="val 1365899"/>
                  <a:gd name="f18" fmla="val 510569"/>
                  <a:gd name="f19" fmla="val 1393012"/>
                  <a:gd name="f20" fmla="val 592241"/>
                  <a:gd name="f21" fmla="val 1553818"/>
                  <a:gd name="f22" fmla="val 592237"/>
                  <a:gd name="f23" fmla="val 1576125"/>
                  <a:gd name="f24" fmla="val 718748"/>
                  <a:gd name="f25" fmla="val 1425015"/>
                  <a:gd name="f26" fmla="val 773743"/>
                  <a:gd name="f27" fmla="val 1427471"/>
                  <a:gd name="f28" fmla="val 859762"/>
                  <a:gd name="f29" fmla="val 1412374"/>
                  <a:gd name="f30" fmla="val 945380"/>
                  <a:gd name="f31" fmla="val 1380646"/>
                  <a:gd name="f32" fmla="val 1025372"/>
                  <a:gd name="f33" fmla="val 1503833"/>
                  <a:gd name="f34" fmla="val 1128733"/>
                  <a:gd name="f35" fmla="val 1439602"/>
                  <a:gd name="f36" fmla="val 1239984"/>
                  <a:gd name="f37" fmla="val 1288495"/>
                  <a:gd name="f38" fmla="val 1184982"/>
                  <a:gd name="f39" fmla="val 1235084"/>
                  <a:gd name="f40" fmla="val 1252456"/>
                  <a:gd name="f41" fmla="val 1168484"/>
                  <a:gd name="f42" fmla="val 1308339"/>
                  <a:gd name="f43" fmla="val 1092761"/>
                  <a:gd name="f44" fmla="val 1349222"/>
                  <a:gd name="f45" fmla="val 1120689"/>
                  <a:gd name="f46" fmla="val 1507584"/>
                  <a:gd name="f47" fmla="val 999974"/>
                  <a:gd name="f48" fmla="val 1551521"/>
                  <a:gd name="f49" fmla="val 919574"/>
                  <a:gd name="f50" fmla="val 1412257"/>
                  <a:gd name="f51" fmla="val 835287"/>
                  <a:gd name="f52" fmla="val 1429613"/>
                  <a:gd name="f53" fmla="val 748348"/>
                  <a:gd name="f54" fmla="val 664062"/>
                  <a:gd name="f55" fmla="val 583663"/>
                  <a:gd name="f56" fmla="val 462948"/>
                  <a:gd name="f57" fmla="val 490876"/>
                  <a:gd name="f58" fmla="val 415153"/>
                  <a:gd name="f59" fmla="val 348553"/>
                  <a:gd name="f60" fmla="val 1252455"/>
                  <a:gd name="f61" fmla="val 295142"/>
                  <a:gd name="f62" fmla="val 1184981"/>
                  <a:gd name="f63" fmla="val 144035"/>
                  <a:gd name="f64" fmla="val 79804"/>
                  <a:gd name="f65" fmla="val 202991"/>
                  <a:gd name="f66" fmla="val 171263"/>
                  <a:gd name="f67" fmla="val 156166"/>
                  <a:gd name="f68" fmla="val 158622"/>
                  <a:gd name="f69" fmla="val 7512"/>
                  <a:gd name="f70" fmla="val 29819"/>
                  <a:gd name="f71" fmla="val 190625"/>
                  <a:gd name="f72" fmla="val 217738"/>
                  <a:gd name="f73" fmla="val 261208"/>
                  <a:gd name="f74" fmla="val 435277"/>
                  <a:gd name="f75" fmla="val 318381"/>
                  <a:gd name="f76" fmla="val 237974"/>
                  <a:gd name="f77" fmla="val 336381"/>
                  <a:gd name="f78" fmla="val 459563"/>
                  <a:gd name="f79" fmla="val 532831"/>
                  <a:gd name="f80" fmla="val 207356"/>
                  <a:gd name="f81" fmla="val 614527"/>
                  <a:gd name="f82" fmla="val 177621"/>
                  <a:gd name="f83" fmla="val 699666"/>
                  <a:gd name="f84" fmla="val 165103"/>
                  <a:gd name="f85" fmla="val 727586"/>
                  <a:gd name="f86" fmla="val 6739"/>
                  <a:gd name="f87" fmla="val 856051"/>
                  <a:gd name="f88" fmla="val 883970"/>
                  <a:gd name="f89" fmla="val 165102"/>
                  <a:gd name="f90" fmla="val 969110"/>
                  <a:gd name="f91" fmla="val 1050806"/>
                  <a:gd name="f92" fmla="val 1124073"/>
                  <a:gd name="f93" fmla="+- 0 0 -90"/>
                  <a:gd name="f94" fmla="*/ f3 1 1583637"/>
                  <a:gd name="f95" fmla="*/ f4 1 1583637"/>
                  <a:gd name="f96" fmla="+- f6 0 f5"/>
                  <a:gd name="f97" fmla="*/ f93 f0 1"/>
                  <a:gd name="f98" fmla="*/ f96 1 1583637"/>
                  <a:gd name="f99" fmla="*/ 1124074 f96 1"/>
                  <a:gd name="f100" fmla="*/ 252493 f96 1"/>
                  <a:gd name="f101" fmla="*/ 1247256 f96 1"/>
                  <a:gd name="f102" fmla="*/ 149126 f96 1"/>
                  <a:gd name="f103" fmla="*/ 1345663 f96 1"/>
                  <a:gd name="f104" fmla="*/ 231701 f96 1"/>
                  <a:gd name="f105" fmla="*/ 1265256 f96 1"/>
                  <a:gd name="f106" fmla="*/ 370961 f96 1"/>
                  <a:gd name="f107" fmla="*/ 1393012 f96 1"/>
                  <a:gd name="f108" fmla="*/ 592241 f96 1"/>
                  <a:gd name="f109" fmla="*/ 1553818 f96 1"/>
                  <a:gd name="f110" fmla="*/ 592237 f96 1"/>
                  <a:gd name="f111" fmla="*/ 1576125 f96 1"/>
                  <a:gd name="f112" fmla="*/ 718748 f96 1"/>
                  <a:gd name="f113" fmla="*/ 1425015 f96 1"/>
                  <a:gd name="f114" fmla="*/ 773743 f96 1"/>
                  <a:gd name="f115" fmla="*/ 1380646 f96 1"/>
                  <a:gd name="f116" fmla="*/ 1025372 f96 1"/>
                  <a:gd name="f117" fmla="*/ 1503833 f96 1"/>
                  <a:gd name="f118" fmla="*/ 1128733 f96 1"/>
                  <a:gd name="f119" fmla="*/ 1439602 f96 1"/>
                  <a:gd name="f120" fmla="*/ 1239984 f96 1"/>
                  <a:gd name="f121" fmla="*/ 1288495 f96 1"/>
                  <a:gd name="f122" fmla="*/ 1184982 f96 1"/>
                  <a:gd name="f123" fmla="*/ 1092761 f96 1"/>
                  <a:gd name="f124" fmla="*/ 1349222 f96 1"/>
                  <a:gd name="f125" fmla="*/ 1120689 f96 1"/>
                  <a:gd name="f126" fmla="*/ 1507584 f96 1"/>
                  <a:gd name="f127" fmla="*/ 999974 f96 1"/>
                  <a:gd name="f128" fmla="*/ 1551521 f96 1"/>
                  <a:gd name="f129" fmla="*/ 919574 f96 1"/>
                  <a:gd name="f130" fmla="*/ 1412257 f96 1"/>
                  <a:gd name="f131" fmla="*/ 664062 f96 1"/>
                  <a:gd name="f132" fmla="*/ 583663 f96 1"/>
                  <a:gd name="f133" fmla="*/ 462948 f96 1"/>
                  <a:gd name="f134" fmla="*/ 490876 f96 1"/>
                  <a:gd name="f135" fmla="*/ 295142 f96 1"/>
                  <a:gd name="f136" fmla="*/ 1184981 f96 1"/>
                  <a:gd name="f137" fmla="*/ 144035 f96 1"/>
                  <a:gd name="f138" fmla="*/ 79804 f96 1"/>
                  <a:gd name="f139" fmla="*/ 202991 f96 1"/>
                  <a:gd name="f140" fmla="*/ 158622 f96 1"/>
                  <a:gd name="f141" fmla="*/ 7512 f96 1"/>
                  <a:gd name="f142" fmla="*/ 29819 f96 1"/>
                  <a:gd name="f143" fmla="*/ 190625 f96 1"/>
                  <a:gd name="f144" fmla="*/ 318381 f96 1"/>
                  <a:gd name="f145" fmla="*/ 237974 f96 1"/>
                  <a:gd name="f146" fmla="*/ 336381 f96 1"/>
                  <a:gd name="f147" fmla="*/ 459563 f96 1"/>
                  <a:gd name="f148" fmla="*/ 699666 f96 1"/>
                  <a:gd name="f149" fmla="*/ 165103 f96 1"/>
                  <a:gd name="f150" fmla="*/ 727586 f96 1"/>
                  <a:gd name="f151" fmla="*/ 6739 f96 1"/>
                  <a:gd name="f152" fmla="*/ 856051 f96 1"/>
                  <a:gd name="f153" fmla="*/ 883970 f96 1"/>
                  <a:gd name="f154" fmla="*/ 165102 f96 1"/>
                  <a:gd name="f155" fmla="*/ 1124073 f96 1"/>
                  <a:gd name="f156" fmla="*/ f97 1 f2"/>
                  <a:gd name="f157" fmla="*/ f99 1 1583637"/>
                  <a:gd name="f158" fmla="*/ f100 1 1583637"/>
                  <a:gd name="f159" fmla="*/ f101 1 1583637"/>
                  <a:gd name="f160" fmla="*/ f102 1 1583637"/>
                  <a:gd name="f161" fmla="*/ f103 1 1583637"/>
                  <a:gd name="f162" fmla="*/ f104 1 1583637"/>
                  <a:gd name="f163" fmla="*/ f105 1 1583637"/>
                  <a:gd name="f164" fmla="*/ f106 1 1583637"/>
                  <a:gd name="f165" fmla="*/ f107 1 1583637"/>
                  <a:gd name="f166" fmla="*/ f108 1 1583637"/>
                  <a:gd name="f167" fmla="*/ f109 1 1583637"/>
                  <a:gd name="f168" fmla="*/ f110 1 1583637"/>
                  <a:gd name="f169" fmla="*/ f111 1 1583637"/>
                  <a:gd name="f170" fmla="*/ f112 1 1583637"/>
                  <a:gd name="f171" fmla="*/ f113 1 1583637"/>
                  <a:gd name="f172" fmla="*/ f114 1 1583637"/>
                  <a:gd name="f173" fmla="*/ f115 1 1583637"/>
                  <a:gd name="f174" fmla="*/ f116 1 1583637"/>
                  <a:gd name="f175" fmla="*/ f117 1 1583637"/>
                  <a:gd name="f176" fmla="*/ f118 1 1583637"/>
                  <a:gd name="f177" fmla="*/ f119 1 1583637"/>
                  <a:gd name="f178" fmla="*/ f120 1 1583637"/>
                  <a:gd name="f179" fmla="*/ f121 1 1583637"/>
                  <a:gd name="f180" fmla="*/ f122 1 1583637"/>
                  <a:gd name="f181" fmla="*/ f123 1 1583637"/>
                  <a:gd name="f182" fmla="*/ f124 1 1583637"/>
                  <a:gd name="f183" fmla="*/ f125 1 1583637"/>
                  <a:gd name="f184" fmla="*/ f126 1 1583637"/>
                  <a:gd name="f185" fmla="*/ f127 1 1583637"/>
                  <a:gd name="f186" fmla="*/ f128 1 1583637"/>
                  <a:gd name="f187" fmla="*/ f129 1 1583637"/>
                  <a:gd name="f188" fmla="*/ f130 1 1583637"/>
                  <a:gd name="f189" fmla="*/ f131 1 1583637"/>
                  <a:gd name="f190" fmla="*/ f132 1 1583637"/>
                  <a:gd name="f191" fmla="*/ f133 1 1583637"/>
                  <a:gd name="f192" fmla="*/ f134 1 1583637"/>
                  <a:gd name="f193" fmla="*/ f135 1 1583637"/>
                  <a:gd name="f194" fmla="*/ f136 1 1583637"/>
                  <a:gd name="f195" fmla="*/ f137 1 1583637"/>
                  <a:gd name="f196" fmla="*/ f138 1 1583637"/>
                  <a:gd name="f197" fmla="*/ f139 1 1583637"/>
                  <a:gd name="f198" fmla="*/ f140 1 1583637"/>
                  <a:gd name="f199" fmla="*/ f141 1 1583637"/>
                  <a:gd name="f200" fmla="*/ f142 1 1583637"/>
                  <a:gd name="f201" fmla="*/ f143 1 1583637"/>
                  <a:gd name="f202" fmla="*/ f144 1 1583637"/>
                  <a:gd name="f203" fmla="*/ f145 1 1583637"/>
                  <a:gd name="f204" fmla="*/ f146 1 1583637"/>
                  <a:gd name="f205" fmla="*/ f147 1 1583637"/>
                  <a:gd name="f206" fmla="*/ f148 1 1583637"/>
                  <a:gd name="f207" fmla="*/ f149 1 1583637"/>
                  <a:gd name="f208" fmla="*/ f150 1 1583637"/>
                  <a:gd name="f209" fmla="*/ f151 1 1583637"/>
                  <a:gd name="f210" fmla="*/ f152 1 1583637"/>
                  <a:gd name="f211" fmla="*/ f153 1 1583637"/>
                  <a:gd name="f212" fmla="*/ f154 1 1583637"/>
                  <a:gd name="f213" fmla="*/ f155 1 1583637"/>
                  <a:gd name="f214" fmla="*/ f5 1 f98"/>
                  <a:gd name="f215" fmla="*/ f6 1 f98"/>
                  <a:gd name="f216" fmla="+- f156 0 f1"/>
                  <a:gd name="f217" fmla="*/ f157 1 f98"/>
                  <a:gd name="f218" fmla="*/ f158 1 f98"/>
                  <a:gd name="f219" fmla="*/ f159 1 f98"/>
                  <a:gd name="f220" fmla="*/ f160 1 f98"/>
                  <a:gd name="f221" fmla="*/ f161 1 f98"/>
                  <a:gd name="f222" fmla="*/ f162 1 f98"/>
                  <a:gd name="f223" fmla="*/ f163 1 f98"/>
                  <a:gd name="f224" fmla="*/ f164 1 f98"/>
                  <a:gd name="f225" fmla="*/ f165 1 f98"/>
                  <a:gd name="f226" fmla="*/ f166 1 f98"/>
                  <a:gd name="f227" fmla="*/ f167 1 f98"/>
                  <a:gd name="f228" fmla="*/ f168 1 f98"/>
                  <a:gd name="f229" fmla="*/ f169 1 f98"/>
                  <a:gd name="f230" fmla="*/ f170 1 f98"/>
                  <a:gd name="f231" fmla="*/ f171 1 f98"/>
                  <a:gd name="f232" fmla="*/ f172 1 f98"/>
                  <a:gd name="f233" fmla="*/ f173 1 f98"/>
                  <a:gd name="f234" fmla="*/ f174 1 f98"/>
                  <a:gd name="f235" fmla="*/ f175 1 f98"/>
                  <a:gd name="f236" fmla="*/ f176 1 f98"/>
                  <a:gd name="f237" fmla="*/ f177 1 f98"/>
                  <a:gd name="f238" fmla="*/ f178 1 f98"/>
                  <a:gd name="f239" fmla="*/ f179 1 f98"/>
                  <a:gd name="f240" fmla="*/ f180 1 f98"/>
                  <a:gd name="f241" fmla="*/ f181 1 f98"/>
                  <a:gd name="f242" fmla="*/ f182 1 f98"/>
                  <a:gd name="f243" fmla="*/ f183 1 f98"/>
                  <a:gd name="f244" fmla="*/ f184 1 f98"/>
                  <a:gd name="f245" fmla="*/ f185 1 f98"/>
                  <a:gd name="f246" fmla="*/ f186 1 f98"/>
                  <a:gd name="f247" fmla="*/ f187 1 f98"/>
                  <a:gd name="f248" fmla="*/ f188 1 f98"/>
                  <a:gd name="f249" fmla="*/ f189 1 f98"/>
                  <a:gd name="f250" fmla="*/ f190 1 f98"/>
                  <a:gd name="f251" fmla="*/ f191 1 f98"/>
                  <a:gd name="f252" fmla="*/ f192 1 f98"/>
                  <a:gd name="f253" fmla="*/ f193 1 f98"/>
                  <a:gd name="f254" fmla="*/ f194 1 f98"/>
                  <a:gd name="f255" fmla="*/ f195 1 f98"/>
                  <a:gd name="f256" fmla="*/ f196 1 f98"/>
                  <a:gd name="f257" fmla="*/ f197 1 f98"/>
                  <a:gd name="f258" fmla="*/ f198 1 f98"/>
                  <a:gd name="f259" fmla="*/ f199 1 f98"/>
                  <a:gd name="f260" fmla="*/ f200 1 f98"/>
                  <a:gd name="f261" fmla="*/ f201 1 f98"/>
                  <a:gd name="f262" fmla="*/ f202 1 f98"/>
                  <a:gd name="f263" fmla="*/ f203 1 f98"/>
                  <a:gd name="f264" fmla="*/ f204 1 f98"/>
                  <a:gd name="f265" fmla="*/ f205 1 f98"/>
                  <a:gd name="f266" fmla="*/ f206 1 f98"/>
                  <a:gd name="f267" fmla="*/ f207 1 f98"/>
                  <a:gd name="f268" fmla="*/ f208 1 f98"/>
                  <a:gd name="f269" fmla="*/ f209 1 f98"/>
                  <a:gd name="f270" fmla="*/ f210 1 f98"/>
                  <a:gd name="f271" fmla="*/ f211 1 f98"/>
                  <a:gd name="f272" fmla="*/ f212 1 f98"/>
                  <a:gd name="f273" fmla="*/ f213 1 f98"/>
                  <a:gd name="f274" fmla="*/ f214 f94 1"/>
                  <a:gd name="f275" fmla="*/ f215 f94 1"/>
                  <a:gd name="f276" fmla="*/ f215 f95 1"/>
                  <a:gd name="f277" fmla="*/ f214 f95 1"/>
                  <a:gd name="f278" fmla="*/ f217 f94 1"/>
                  <a:gd name="f279" fmla="*/ f218 f95 1"/>
                  <a:gd name="f280" fmla="*/ f219 f94 1"/>
                  <a:gd name="f281" fmla="*/ f220 f95 1"/>
                  <a:gd name="f282" fmla="*/ f221 f94 1"/>
                  <a:gd name="f283" fmla="*/ f222 f95 1"/>
                  <a:gd name="f284" fmla="*/ f223 f94 1"/>
                  <a:gd name="f285" fmla="*/ f224 f95 1"/>
                  <a:gd name="f286" fmla="*/ f225 f94 1"/>
                  <a:gd name="f287" fmla="*/ f226 f95 1"/>
                  <a:gd name="f288" fmla="*/ f227 f94 1"/>
                  <a:gd name="f289" fmla="*/ f228 f95 1"/>
                  <a:gd name="f290" fmla="*/ f229 f94 1"/>
                  <a:gd name="f291" fmla="*/ f230 f95 1"/>
                  <a:gd name="f292" fmla="*/ f231 f94 1"/>
                  <a:gd name="f293" fmla="*/ f232 f95 1"/>
                  <a:gd name="f294" fmla="*/ f233 f94 1"/>
                  <a:gd name="f295" fmla="*/ f234 f95 1"/>
                  <a:gd name="f296" fmla="*/ f235 f94 1"/>
                  <a:gd name="f297" fmla="*/ f236 f95 1"/>
                  <a:gd name="f298" fmla="*/ f237 f94 1"/>
                  <a:gd name="f299" fmla="*/ f238 f95 1"/>
                  <a:gd name="f300" fmla="*/ f239 f94 1"/>
                  <a:gd name="f301" fmla="*/ f240 f95 1"/>
                  <a:gd name="f302" fmla="*/ f241 f94 1"/>
                  <a:gd name="f303" fmla="*/ f242 f95 1"/>
                  <a:gd name="f304" fmla="*/ f243 f94 1"/>
                  <a:gd name="f305" fmla="*/ f244 f95 1"/>
                  <a:gd name="f306" fmla="*/ f245 f94 1"/>
                  <a:gd name="f307" fmla="*/ f246 f95 1"/>
                  <a:gd name="f308" fmla="*/ f247 f94 1"/>
                  <a:gd name="f309" fmla="*/ f248 f95 1"/>
                  <a:gd name="f310" fmla="*/ f249 f94 1"/>
                  <a:gd name="f311" fmla="*/ f250 f94 1"/>
                  <a:gd name="f312" fmla="*/ f251 f94 1"/>
                  <a:gd name="f313" fmla="*/ f252 f94 1"/>
                  <a:gd name="f314" fmla="*/ f253 f94 1"/>
                  <a:gd name="f315" fmla="*/ f254 f95 1"/>
                  <a:gd name="f316" fmla="*/ f255 f94 1"/>
                  <a:gd name="f317" fmla="*/ f256 f94 1"/>
                  <a:gd name="f318" fmla="*/ f257 f94 1"/>
                  <a:gd name="f319" fmla="*/ f258 f94 1"/>
                  <a:gd name="f320" fmla="*/ f259 f94 1"/>
                  <a:gd name="f321" fmla="*/ f260 f94 1"/>
                  <a:gd name="f322" fmla="*/ f261 f94 1"/>
                  <a:gd name="f323" fmla="*/ f262 f94 1"/>
                  <a:gd name="f324" fmla="*/ f263 f94 1"/>
                  <a:gd name="f325" fmla="*/ f264 f94 1"/>
                  <a:gd name="f326" fmla="*/ f265 f94 1"/>
                  <a:gd name="f327" fmla="*/ f266 f94 1"/>
                  <a:gd name="f328" fmla="*/ f267 f95 1"/>
                  <a:gd name="f329" fmla="*/ f268 f94 1"/>
                  <a:gd name="f330" fmla="*/ f269 f95 1"/>
                  <a:gd name="f331" fmla="*/ f270 f94 1"/>
                  <a:gd name="f332" fmla="*/ f271 f94 1"/>
                  <a:gd name="f333" fmla="*/ f272 f95 1"/>
                  <a:gd name="f334" fmla="*/ f273 f94 1"/>
                </a:gdLst>
                <a:ahLst/>
                <a:cxnLst>
                  <a:cxn ang="3cd4">
                    <a:pos x="hc" y="t"/>
                  </a:cxn>
                  <a:cxn ang="0">
                    <a:pos x="r" y="vc"/>
                  </a:cxn>
                  <a:cxn ang="cd4">
                    <a:pos x="hc" y="b"/>
                  </a:cxn>
                  <a:cxn ang="cd2">
                    <a:pos x="l" y="vc"/>
                  </a:cxn>
                  <a:cxn ang="f216">
                    <a:pos x="f278" y="f279"/>
                  </a:cxn>
                  <a:cxn ang="f216">
                    <a:pos x="f280" y="f281"/>
                  </a:cxn>
                  <a:cxn ang="f216">
                    <a:pos x="f282" y="f283"/>
                  </a:cxn>
                  <a:cxn ang="f216">
                    <a:pos x="f284" y="f285"/>
                  </a:cxn>
                  <a:cxn ang="f216">
                    <a:pos x="f286" y="f287"/>
                  </a:cxn>
                  <a:cxn ang="f216">
                    <a:pos x="f288" y="f289"/>
                  </a:cxn>
                  <a:cxn ang="f216">
                    <a:pos x="f290" y="f291"/>
                  </a:cxn>
                  <a:cxn ang="f216">
                    <a:pos x="f292" y="f293"/>
                  </a:cxn>
                  <a:cxn ang="f216">
                    <a:pos x="f294" y="f295"/>
                  </a:cxn>
                  <a:cxn ang="f216">
                    <a:pos x="f296" y="f297"/>
                  </a:cxn>
                  <a:cxn ang="f216">
                    <a:pos x="f298" y="f299"/>
                  </a:cxn>
                  <a:cxn ang="f216">
                    <a:pos x="f300" y="f301"/>
                  </a:cxn>
                  <a:cxn ang="f216">
                    <a:pos x="f302" y="f303"/>
                  </a:cxn>
                  <a:cxn ang="f216">
                    <a:pos x="f304" y="f305"/>
                  </a:cxn>
                  <a:cxn ang="f216">
                    <a:pos x="f306" y="f307"/>
                  </a:cxn>
                  <a:cxn ang="f216">
                    <a:pos x="f308" y="f309"/>
                  </a:cxn>
                  <a:cxn ang="f216">
                    <a:pos x="f310" y="f309"/>
                  </a:cxn>
                  <a:cxn ang="f216">
                    <a:pos x="f311" y="f307"/>
                  </a:cxn>
                  <a:cxn ang="f216">
                    <a:pos x="f312" y="f305"/>
                  </a:cxn>
                  <a:cxn ang="f216">
                    <a:pos x="f313" y="f303"/>
                  </a:cxn>
                  <a:cxn ang="f216">
                    <a:pos x="f314" y="f315"/>
                  </a:cxn>
                  <a:cxn ang="f216">
                    <a:pos x="f316" y="f299"/>
                  </a:cxn>
                  <a:cxn ang="f216">
                    <a:pos x="f317" y="f297"/>
                  </a:cxn>
                  <a:cxn ang="f216">
                    <a:pos x="f318" y="f295"/>
                  </a:cxn>
                  <a:cxn ang="f216">
                    <a:pos x="f319" y="f293"/>
                  </a:cxn>
                  <a:cxn ang="f216">
                    <a:pos x="f320" y="f291"/>
                  </a:cxn>
                  <a:cxn ang="f216">
                    <a:pos x="f321" y="f289"/>
                  </a:cxn>
                  <a:cxn ang="f216">
                    <a:pos x="f322" y="f287"/>
                  </a:cxn>
                  <a:cxn ang="f216">
                    <a:pos x="f323" y="f285"/>
                  </a:cxn>
                  <a:cxn ang="f216">
                    <a:pos x="f324" y="f283"/>
                  </a:cxn>
                  <a:cxn ang="f216">
                    <a:pos x="f325" y="f281"/>
                  </a:cxn>
                  <a:cxn ang="f216">
                    <a:pos x="f326" y="f279"/>
                  </a:cxn>
                  <a:cxn ang="f216">
                    <a:pos x="f327" y="f328"/>
                  </a:cxn>
                  <a:cxn ang="f216">
                    <a:pos x="f329" y="f330"/>
                  </a:cxn>
                  <a:cxn ang="f216">
                    <a:pos x="f331" y="f330"/>
                  </a:cxn>
                  <a:cxn ang="f216">
                    <a:pos x="f332" y="f333"/>
                  </a:cxn>
                  <a:cxn ang="f216">
                    <a:pos x="f334" y="f279"/>
                  </a:cxn>
                  <a:cxn ang="f216">
                    <a:pos x="f278" y="f279"/>
                  </a:cxn>
                </a:cxnLst>
                <a:rect l="f274" t="f277" r="f275" b="f276"/>
                <a:pathLst>
                  <a:path w="1583637" h="1583637">
                    <a:moveTo>
                      <a:pt x="f7" y="f8"/>
                    </a:moveTo>
                    <a:lnTo>
                      <a:pt x="f9" y="f10"/>
                    </a:lnTo>
                    <a:lnTo>
                      <a:pt x="f11" y="f12"/>
                    </a:lnTo>
                    <a:lnTo>
                      <a:pt x="f13" y="f14"/>
                    </a:lnTo>
                    <a:cubicBezTo>
                      <a:pt x="f15" y="f16"/>
                      <a:pt x="f17" y="f18"/>
                      <a:pt x="f19" y="f20"/>
                    </a:cubicBezTo>
                    <a:lnTo>
                      <a:pt x="f21" y="f22"/>
                    </a:lnTo>
                    <a:lnTo>
                      <a:pt x="f23" y="f24"/>
                    </a:lnTo>
                    <a:lnTo>
                      <a:pt x="f25" y="f26"/>
                    </a:lnTo>
                    <a:cubicBezTo>
                      <a:pt x="f27" y="f28"/>
                      <a:pt x="f29" y="f30"/>
                      <a:pt x="f31" y="f32"/>
                    </a:cubicBezTo>
                    <a:lnTo>
                      <a:pt x="f33" y="f34"/>
                    </a:lnTo>
                    <a:lnTo>
                      <a:pt x="f35" y="f36"/>
                    </a:lnTo>
                    <a:lnTo>
                      <a:pt x="f37" y="f38"/>
                    </a:lnTo>
                    <a:cubicBezTo>
                      <a:pt x="f39" y="f40"/>
                      <a:pt x="f41" y="f42"/>
                      <a:pt x="f43" y="f44"/>
                    </a:cubicBezTo>
                    <a:lnTo>
                      <a:pt x="f45" y="f46"/>
                    </a:lnTo>
                    <a:lnTo>
                      <a:pt x="f47" y="f48"/>
                    </a:lnTo>
                    <a:lnTo>
                      <a:pt x="f49" y="f50"/>
                    </a:lnTo>
                    <a:cubicBezTo>
                      <a:pt x="f51" y="f52"/>
                      <a:pt x="f53" y="f52"/>
                      <a:pt x="f54" y="f50"/>
                    </a:cubicBezTo>
                    <a:lnTo>
                      <a:pt x="f55" y="f48"/>
                    </a:lnTo>
                    <a:lnTo>
                      <a:pt x="f56" y="f46"/>
                    </a:lnTo>
                    <a:lnTo>
                      <a:pt x="f57" y="f44"/>
                    </a:lnTo>
                    <a:cubicBezTo>
                      <a:pt x="f58" y="f42"/>
                      <a:pt x="f59" y="f60"/>
                      <a:pt x="f61" y="f62"/>
                    </a:cubicBezTo>
                    <a:lnTo>
                      <a:pt x="f63" y="f36"/>
                    </a:lnTo>
                    <a:lnTo>
                      <a:pt x="f64" y="f34"/>
                    </a:lnTo>
                    <a:lnTo>
                      <a:pt x="f65" y="f32"/>
                    </a:lnTo>
                    <a:cubicBezTo>
                      <a:pt x="f66" y="f30"/>
                      <a:pt x="f67" y="f28"/>
                      <a:pt x="f68" y="f26"/>
                    </a:cubicBezTo>
                    <a:lnTo>
                      <a:pt x="f69" y="f24"/>
                    </a:lnTo>
                    <a:lnTo>
                      <a:pt x="f70" y="f22"/>
                    </a:lnTo>
                    <a:lnTo>
                      <a:pt x="f71" y="f20"/>
                    </a:lnTo>
                    <a:cubicBezTo>
                      <a:pt x="f72" y="f18"/>
                      <a:pt x="f73" y="f74"/>
                      <a:pt x="f75" y="f14"/>
                    </a:cubicBezTo>
                    <a:lnTo>
                      <a:pt x="f76" y="f12"/>
                    </a:lnTo>
                    <a:lnTo>
                      <a:pt x="f77" y="f10"/>
                    </a:lnTo>
                    <a:lnTo>
                      <a:pt x="f78" y="f8"/>
                    </a:lnTo>
                    <a:cubicBezTo>
                      <a:pt x="f79" y="f80"/>
                      <a:pt x="f81" y="f82"/>
                      <a:pt x="f83" y="f84"/>
                    </a:cubicBezTo>
                    <a:lnTo>
                      <a:pt x="f85" y="f86"/>
                    </a:lnTo>
                    <a:lnTo>
                      <a:pt x="f87" y="f86"/>
                    </a:lnTo>
                    <a:lnTo>
                      <a:pt x="f88" y="f89"/>
                    </a:lnTo>
                    <a:cubicBezTo>
                      <a:pt x="f90" y="f82"/>
                      <a:pt x="f91" y="f80"/>
                      <a:pt x="f92" y="f8"/>
                    </a:cubicBezTo>
                    <a:lnTo>
                      <a:pt x="f7" y="f8"/>
                    </a:lnTo>
                    <a:close/>
                  </a:path>
                </a:pathLst>
              </a:custGeom>
              <a:solidFill>
                <a:srgbClr val="176490"/>
              </a:solidFill>
              <a:ln cap="flat">
                <a:noFill/>
                <a:prstDash val="solid"/>
              </a:ln>
            </p:spPr>
            <p:txBody>
              <a:bodyPr vert="horz" wrap="square" lIns="475305" tIns="731520" rIns="475305" bIns="582335" anchor="ctr" anchorCtr="1" compatLnSpc="1">
                <a:noAutofit/>
              </a:bodyPr>
              <a:ls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777959" rtl="0" eaLnBrk="1" fontAlgn="auto" latinLnBrk="0" hangingPunct="1">
                  <a:lnSpc>
                    <a:spcPct val="90000"/>
                  </a:lnSpc>
                  <a:spcBef>
                    <a:spcPts val="0"/>
                  </a:spcBef>
                  <a:spcAft>
                    <a:spcPts val="1700"/>
                  </a:spcAft>
                  <a:buClrTx/>
                  <a:buSzTx/>
                  <a:buFontTx/>
                  <a:buNone/>
                  <a:tabLst/>
                  <a:defRPr sz="1800" b="0" i="0" u="none" strike="noStrike" kern="0" cap="none" spc="0" baseline="0">
                    <a:solidFill>
                      <a:srgbClr val="000000"/>
                    </a:solidFill>
                    <a:uFillTx/>
                  </a:defRPr>
                </a:pPr>
                <a:endParaRPr kumimoji="0" lang="lt-LT" sz="4000" b="0" i="0" u="none" strike="noStrike" kern="1200" cap="none" spc="0" normalizeH="0" baseline="0" noProof="0" dirty="0">
                  <a:ln>
                    <a:noFill/>
                  </a:ln>
                  <a:solidFill>
                    <a:srgbClr val="FFFFFF"/>
                  </a:solidFill>
                  <a:effectLst/>
                  <a:uLnTx/>
                  <a:uFillTx/>
                  <a:latin typeface="Calibri"/>
                  <a:ea typeface="+mn-ea"/>
                  <a:cs typeface="+mn-cs"/>
                </a:endParaRPr>
              </a:p>
            </p:txBody>
          </p:sp>
          <p:sp>
            <p:nvSpPr>
              <p:cNvPr id="9" name="Oval 43">
                <a:extLst>
                  <a:ext uri="{FF2B5EF4-FFF2-40B4-BE49-F238E27FC236}">
                    <a16:creationId xmlns:a16="http://schemas.microsoft.com/office/drawing/2014/main" id="{B5EB0186-1E81-E452-86F3-A673340D8844}"/>
                  </a:ext>
                </a:extLst>
              </p:cNvPr>
              <p:cNvSpPr/>
              <p:nvPr/>
            </p:nvSpPr>
            <p:spPr>
              <a:xfrm>
                <a:off x="2579686" y="3384020"/>
                <a:ext cx="1279263" cy="127926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176490"/>
              </a:solidFill>
              <a:ln w="57150" cap="flat">
                <a:solidFill>
                  <a:srgbClr val="114B6C"/>
                </a:solidFill>
                <a:prstDash val="solid"/>
                <a:miter/>
              </a:ln>
            </p:spPr>
            <p:txBody>
              <a:bodyPr vert="horz" wrap="square" lIns="91440" tIns="45720" rIns="91440" bIns="45720" anchor="ctr" anchorCtr="1" compatLnSpc="1">
                <a:noAutofit/>
              </a:bodyPr>
              <a:ls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lt-LT" sz="4267" b="0" i="0" u="none" strike="noStrike" kern="1200" cap="none" spc="0" normalizeH="0" baseline="0" noProof="0" dirty="0">
                  <a:ln>
                    <a:noFill/>
                  </a:ln>
                  <a:solidFill>
                    <a:srgbClr val="FFFFFF"/>
                  </a:solidFill>
                  <a:effectLst/>
                  <a:uLnTx/>
                  <a:uFillTx/>
                  <a:latin typeface="Calibri"/>
                  <a:ea typeface="+mn-ea"/>
                  <a:cs typeface="+mn-cs"/>
                </a:endParaRPr>
              </a:p>
            </p:txBody>
          </p:sp>
        </p:grpSp>
        <p:sp>
          <p:nvSpPr>
            <p:cNvPr id="7" name="Freeform 9">
              <a:extLst>
                <a:ext uri="{FF2B5EF4-FFF2-40B4-BE49-F238E27FC236}">
                  <a16:creationId xmlns:a16="http://schemas.microsoft.com/office/drawing/2014/main" id="{58530C5D-8D6C-077C-0C10-B8820DA12BF3}"/>
                </a:ext>
              </a:extLst>
            </p:cNvPr>
            <p:cNvSpPr/>
            <p:nvPr/>
          </p:nvSpPr>
          <p:spPr>
            <a:xfrm>
              <a:off x="2891360" y="3657627"/>
              <a:ext cx="655899" cy="732032"/>
            </a:xfrm>
            <a:custGeom>
              <a:avLst/>
              <a:gdLst>
                <a:gd name="f0" fmla="val 10800000"/>
                <a:gd name="f1" fmla="val 5400000"/>
                <a:gd name="f2" fmla="val 180"/>
                <a:gd name="f3" fmla="val w"/>
                <a:gd name="f4" fmla="val h"/>
                <a:gd name="f5" fmla="val 0"/>
                <a:gd name="f6" fmla="val 428"/>
                <a:gd name="f7" fmla="val 478"/>
                <a:gd name="f8" fmla="val 374"/>
                <a:gd name="f9" fmla="val 158"/>
                <a:gd name="f10" fmla="val 352"/>
                <a:gd name="f11" fmla="val 58"/>
                <a:gd name="f12" fmla="val 292"/>
                <a:gd name="f13" fmla="val 209"/>
                <a:gd name="f14" fmla="val 127"/>
                <a:gd name="f15" fmla="val 67"/>
                <a:gd name="f16" fmla="val 44"/>
                <a:gd name="f17" fmla="val 11"/>
                <a:gd name="f18" fmla="val 170"/>
                <a:gd name="f19" fmla="val 203"/>
                <a:gd name="f20" fmla="val 414"/>
                <a:gd name="f21" fmla="val 447"/>
                <a:gd name="f22" fmla="val 407"/>
                <a:gd name="f23" fmla="val 247"/>
                <a:gd name="f24" fmla="val 172"/>
                <a:gd name="f25" fmla="val 186"/>
                <a:gd name="f26" fmla="val 309"/>
                <a:gd name="f27" fmla="val 171"/>
                <a:gd name="f28" fmla="val 301"/>
                <a:gd name="f29" fmla="val 161"/>
                <a:gd name="f30" fmla="val 283"/>
                <a:gd name="f31" fmla="val 265"/>
                <a:gd name="f32" fmla="val 238"/>
                <a:gd name="f33" fmla="val 183"/>
                <a:gd name="f34" fmla="val 216"/>
                <a:gd name="f35" fmla="val 210"/>
                <a:gd name="f36" fmla="val 236"/>
                <a:gd name="f37" fmla="val 258"/>
                <a:gd name="f38" fmla="val 237"/>
                <a:gd name="f39" fmla="val 264"/>
                <a:gd name="f40" fmla="val 282"/>
                <a:gd name="f41" fmla="val 248"/>
                <a:gd name="f42" fmla="val 302"/>
                <a:gd name="f43" fmla="val 232"/>
                <a:gd name="f44" fmla="val 310"/>
                <a:gd name="f45" fmla="val 112"/>
                <a:gd name="f46" fmla="val 66"/>
                <a:gd name="f47" fmla="val 45"/>
                <a:gd name="f48" fmla="val 307"/>
                <a:gd name="f49" fmla="+- 0 0 -90"/>
                <a:gd name="f50" fmla="*/ f3 1 428"/>
                <a:gd name="f51" fmla="*/ f4 1 478"/>
                <a:gd name="f52" fmla="+- f7 0 f5"/>
                <a:gd name="f53" fmla="+- f6 0 f5"/>
                <a:gd name="f54" fmla="*/ f49 f0 1"/>
                <a:gd name="f55" fmla="*/ f53 1 428"/>
                <a:gd name="f56" fmla="*/ f52 1 478"/>
                <a:gd name="f57" fmla="*/ f54 1 f2"/>
                <a:gd name="f58" fmla="*/ 374 1 f55"/>
                <a:gd name="f59" fmla="*/ 158 1 f56"/>
                <a:gd name="f60" fmla="*/ 352 1 f55"/>
                <a:gd name="f61" fmla="*/ 209 1 f55"/>
                <a:gd name="f62" fmla="*/ 0 1 f56"/>
                <a:gd name="f63" fmla="*/ 67 1 f55"/>
                <a:gd name="f64" fmla="*/ 44 1 f55"/>
                <a:gd name="f65" fmla="*/ 0 1 f55"/>
                <a:gd name="f66" fmla="*/ 203 1 f56"/>
                <a:gd name="f67" fmla="*/ 414 1 f56"/>
                <a:gd name="f68" fmla="*/ 478 1 f56"/>
                <a:gd name="f69" fmla="*/ 428 1 f55"/>
                <a:gd name="f70" fmla="*/ 247 1 f55"/>
                <a:gd name="f71" fmla="*/ 172 1 f55"/>
                <a:gd name="f72" fmla="*/ 186 1 f55"/>
                <a:gd name="f73" fmla="*/ 309 1 f56"/>
                <a:gd name="f74" fmla="*/ 161 1 f55"/>
                <a:gd name="f75" fmla="*/ 265 1 f56"/>
                <a:gd name="f76" fmla="*/ 210 1 f55"/>
                <a:gd name="f77" fmla="*/ 216 1 f56"/>
                <a:gd name="f78" fmla="*/ 258 1 f55"/>
                <a:gd name="f79" fmla="*/ 264 1 f56"/>
                <a:gd name="f80" fmla="*/ 232 1 f55"/>
                <a:gd name="f81" fmla="*/ 310 1 f56"/>
                <a:gd name="f82" fmla="*/ 112 1 f55"/>
                <a:gd name="f83" fmla="*/ 45 1 f56"/>
                <a:gd name="f84" fmla="*/ 307 1 f55"/>
                <a:gd name="f85" fmla="*/ f6 1 f55"/>
                <a:gd name="f86" fmla="*/ f7 1 f56"/>
                <a:gd name="f87" fmla="+- f57 0 f1"/>
                <a:gd name="f88" fmla="*/ f65 f50 1"/>
                <a:gd name="f89" fmla="*/ f85 f50 1"/>
                <a:gd name="f90" fmla="*/ f86 f51 1"/>
                <a:gd name="f91" fmla="*/ f62 f51 1"/>
                <a:gd name="f92" fmla="*/ f58 f50 1"/>
                <a:gd name="f93" fmla="*/ f59 f51 1"/>
                <a:gd name="f94" fmla="*/ f60 f50 1"/>
                <a:gd name="f95" fmla="*/ f61 f50 1"/>
                <a:gd name="f96" fmla="*/ f63 f50 1"/>
                <a:gd name="f97" fmla="*/ f64 f50 1"/>
                <a:gd name="f98" fmla="*/ f66 f51 1"/>
                <a:gd name="f99" fmla="*/ f67 f51 1"/>
                <a:gd name="f100" fmla="*/ f68 f51 1"/>
                <a:gd name="f101" fmla="*/ f69 f50 1"/>
                <a:gd name="f102" fmla="*/ f70 f50 1"/>
                <a:gd name="f103" fmla="*/ f71 f50 1"/>
                <a:gd name="f104" fmla="*/ f72 f50 1"/>
                <a:gd name="f105" fmla="*/ f73 f51 1"/>
                <a:gd name="f106" fmla="*/ f74 f50 1"/>
                <a:gd name="f107" fmla="*/ f75 f51 1"/>
                <a:gd name="f108" fmla="*/ f76 f50 1"/>
                <a:gd name="f109" fmla="*/ f77 f51 1"/>
                <a:gd name="f110" fmla="*/ f78 f50 1"/>
                <a:gd name="f111" fmla="*/ f79 f51 1"/>
                <a:gd name="f112" fmla="*/ f80 f50 1"/>
                <a:gd name="f113" fmla="*/ f81 f51 1"/>
                <a:gd name="f114" fmla="*/ f82 f50 1"/>
                <a:gd name="f115" fmla="*/ f83 f51 1"/>
                <a:gd name="f116" fmla="*/ f84 f50 1"/>
              </a:gdLst>
              <a:ahLst/>
              <a:cxnLst>
                <a:cxn ang="3cd4">
                  <a:pos x="hc" y="t"/>
                </a:cxn>
                <a:cxn ang="0">
                  <a:pos x="r" y="vc"/>
                </a:cxn>
                <a:cxn ang="cd4">
                  <a:pos x="hc" y="b"/>
                </a:cxn>
                <a:cxn ang="cd2">
                  <a:pos x="l" y="vc"/>
                </a:cxn>
                <a:cxn ang="f87">
                  <a:pos x="f92" y="f93"/>
                </a:cxn>
                <a:cxn ang="f87">
                  <a:pos x="f94" y="f93"/>
                </a:cxn>
                <a:cxn ang="f87">
                  <a:pos x="f95" y="f91"/>
                </a:cxn>
                <a:cxn ang="f87">
                  <a:pos x="f96" y="f93"/>
                </a:cxn>
                <a:cxn ang="f87">
                  <a:pos x="f97" y="f93"/>
                </a:cxn>
                <a:cxn ang="f87">
                  <a:pos x="f88" y="f98"/>
                </a:cxn>
                <a:cxn ang="f87">
                  <a:pos x="f88" y="f99"/>
                </a:cxn>
                <a:cxn ang="f87">
                  <a:pos x="f97" y="f100"/>
                </a:cxn>
                <a:cxn ang="f87">
                  <a:pos x="f92" y="f100"/>
                </a:cxn>
                <a:cxn ang="f87">
                  <a:pos x="f101" y="f99"/>
                </a:cxn>
                <a:cxn ang="f87">
                  <a:pos x="f101" y="f98"/>
                </a:cxn>
                <a:cxn ang="f87">
                  <a:pos x="f92" y="f93"/>
                </a:cxn>
                <a:cxn ang="f87">
                  <a:pos x="f102" y="f99"/>
                </a:cxn>
                <a:cxn ang="f87">
                  <a:pos x="f103" y="f99"/>
                </a:cxn>
                <a:cxn ang="f87">
                  <a:pos x="f104" y="f105"/>
                </a:cxn>
                <a:cxn ang="f87">
                  <a:pos x="f106" y="f107"/>
                </a:cxn>
                <a:cxn ang="f87">
                  <a:pos x="f108" y="f109"/>
                </a:cxn>
                <a:cxn ang="f87">
                  <a:pos x="f110" y="f111"/>
                </a:cxn>
                <a:cxn ang="f87">
                  <a:pos x="f112" y="f113"/>
                </a:cxn>
                <a:cxn ang="f87">
                  <a:pos x="f102" y="f99"/>
                </a:cxn>
                <a:cxn ang="f87">
                  <a:pos x="f114" y="f93"/>
                </a:cxn>
                <a:cxn ang="f87">
                  <a:pos x="f95" y="f115"/>
                </a:cxn>
                <a:cxn ang="f87">
                  <a:pos x="f116" y="f93"/>
                </a:cxn>
                <a:cxn ang="f87">
                  <a:pos x="f114" y="f93"/>
                </a:cxn>
              </a:cxnLst>
              <a:rect l="f88" t="f91" r="f89" b="f90"/>
              <a:pathLst>
                <a:path w="428" h="478">
                  <a:moveTo>
                    <a:pt x="f8" y="f9"/>
                  </a:moveTo>
                  <a:cubicBezTo>
                    <a:pt x="f10" y="f9"/>
                    <a:pt x="f10" y="f9"/>
                    <a:pt x="f10" y="f9"/>
                  </a:cubicBezTo>
                  <a:cubicBezTo>
                    <a:pt x="f10" y="f11"/>
                    <a:pt x="f12" y="f5"/>
                    <a:pt x="f13" y="f5"/>
                  </a:cubicBezTo>
                  <a:cubicBezTo>
                    <a:pt x="f14" y="f5"/>
                    <a:pt x="f15" y="f11"/>
                    <a:pt x="f15" y="f9"/>
                  </a:cubicBezTo>
                  <a:cubicBezTo>
                    <a:pt x="f16" y="f9"/>
                    <a:pt x="f16" y="f9"/>
                    <a:pt x="f16" y="f9"/>
                  </a:cubicBezTo>
                  <a:cubicBezTo>
                    <a:pt x="f17" y="f9"/>
                    <a:pt x="f5" y="f18"/>
                    <a:pt x="f5" y="f19"/>
                  </a:cubicBezTo>
                  <a:cubicBezTo>
                    <a:pt x="f5" y="f20"/>
                    <a:pt x="f5" y="f20"/>
                    <a:pt x="f5" y="f20"/>
                  </a:cubicBezTo>
                  <a:cubicBezTo>
                    <a:pt x="f5" y="f21"/>
                    <a:pt x="f17" y="f7"/>
                    <a:pt x="f16" y="f7"/>
                  </a:cubicBezTo>
                  <a:cubicBezTo>
                    <a:pt x="f8" y="f7"/>
                    <a:pt x="f8" y="f7"/>
                    <a:pt x="f8" y="f7"/>
                  </a:cubicBezTo>
                  <a:cubicBezTo>
                    <a:pt x="f22" y="f7"/>
                    <a:pt x="f6" y="f21"/>
                    <a:pt x="f6" y="f20"/>
                  </a:cubicBezTo>
                  <a:cubicBezTo>
                    <a:pt x="f6" y="f19"/>
                    <a:pt x="f6" y="f19"/>
                    <a:pt x="f6" y="f19"/>
                  </a:cubicBezTo>
                  <a:cubicBezTo>
                    <a:pt x="f6" y="f18"/>
                    <a:pt x="f22" y="f9"/>
                    <a:pt x="f8" y="f9"/>
                  </a:cubicBezTo>
                  <a:moveTo>
                    <a:pt x="f23" y="f20"/>
                  </a:moveTo>
                  <a:cubicBezTo>
                    <a:pt x="f24" y="f20"/>
                    <a:pt x="f24" y="f20"/>
                    <a:pt x="f24" y="f20"/>
                  </a:cubicBezTo>
                  <a:cubicBezTo>
                    <a:pt x="f25" y="f26"/>
                    <a:pt x="f25" y="f26"/>
                    <a:pt x="f25" y="f26"/>
                  </a:cubicBezTo>
                  <a:cubicBezTo>
                    <a:pt x="f27" y="f28"/>
                    <a:pt x="f29" y="f30"/>
                    <a:pt x="f29" y="f31"/>
                  </a:cubicBezTo>
                  <a:cubicBezTo>
                    <a:pt x="f29" y="f32"/>
                    <a:pt x="f33" y="f34"/>
                    <a:pt x="f35" y="f34"/>
                  </a:cubicBezTo>
                  <a:cubicBezTo>
                    <a:pt x="f36" y="f34"/>
                    <a:pt x="f37" y="f38"/>
                    <a:pt x="f37" y="f39"/>
                  </a:cubicBezTo>
                  <a:cubicBezTo>
                    <a:pt x="f37" y="f40"/>
                    <a:pt x="f41" y="f42"/>
                    <a:pt x="f43" y="f44"/>
                  </a:cubicBezTo>
                  <a:lnTo>
                    <a:pt x="f23" y="f20"/>
                  </a:lnTo>
                  <a:close/>
                  <a:moveTo>
                    <a:pt x="f45" y="f9"/>
                  </a:moveTo>
                  <a:cubicBezTo>
                    <a:pt x="f45" y="f46"/>
                    <a:pt x="f29" y="f47"/>
                    <a:pt x="f13" y="f47"/>
                  </a:cubicBezTo>
                  <a:cubicBezTo>
                    <a:pt x="f37" y="f47"/>
                    <a:pt x="f48" y="f46"/>
                    <a:pt x="f48" y="f9"/>
                  </a:cubicBezTo>
                  <a:lnTo>
                    <a:pt x="f45" y="f9"/>
                  </a:lnTo>
                  <a:close/>
                </a:path>
              </a:pathLst>
            </a:custGeom>
            <a:solidFill>
              <a:srgbClr val="FFFFFF"/>
            </a:solidFill>
            <a:ln cap="flat">
              <a:noFill/>
              <a:prstDash val="solid"/>
            </a:ln>
          </p:spPr>
          <p:txBody>
            <a:bodyPr vert="horz" wrap="square" lIns="121916" tIns="60963" rIns="121916" bIns="60963" anchor="t" anchorCtr="0" compatLnSpc="1">
              <a:noAutofit/>
            </a:bodyPr>
            <a:ls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lt-LT" sz="2400" b="0" i="0" u="none" strike="noStrike" kern="1200" cap="none" spc="0" normalizeH="0" baseline="0" noProof="0" dirty="0">
                <a:ln>
                  <a:noFill/>
                </a:ln>
                <a:solidFill>
                  <a:srgbClr val="262626"/>
                </a:solidFill>
                <a:effectLst/>
                <a:uLnTx/>
                <a:uFillTx/>
                <a:latin typeface="Calibri"/>
                <a:ea typeface="+mn-ea"/>
                <a:cs typeface="+mn-cs"/>
              </a:endParaRPr>
            </a:p>
          </p:txBody>
        </p:sp>
      </p:grpSp>
      <p:grpSp>
        <p:nvGrpSpPr>
          <p:cNvPr id="10" name="Group 9">
            <a:extLst>
              <a:ext uri="{FF2B5EF4-FFF2-40B4-BE49-F238E27FC236}">
                <a16:creationId xmlns:a16="http://schemas.microsoft.com/office/drawing/2014/main" id="{14580403-DB82-549B-6E81-7EDDBA56C827}"/>
              </a:ext>
            </a:extLst>
          </p:cNvPr>
          <p:cNvGrpSpPr/>
          <p:nvPr/>
        </p:nvGrpSpPr>
        <p:grpSpPr>
          <a:xfrm>
            <a:off x="2327585" y="2077790"/>
            <a:ext cx="1186774" cy="1123545"/>
            <a:chOff x="3446574" y="1672373"/>
            <a:chExt cx="1843430" cy="1843421"/>
          </a:xfrm>
        </p:grpSpPr>
        <p:grpSp>
          <p:nvGrpSpPr>
            <p:cNvPr id="11" name="Group 10">
              <a:extLst>
                <a:ext uri="{FF2B5EF4-FFF2-40B4-BE49-F238E27FC236}">
                  <a16:creationId xmlns:a16="http://schemas.microsoft.com/office/drawing/2014/main" id="{A1E593B3-513A-B4A2-87AE-0A8C62B149BF}"/>
                </a:ext>
              </a:extLst>
            </p:cNvPr>
            <p:cNvGrpSpPr/>
            <p:nvPr/>
          </p:nvGrpSpPr>
          <p:grpSpPr>
            <a:xfrm>
              <a:off x="3446574" y="1672373"/>
              <a:ext cx="1843430" cy="1843421"/>
              <a:chOff x="3446574" y="1672373"/>
              <a:chExt cx="1843430" cy="1843421"/>
            </a:xfrm>
          </p:grpSpPr>
          <p:sp>
            <p:nvSpPr>
              <p:cNvPr id="13" name="Freeform 45">
                <a:extLst>
                  <a:ext uri="{FF2B5EF4-FFF2-40B4-BE49-F238E27FC236}">
                    <a16:creationId xmlns:a16="http://schemas.microsoft.com/office/drawing/2014/main" id="{FD6D469D-9AA1-C4CA-428B-934B25348FF5}"/>
                  </a:ext>
                </a:extLst>
              </p:cNvPr>
              <p:cNvSpPr/>
              <p:nvPr/>
            </p:nvSpPr>
            <p:spPr>
              <a:xfrm>
                <a:off x="3446574" y="1672373"/>
                <a:ext cx="1843430" cy="1843421"/>
              </a:xfrm>
              <a:custGeom>
                <a:avLst/>
                <a:gdLst>
                  <a:gd name="f0" fmla="val 10800000"/>
                  <a:gd name="f1" fmla="val 5400000"/>
                  <a:gd name="f2" fmla="val 180"/>
                  <a:gd name="f3" fmla="val w"/>
                  <a:gd name="f4" fmla="val h"/>
                  <a:gd name="f5" fmla="val 0"/>
                  <a:gd name="f6" fmla="val 1583637"/>
                  <a:gd name="f7" fmla="val 1124074"/>
                  <a:gd name="f8" fmla="val 252493"/>
                  <a:gd name="f9" fmla="val 1247256"/>
                  <a:gd name="f10" fmla="val 149126"/>
                  <a:gd name="f11" fmla="val 1345663"/>
                  <a:gd name="f12" fmla="val 231701"/>
                  <a:gd name="f13" fmla="val 1265256"/>
                  <a:gd name="f14" fmla="val 370961"/>
                  <a:gd name="f15" fmla="val 1322430"/>
                  <a:gd name="f16" fmla="val 435278"/>
                  <a:gd name="f17" fmla="val 1365899"/>
                  <a:gd name="f18" fmla="val 510569"/>
                  <a:gd name="f19" fmla="val 1393012"/>
                  <a:gd name="f20" fmla="val 592241"/>
                  <a:gd name="f21" fmla="val 1553818"/>
                  <a:gd name="f22" fmla="val 592237"/>
                  <a:gd name="f23" fmla="val 1576125"/>
                  <a:gd name="f24" fmla="val 718748"/>
                  <a:gd name="f25" fmla="val 1425015"/>
                  <a:gd name="f26" fmla="val 773743"/>
                  <a:gd name="f27" fmla="val 1427471"/>
                  <a:gd name="f28" fmla="val 859762"/>
                  <a:gd name="f29" fmla="val 1412374"/>
                  <a:gd name="f30" fmla="val 945380"/>
                  <a:gd name="f31" fmla="val 1380646"/>
                  <a:gd name="f32" fmla="val 1025372"/>
                  <a:gd name="f33" fmla="val 1503833"/>
                  <a:gd name="f34" fmla="val 1128733"/>
                  <a:gd name="f35" fmla="val 1439602"/>
                  <a:gd name="f36" fmla="val 1239984"/>
                  <a:gd name="f37" fmla="val 1288495"/>
                  <a:gd name="f38" fmla="val 1184982"/>
                  <a:gd name="f39" fmla="val 1235084"/>
                  <a:gd name="f40" fmla="val 1252456"/>
                  <a:gd name="f41" fmla="val 1168484"/>
                  <a:gd name="f42" fmla="val 1308339"/>
                  <a:gd name="f43" fmla="val 1092761"/>
                  <a:gd name="f44" fmla="val 1349222"/>
                  <a:gd name="f45" fmla="val 1120689"/>
                  <a:gd name="f46" fmla="val 1507584"/>
                  <a:gd name="f47" fmla="val 999974"/>
                  <a:gd name="f48" fmla="val 1551521"/>
                  <a:gd name="f49" fmla="val 919574"/>
                  <a:gd name="f50" fmla="val 1412257"/>
                  <a:gd name="f51" fmla="val 835287"/>
                  <a:gd name="f52" fmla="val 1429613"/>
                  <a:gd name="f53" fmla="val 748348"/>
                  <a:gd name="f54" fmla="val 664062"/>
                  <a:gd name="f55" fmla="val 583663"/>
                  <a:gd name="f56" fmla="val 462948"/>
                  <a:gd name="f57" fmla="val 490876"/>
                  <a:gd name="f58" fmla="val 415153"/>
                  <a:gd name="f59" fmla="val 348553"/>
                  <a:gd name="f60" fmla="val 1252455"/>
                  <a:gd name="f61" fmla="val 295142"/>
                  <a:gd name="f62" fmla="val 1184981"/>
                  <a:gd name="f63" fmla="val 144035"/>
                  <a:gd name="f64" fmla="val 79804"/>
                  <a:gd name="f65" fmla="val 202991"/>
                  <a:gd name="f66" fmla="val 171263"/>
                  <a:gd name="f67" fmla="val 156166"/>
                  <a:gd name="f68" fmla="val 158622"/>
                  <a:gd name="f69" fmla="val 7512"/>
                  <a:gd name="f70" fmla="val 29819"/>
                  <a:gd name="f71" fmla="val 190625"/>
                  <a:gd name="f72" fmla="val 217738"/>
                  <a:gd name="f73" fmla="val 261208"/>
                  <a:gd name="f74" fmla="val 435277"/>
                  <a:gd name="f75" fmla="val 318381"/>
                  <a:gd name="f76" fmla="val 237974"/>
                  <a:gd name="f77" fmla="val 336381"/>
                  <a:gd name="f78" fmla="val 459563"/>
                  <a:gd name="f79" fmla="val 532831"/>
                  <a:gd name="f80" fmla="val 207356"/>
                  <a:gd name="f81" fmla="val 614527"/>
                  <a:gd name="f82" fmla="val 177621"/>
                  <a:gd name="f83" fmla="val 699666"/>
                  <a:gd name="f84" fmla="val 165103"/>
                  <a:gd name="f85" fmla="val 727586"/>
                  <a:gd name="f86" fmla="val 6739"/>
                  <a:gd name="f87" fmla="val 856051"/>
                  <a:gd name="f88" fmla="val 883970"/>
                  <a:gd name="f89" fmla="val 165102"/>
                  <a:gd name="f90" fmla="val 969110"/>
                  <a:gd name="f91" fmla="val 1050806"/>
                  <a:gd name="f92" fmla="val 1124073"/>
                  <a:gd name="f93" fmla="+- 0 0 -90"/>
                  <a:gd name="f94" fmla="*/ f3 1 1583637"/>
                  <a:gd name="f95" fmla="*/ f4 1 1583637"/>
                  <a:gd name="f96" fmla="+- f6 0 f5"/>
                  <a:gd name="f97" fmla="*/ f93 f0 1"/>
                  <a:gd name="f98" fmla="*/ f96 1 1583637"/>
                  <a:gd name="f99" fmla="*/ 1124074 f96 1"/>
                  <a:gd name="f100" fmla="*/ 252493 f96 1"/>
                  <a:gd name="f101" fmla="*/ 1247256 f96 1"/>
                  <a:gd name="f102" fmla="*/ 149126 f96 1"/>
                  <a:gd name="f103" fmla="*/ 1345663 f96 1"/>
                  <a:gd name="f104" fmla="*/ 231701 f96 1"/>
                  <a:gd name="f105" fmla="*/ 1265256 f96 1"/>
                  <a:gd name="f106" fmla="*/ 370961 f96 1"/>
                  <a:gd name="f107" fmla="*/ 1393012 f96 1"/>
                  <a:gd name="f108" fmla="*/ 592241 f96 1"/>
                  <a:gd name="f109" fmla="*/ 1553818 f96 1"/>
                  <a:gd name="f110" fmla="*/ 592237 f96 1"/>
                  <a:gd name="f111" fmla="*/ 1576125 f96 1"/>
                  <a:gd name="f112" fmla="*/ 718748 f96 1"/>
                  <a:gd name="f113" fmla="*/ 1425015 f96 1"/>
                  <a:gd name="f114" fmla="*/ 773743 f96 1"/>
                  <a:gd name="f115" fmla="*/ 1380646 f96 1"/>
                  <a:gd name="f116" fmla="*/ 1025372 f96 1"/>
                  <a:gd name="f117" fmla="*/ 1503833 f96 1"/>
                  <a:gd name="f118" fmla="*/ 1128733 f96 1"/>
                  <a:gd name="f119" fmla="*/ 1439602 f96 1"/>
                  <a:gd name="f120" fmla="*/ 1239984 f96 1"/>
                  <a:gd name="f121" fmla="*/ 1288495 f96 1"/>
                  <a:gd name="f122" fmla="*/ 1184982 f96 1"/>
                  <a:gd name="f123" fmla="*/ 1092761 f96 1"/>
                  <a:gd name="f124" fmla="*/ 1349222 f96 1"/>
                  <a:gd name="f125" fmla="*/ 1120689 f96 1"/>
                  <a:gd name="f126" fmla="*/ 1507584 f96 1"/>
                  <a:gd name="f127" fmla="*/ 999974 f96 1"/>
                  <a:gd name="f128" fmla="*/ 1551521 f96 1"/>
                  <a:gd name="f129" fmla="*/ 919574 f96 1"/>
                  <a:gd name="f130" fmla="*/ 1412257 f96 1"/>
                  <a:gd name="f131" fmla="*/ 664062 f96 1"/>
                  <a:gd name="f132" fmla="*/ 583663 f96 1"/>
                  <a:gd name="f133" fmla="*/ 462948 f96 1"/>
                  <a:gd name="f134" fmla="*/ 490876 f96 1"/>
                  <a:gd name="f135" fmla="*/ 295142 f96 1"/>
                  <a:gd name="f136" fmla="*/ 1184981 f96 1"/>
                  <a:gd name="f137" fmla="*/ 144035 f96 1"/>
                  <a:gd name="f138" fmla="*/ 79804 f96 1"/>
                  <a:gd name="f139" fmla="*/ 202991 f96 1"/>
                  <a:gd name="f140" fmla="*/ 158622 f96 1"/>
                  <a:gd name="f141" fmla="*/ 7512 f96 1"/>
                  <a:gd name="f142" fmla="*/ 29819 f96 1"/>
                  <a:gd name="f143" fmla="*/ 190625 f96 1"/>
                  <a:gd name="f144" fmla="*/ 318381 f96 1"/>
                  <a:gd name="f145" fmla="*/ 237974 f96 1"/>
                  <a:gd name="f146" fmla="*/ 336381 f96 1"/>
                  <a:gd name="f147" fmla="*/ 459563 f96 1"/>
                  <a:gd name="f148" fmla="*/ 699666 f96 1"/>
                  <a:gd name="f149" fmla="*/ 165103 f96 1"/>
                  <a:gd name="f150" fmla="*/ 727586 f96 1"/>
                  <a:gd name="f151" fmla="*/ 6739 f96 1"/>
                  <a:gd name="f152" fmla="*/ 856051 f96 1"/>
                  <a:gd name="f153" fmla="*/ 883970 f96 1"/>
                  <a:gd name="f154" fmla="*/ 165102 f96 1"/>
                  <a:gd name="f155" fmla="*/ 1124073 f96 1"/>
                  <a:gd name="f156" fmla="*/ f97 1 f2"/>
                  <a:gd name="f157" fmla="*/ f99 1 1583637"/>
                  <a:gd name="f158" fmla="*/ f100 1 1583637"/>
                  <a:gd name="f159" fmla="*/ f101 1 1583637"/>
                  <a:gd name="f160" fmla="*/ f102 1 1583637"/>
                  <a:gd name="f161" fmla="*/ f103 1 1583637"/>
                  <a:gd name="f162" fmla="*/ f104 1 1583637"/>
                  <a:gd name="f163" fmla="*/ f105 1 1583637"/>
                  <a:gd name="f164" fmla="*/ f106 1 1583637"/>
                  <a:gd name="f165" fmla="*/ f107 1 1583637"/>
                  <a:gd name="f166" fmla="*/ f108 1 1583637"/>
                  <a:gd name="f167" fmla="*/ f109 1 1583637"/>
                  <a:gd name="f168" fmla="*/ f110 1 1583637"/>
                  <a:gd name="f169" fmla="*/ f111 1 1583637"/>
                  <a:gd name="f170" fmla="*/ f112 1 1583637"/>
                  <a:gd name="f171" fmla="*/ f113 1 1583637"/>
                  <a:gd name="f172" fmla="*/ f114 1 1583637"/>
                  <a:gd name="f173" fmla="*/ f115 1 1583637"/>
                  <a:gd name="f174" fmla="*/ f116 1 1583637"/>
                  <a:gd name="f175" fmla="*/ f117 1 1583637"/>
                  <a:gd name="f176" fmla="*/ f118 1 1583637"/>
                  <a:gd name="f177" fmla="*/ f119 1 1583637"/>
                  <a:gd name="f178" fmla="*/ f120 1 1583637"/>
                  <a:gd name="f179" fmla="*/ f121 1 1583637"/>
                  <a:gd name="f180" fmla="*/ f122 1 1583637"/>
                  <a:gd name="f181" fmla="*/ f123 1 1583637"/>
                  <a:gd name="f182" fmla="*/ f124 1 1583637"/>
                  <a:gd name="f183" fmla="*/ f125 1 1583637"/>
                  <a:gd name="f184" fmla="*/ f126 1 1583637"/>
                  <a:gd name="f185" fmla="*/ f127 1 1583637"/>
                  <a:gd name="f186" fmla="*/ f128 1 1583637"/>
                  <a:gd name="f187" fmla="*/ f129 1 1583637"/>
                  <a:gd name="f188" fmla="*/ f130 1 1583637"/>
                  <a:gd name="f189" fmla="*/ f131 1 1583637"/>
                  <a:gd name="f190" fmla="*/ f132 1 1583637"/>
                  <a:gd name="f191" fmla="*/ f133 1 1583637"/>
                  <a:gd name="f192" fmla="*/ f134 1 1583637"/>
                  <a:gd name="f193" fmla="*/ f135 1 1583637"/>
                  <a:gd name="f194" fmla="*/ f136 1 1583637"/>
                  <a:gd name="f195" fmla="*/ f137 1 1583637"/>
                  <a:gd name="f196" fmla="*/ f138 1 1583637"/>
                  <a:gd name="f197" fmla="*/ f139 1 1583637"/>
                  <a:gd name="f198" fmla="*/ f140 1 1583637"/>
                  <a:gd name="f199" fmla="*/ f141 1 1583637"/>
                  <a:gd name="f200" fmla="*/ f142 1 1583637"/>
                  <a:gd name="f201" fmla="*/ f143 1 1583637"/>
                  <a:gd name="f202" fmla="*/ f144 1 1583637"/>
                  <a:gd name="f203" fmla="*/ f145 1 1583637"/>
                  <a:gd name="f204" fmla="*/ f146 1 1583637"/>
                  <a:gd name="f205" fmla="*/ f147 1 1583637"/>
                  <a:gd name="f206" fmla="*/ f148 1 1583637"/>
                  <a:gd name="f207" fmla="*/ f149 1 1583637"/>
                  <a:gd name="f208" fmla="*/ f150 1 1583637"/>
                  <a:gd name="f209" fmla="*/ f151 1 1583637"/>
                  <a:gd name="f210" fmla="*/ f152 1 1583637"/>
                  <a:gd name="f211" fmla="*/ f153 1 1583637"/>
                  <a:gd name="f212" fmla="*/ f154 1 1583637"/>
                  <a:gd name="f213" fmla="*/ f155 1 1583637"/>
                  <a:gd name="f214" fmla="*/ f5 1 f98"/>
                  <a:gd name="f215" fmla="*/ f6 1 f98"/>
                  <a:gd name="f216" fmla="+- f156 0 f1"/>
                  <a:gd name="f217" fmla="*/ f157 1 f98"/>
                  <a:gd name="f218" fmla="*/ f158 1 f98"/>
                  <a:gd name="f219" fmla="*/ f159 1 f98"/>
                  <a:gd name="f220" fmla="*/ f160 1 f98"/>
                  <a:gd name="f221" fmla="*/ f161 1 f98"/>
                  <a:gd name="f222" fmla="*/ f162 1 f98"/>
                  <a:gd name="f223" fmla="*/ f163 1 f98"/>
                  <a:gd name="f224" fmla="*/ f164 1 f98"/>
                  <a:gd name="f225" fmla="*/ f165 1 f98"/>
                  <a:gd name="f226" fmla="*/ f166 1 f98"/>
                  <a:gd name="f227" fmla="*/ f167 1 f98"/>
                  <a:gd name="f228" fmla="*/ f168 1 f98"/>
                  <a:gd name="f229" fmla="*/ f169 1 f98"/>
                  <a:gd name="f230" fmla="*/ f170 1 f98"/>
                  <a:gd name="f231" fmla="*/ f171 1 f98"/>
                  <a:gd name="f232" fmla="*/ f172 1 f98"/>
                  <a:gd name="f233" fmla="*/ f173 1 f98"/>
                  <a:gd name="f234" fmla="*/ f174 1 f98"/>
                  <a:gd name="f235" fmla="*/ f175 1 f98"/>
                  <a:gd name="f236" fmla="*/ f176 1 f98"/>
                  <a:gd name="f237" fmla="*/ f177 1 f98"/>
                  <a:gd name="f238" fmla="*/ f178 1 f98"/>
                  <a:gd name="f239" fmla="*/ f179 1 f98"/>
                  <a:gd name="f240" fmla="*/ f180 1 f98"/>
                  <a:gd name="f241" fmla="*/ f181 1 f98"/>
                  <a:gd name="f242" fmla="*/ f182 1 f98"/>
                  <a:gd name="f243" fmla="*/ f183 1 f98"/>
                  <a:gd name="f244" fmla="*/ f184 1 f98"/>
                  <a:gd name="f245" fmla="*/ f185 1 f98"/>
                  <a:gd name="f246" fmla="*/ f186 1 f98"/>
                  <a:gd name="f247" fmla="*/ f187 1 f98"/>
                  <a:gd name="f248" fmla="*/ f188 1 f98"/>
                  <a:gd name="f249" fmla="*/ f189 1 f98"/>
                  <a:gd name="f250" fmla="*/ f190 1 f98"/>
                  <a:gd name="f251" fmla="*/ f191 1 f98"/>
                  <a:gd name="f252" fmla="*/ f192 1 f98"/>
                  <a:gd name="f253" fmla="*/ f193 1 f98"/>
                  <a:gd name="f254" fmla="*/ f194 1 f98"/>
                  <a:gd name="f255" fmla="*/ f195 1 f98"/>
                  <a:gd name="f256" fmla="*/ f196 1 f98"/>
                  <a:gd name="f257" fmla="*/ f197 1 f98"/>
                  <a:gd name="f258" fmla="*/ f198 1 f98"/>
                  <a:gd name="f259" fmla="*/ f199 1 f98"/>
                  <a:gd name="f260" fmla="*/ f200 1 f98"/>
                  <a:gd name="f261" fmla="*/ f201 1 f98"/>
                  <a:gd name="f262" fmla="*/ f202 1 f98"/>
                  <a:gd name="f263" fmla="*/ f203 1 f98"/>
                  <a:gd name="f264" fmla="*/ f204 1 f98"/>
                  <a:gd name="f265" fmla="*/ f205 1 f98"/>
                  <a:gd name="f266" fmla="*/ f206 1 f98"/>
                  <a:gd name="f267" fmla="*/ f207 1 f98"/>
                  <a:gd name="f268" fmla="*/ f208 1 f98"/>
                  <a:gd name="f269" fmla="*/ f209 1 f98"/>
                  <a:gd name="f270" fmla="*/ f210 1 f98"/>
                  <a:gd name="f271" fmla="*/ f211 1 f98"/>
                  <a:gd name="f272" fmla="*/ f212 1 f98"/>
                  <a:gd name="f273" fmla="*/ f213 1 f98"/>
                  <a:gd name="f274" fmla="*/ f214 f94 1"/>
                  <a:gd name="f275" fmla="*/ f215 f94 1"/>
                  <a:gd name="f276" fmla="*/ f215 f95 1"/>
                  <a:gd name="f277" fmla="*/ f214 f95 1"/>
                  <a:gd name="f278" fmla="*/ f217 f94 1"/>
                  <a:gd name="f279" fmla="*/ f218 f95 1"/>
                  <a:gd name="f280" fmla="*/ f219 f94 1"/>
                  <a:gd name="f281" fmla="*/ f220 f95 1"/>
                  <a:gd name="f282" fmla="*/ f221 f94 1"/>
                  <a:gd name="f283" fmla="*/ f222 f95 1"/>
                  <a:gd name="f284" fmla="*/ f223 f94 1"/>
                  <a:gd name="f285" fmla="*/ f224 f95 1"/>
                  <a:gd name="f286" fmla="*/ f225 f94 1"/>
                  <a:gd name="f287" fmla="*/ f226 f95 1"/>
                  <a:gd name="f288" fmla="*/ f227 f94 1"/>
                  <a:gd name="f289" fmla="*/ f228 f95 1"/>
                  <a:gd name="f290" fmla="*/ f229 f94 1"/>
                  <a:gd name="f291" fmla="*/ f230 f95 1"/>
                  <a:gd name="f292" fmla="*/ f231 f94 1"/>
                  <a:gd name="f293" fmla="*/ f232 f95 1"/>
                  <a:gd name="f294" fmla="*/ f233 f94 1"/>
                  <a:gd name="f295" fmla="*/ f234 f95 1"/>
                  <a:gd name="f296" fmla="*/ f235 f94 1"/>
                  <a:gd name="f297" fmla="*/ f236 f95 1"/>
                  <a:gd name="f298" fmla="*/ f237 f94 1"/>
                  <a:gd name="f299" fmla="*/ f238 f95 1"/>
                  <a:gd name="f300" fmla="*/ f239 f94 1"/>
                  <a:gd name="f301" fmla="*/ f240 f95 1"/>
                  <a:gd name="f302" fmla="*/ f241 f94 1"/>
                  <a:gd name="f303" fmla="*/ f242 f95 1"/>
                  <a:gd name="f304" fmla="*/ f243 f94 1"/>
                  <a:gd name="f305" fmla="*/ f244 f95 1"/>
                  <a:gd name="f306" fmla="*/ f245 f94 1"/>
                  <a:gd name="f307" fmla="*/ f246 f95 1"/>
                  <a:gd name="f308" fmla="*/ f247 f94 1"/>
                  <a:gd name="f309" fmla="*/ f248 f95 1"/>
                  <a:gd name="f310" fmla="*/ f249 f94 1"/>
                  <a:gd name="f311" fmla="*/ f250 f94 1"/>
                  <a:gd name="f312" fmla="*/ f251 f94 1"/>
                  <a:gd name="f313" fmla="*/ f252 f94 1"/>
                  <a:gd name="f314" fmla="*/ f253 f94 1"/>
                  <a:gd name="f315" fmla="*/ f254 f95 1"/>
                  <a:gd name="f316" fmla="*/ f255 f94 1"/>
                  <a:gd name="f317" fmla="*/ f256 f94 1"/>
                  <a:gd name="f318" fmla="*/ f257 f94 1"/>
                  <a:gd name="f319" fmla="*/ f258 f94 1"/>
                  <a:gd name="f320" fmla="*/ f259 f94 1"/>
                  <a:gd name="f321" fmla="*/ f260 f94 1"/>
                  <a:gd name="f322" fmla="*/ f261 f94 1"/>
                  <a:gd name="f323" fmla="*/ f262 f94 1"/>
                  <a:gd name="f324" fmla="*/ f263 f94 1"/>
                  <a:gd name="f325" fmla="*/ f264 f94 1"/>
                  <a:gd name="f326" fmla="*/ f265 f94 1"/>
                  <a:gd name="f327" fmla="*/ f266 f94 1"/>
                  <a:gd name="f328" fmla="*/ f267 f95 1"/>
                  <a:gd name="f329" fmla="*/ f268 f94 1"/>
                  <a:gd name="f330" fmla="*/ f269 f95 1"/>
                  <a:gd name="f331" fmla="*/ f270 f94 1"/>
                  <a:gd name="f332" fmla="*/ f271 f94 1"/>
                  <a:gd name="f333" fmla="*/ f272 f95 1"/>
                  <a:gd name="f334" fmla="*/ f273 f94 1"/>
                </a:gdLst>
                <a:ahLst/>
                <a:cxnLst>
                  <a:cxn ang="3cd4">
                    <a:pos x="hc" y="t"/>
                  </a:cxn>
                  <a:cxn ang="0">
                    <a:pos x="r" y="vc"/>
                  </a:cxn>
                  <a:cxn ang="cd4">
                    <a:pos x="hc" y="b"/>
                  </a:cxn>
                  <a:cxn ang="cd2">
                    <a:pos x="l" y="vc"/>
                  </a:cxn>
                  <a:cxn ang="f216">
                    <a:pos x="f278" y="f279"/>
                  </a:cxn>
                  <a:cxn ang="f216">
                    <a:pos x="f280" y="f281"/>
                  </a:cxn>
                  <a:cxn ang="f216">
                    <a:pos x="f282" y="f283"/>
                  </a:cxn>
                  <a:cxn ang="f216">
                    <a:pos x="f284" y="f285"/>
                  </a:cxn>
                  <a:cxn ang="f216">
                    <a:pos x="f286" y="f287"/>
                  </a:cxn>
                  <a:cxn ang="f216">
                    <a:pos x="f288" y="f289"/>
                  </a:cxn>
                  <a:cxn ang="f216">
                    <a:pos x="f290" y="f291"/>
                  </a:cxn>
                  <a:cxn ang="f216">
                    <a:pos x="f292" y="f293"/>
                  </a:cxn>
                  <a:cxn ang="f216">
                    <a:pos x="f294" y="f295"/>
                  </a:cxn>
                  <a:cxn ang="f216">
                    <a:pos x="f296" y="f297"/>
                  </a:cxn>
                  <a:cxn ang="f216">
                    <a:pos x="f298" y="f299"/>
                  </a:cxn>
                  <a:cxn ang="f216">
                    <a:pos x="f300" y="f301"/>
                  </a:cxn>
                  <a:cxn ang="f216">
                    <a:pos x="f302" y="f303"/>
                  </a:cxn>
                  <a:cxn ang="f216">
                    <a:pos x="f304" y="f305"/>
                  </a:cxn>
                  <a:cxn ang="f216">
                    <a:pos x="f306" y="f307"/>
                  </a:cxn>
                  <a:cxn ang="f216">
                    <a:pos x="f308" y="f309"/>
                  </a:cxn>
                  <a:cxn ang="f216">
                    <a:pos x="f310" y="f309"/>
                  </a:cxn>
                  <a:cxn ang="f216">
                    <a:pos x="f311" y="f307"/>
                  </a:cxn>
                  <a:cxn ang="f216">
                    <a:pos x="f312" y="f305"/>
                  </a:cxn>
                  <a:cxn ang="f216">
                    <a:pos x="f313" y="f303"/>
                  </a:cxn>
                  <a:cxn ang="f216">
                    <a:pos x="f314" y="f315"/>
                  </a:cxn>
                  <a:cxn ang="f216">
                    <a:pos x="f316" y="f299"/>
                  </a:cxn>
                  <a:cxn ang="f216">
                    <a:pos x="f317" y="f297"/>
                  </a:cxn>
                  <a:cxn ang="f216">
                    <a:pos x="f318" y="f295"/>
                  </a:cxn>
                  <a:cxn ang="f216">
                    <a:pos x="f319" y="f293"/>
                  </a:cxn>
                  <a:cxn ang="f216">
                    <a:pos x="f320" y="f291"/>
                  </a:cxn>
                  <a:cxn ang="f216">
                    <a:pos x="f321" y="f289"/>
                  </a:cxn>
                  <a:cxn ang="f216">
                    <a:pos x="f322" y="f287"/>
                  </a:cxn>
                  <a:cxn ang="f216">
                    <a:pos x="f323" y="f285"/>
                  </a:cxn>
                  <a:cxn ang="f216">
                    <a:pos x="f324" y="f283"/>
                  </a:cxn>
                  <a:cxn ang="f216">
                    <a:pos x="f325" y="f281"/>
                  </a:cxn>
                  <a:cxn ang="f216">
                    <a:pos x="f326" y="f279"/>
                  </a:cxn>
                  <a:cxn ang="f216">
                    <a:pos x="f327" y="f328"/>
                  </a:cxn>
                  <a:cxn ang="f216">
                    <a:pos x="f329" y="f330"/>
                  </a:cxn>
                  <a:cxn ang="f216">
                    <a:pos x="f331" y="f330"/>
                  </a:cxn>
                  <a:cxn ang="f216">
                    <a:pos x="f332" y="f333"/>
                  </a:cxn>
                  <a:cxn ang="f216">
                    <a:pos x="f334" y="f279"/>
                  </a:cxn>
                  <a:cxn ang="f216">
                    <a:pos x="f278" y="f279"/>
                  </a:cxn>
                </a:cxnLst>
                <a:rect l="f274" t="f277" r="f275" b="f276"/>
                <a:pathLst>
                  <a:path w="1583637" h="1583637">
                    <a:moveTo>
                      <a:pt x="f7" y="f8"/>
                    </a:moveTo>
                    <a:lnTo>
                      <a:pt x="f9" y="f10"/>
                    </a:lnTo>
                    <a:lnTo>
                      <a:pt x="f11" y="f12"/>
                    </a:lnTo>
                    <a:lnTo>
                      <a:pt x="f13" y="f14"/>
                    </a:lnTo>
                    <a:cubicBezTo>
                      <a:pt x="f15" y="f16"/>
                      <a:pt x="f17" y="f18"/>
                      <a:pt x="f19" y="f20"/>
                    </a:cubicBezTo>
                    <a:lnTo>
                      <a:pt x="f21" y="f22"/>
                    </a:lnTo>
                    <a:lnTo>
                      <a:pt x="f23" y="f24"/>
                    </a:lnTo>
                    <a:lnTo>
                      <a:pt x="f25" y="f26"/>
                    </a:lnTo>
                    <a:cubicBezTo>
                      <a:pt x="f27" y="f28"/>
                      <a:pt x="f29" y="f30"/>
                      <a:pt x="f31" y="f32"/>
                    </a:cubicBezTo>
                    <a:lnTo>
                      <a:pt x="f33" y="f34"/>
                    </a:lnTo>
                    <a:lnTo>
                      <a:pt x="f35" y="f36"/>
                    </a:lnTo>
                    <a:lnTo>
                      <a:pt x="f37" y="f38"/>
                    </a:lnTo>
                    <a:cubicBezTo>
                      <a:pt x="f39" y="f40"/>
                      <a:pt x="f41" y="f42"/>
                      <a:pt x="f43" y="f44"/>
                    </a:cubicBezTo>
                    <a:lnTo>
                      <a:pt x="f45" y="f46"/>
                    </a:lnTo>
                    <a:lnTo>
                      <a:pt x="f47" y="f48"/>
                    </a:lnTo>
                    <a:lnTo>
                      <a:pt x="f49" y="f50"/>
                    </a:lnTo>
                    <a:cubicBezTo>
                      <a:pt x="f51" y="f52"/>
                      <a:pt x="f53" y="f52"/>
                      <a:pt x="f54" y="f50"/>
                    </a:cubicBezTo>
                    <a:lnTo>
                      <a:pt x="f55" y="f48"/>
                    </a:lnTo>
                    <a:lnTo>
                      <a:pt x="f56" y="f46"/>
                    </a:lnTo>
                    <a:lnTo>
                      <a:pt x="f57" y="f44"/>
                    </a:lnTo>
                    <a:cubicBezTo>
                      <a:pt x="f58" y="f42"/>
                      <a:pt x="f59" y="f60"/>
                      <a:pt x="f61" y="f62"/>
                    </a:cubicBezTo>
                    <a:lnTo>
                      <a:pt x="f63" y="f36"/>
                    </a:lnTo>
                    <a:lnTo>
                      <a:pt x="f64" y="f34"/>
                    </a:lnTo>
                    <a:lnTo>
                      <a:pt x="f65" y="f32"/>
                    </a:lnTo>
                    <a:cubicBezTo>
                      <a:pt x="f66" y="f30"/>
                      <a:pt x="f67" y="f28"/>
                      <a:pt x="f68" y="f26"/>
                    </a:cubicBezTo>
                    <a:lnTo>
                      <a:pt x="f69" y="f24"/>
                    </a:lnTo>
                    <a:lnTo>
                      <a:pt x="f70" y="f22"/>
                    </a:lnTo>
                    <a:lnTo>
                      <a:pt x="f71" y="f20"/>
                    </a:lnTo>
                    <a:cubicBezTo>
                      <a:pt x="f72" y="f18"/>
                      <a:pt x="f73" y="f74"/>
                      <a:pt x="f75" y="f14"/>
                    </a:cubicBezTo>
                    <a:lnTo>
                      <a:pt x="f76" y="f12"/>
                    </a:lnTo>
                    <a:lnTo>
                      <a:pt x="f77" y="f10"/>
                    </a:lnTo>
                    <a:lnTo>
                      <a:pt x="f78" y="f8"/>
                    </a:lnTo>
                    <a:cubicBezTo>
                      <a:pt x="f79" y="f80"/>
                      <a:pt x="f81" y="f82"/>
                      <a:pt x="f83" y="f84"/>
                    </a:cubicBezTo>
                    <a:lnTo>
                      <a:pt x="f85" y="f86"/>
                    </a:lnTo>
                    <a:lnTo>
                      <a:pt x="f87" y="f86"/>
                    </a:lnTo>
                    <a:lnTo>
                      <a:pt x="f88" y="f89"/>
                    </a:lnTo>
                    <a:cubicBezTo>
                      <a:pt x="f90" y="f82"/>
                      <a:pt x="f91" y="f80"/>
                      <a:pt x="f92" y="f8"/>
                    </a:cubicBezTo>
                    <a:lnTo>
                      <a:pt x="f7" y="f8"/>
                    </a:lnTo>
                    <a:close/>
                  </a:path>
                </a:pathLst>
              </a:custGeom>
              <a:solidFill>
                <a:srgbClr val="0187AC"/>
              </a:solidFill>
              <a:ln cap="flat">
                <a:noFill/>
                <a:prstDash val="solid"/>
              </a:ln>
            </p:spPr>
            <p:txBody>
              <a:bodyPr vert="horz" wrap="square" lIns="475305" tIns="731520" rIns="475305" bIns="582335" anchor="ctr" anchorCtr="1" compatLnSpc="1">
                <a:noAutofit/>
              </a:bodyPr>
              <a:ls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777959" rtl="0" eaLnBrk="1" fontAlgn="auto" latinLnBrk="0" hangingPunct="1">
                  <a:lnSpc>
                    <a:spcPct val="90000"/>
                  </a:lnSpc>
                  <a:spcBef>
                    <a:spcPts val="0"/>
                  </a:spcBef>
                  <a:spcAft>
                    <a:spcPts val="1700"/>
                  </a:spcAft>
                  <a:buClrTx/>
                  <a:buSzTx/>
                  <a:buFontTx/>
                  <a:buNone/>
                  <a:tabLst/>
                  <a:defRPr sz="1800" b="0" i="0" u="none" strike="noStrike" kern="0" cap="none" spc="0" baseline="0">
                    <a:solidFill>
                      <a:srgbClr val="000000"/>
                    </a:solidFill>
                    <a:uFillTx/>
                  </a:defRPr>
                </a:pPr>
                <a:endParaRPr kumimoji="0" lang="lt-LT" sz="40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4" name="Oval 46">
                <a:extLst>
                  <a:ext uri="{FF2B5EF4-FFF2-40B4-BE49-F238E27FC236}">
                    <a16:creationId xmlns:a16="http://schemas.microsoft.com/office/drawing/2014/main" id="{E0492CF7-5486-3476-F5A4-A153A6A331A3}"/>
                  </a:ext>
                </a:extLst>
              </p:cNvPr>
              <p:cNvSpPr/>
              <p:nvPr/>
            </p:nvSpPr>
            <p:spPr>
              <a:xfrm>
                <a:off x="3796433" y="2022232"/>
                <a:ext cx="1143713" cy="114371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187AC"/>
              </a:solidFill>
              <a:ln w="76196" cap="flat">
                <a:solidFill>
                  <a:srgbClr val="016581"/>
                </a:solidFill>
                <a:prstDash val="solid"/>
                <a:miter/>
              </a:ln>
            </p:spPr>
            <p:txBody>
              <a:bodyPr vert="horz" wrap="square" lIns="91440" tIns="45720" rIns="91440" bIns="45720" anchor="ctr" anchorCtr="1" compatLnSpc="1">
                <a:noAutofit/>
              </a:bodyPr>
              <a:ls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lt-LT" sz="4800" b="0" i="0" u="none" strike="noStrike" kern="1200" cap="none" spc="0" normalizeH="0" baseline="0" noProof="0" dirty="0">
                  <a:ln>
                    <a:noFill/>
                  </a:ln>
                  <a:solidFill>
                    <a:srgbClr val="FFFFFF"/>
                  </a:solidFill>
                  <a:effectLst/>
                  <a:uLnTx/>
                  <a:uFillTx/>
                  <a:latin typeface="Calibri"/>
                  <a:ea typeface="+mn-ea"/>
                  <a:cs typeface="+mn-cs"/>
                </a:endParaRPr>
              </a:p>
            </p:txBody>
          </p:sp>
        </p:grpSp>
        <p:sp>
          <p:nvSpPr>
            <p:cNvPr id="12" name="Freeform 6">
              <a:extLst>
                <a:ext uri="{FF2B5EF4-FFF2-40B4-BE49-F238E27FC236}">
                  <a16:creationId xmlns:a16="http://schemas.microsoft.com/office/drawing/2014/main" id="{83FA7BFE-51B4-89A3-8855-F662E7DD2D1A}"/>
                </a:ext>
              </a:extLst>
            </p:cNvPr>
            <p:cNvSpPr/>
            <p:nvPr/>
          </p:nvSpPr>
          <p:spPr>
            <a:xfrm>
              <a:off x="4124593" y="2403372"/>
              <a:ext cx="487393" cy="381432"/>
            </a:xfrm>
            <a:custGeom>
              <a:avLst/>
              <a:gdLst>
                <a:gd name="f0" fmla="val 10800000"/>
                <a:gd name="f1" fmla="val 5400000"/>
                <a:gd name="f2" fmla="val 180"/>
                <a:gd name="f3" fmla="val w"/>
                <a:gd name="f4" fmla="val h"/>
                <a:gd name="f5" fmla="val 0"/>
                <a:gd name="f6" fmla="val 64"/>
                <a:gd name="f7" fmla="val 50"/>
                <a:gd name="f8" fmla="val 48"/>
                <a:gd name="f9" fmla="val 49"/>
                <a:gd name="f10" fmla="val 63"/>
                <a:gd name="f11" fmla="val 61"/>
                <a:gd name="f12" fmla="val 2"/>
                <a:gd name="f13" fmla="val 1"/>
                <a:gd name="f14" fmla="val 43"/>
                <a:gd name="f15" fmla="val 42"/>
                <a:gd name="f16" fmla="val 41"/>
                <a:gd name="f17" fmla="val 59"/>
                <a:gd name="f18" fmla="val 20"/>
                <a:gd name="f19" fmla="val 22"/>
                <a:gd name="f20" fmla="val 58"/>
                <a:gd name="f21" fmla="val 23"/>
                <a:gd name="f22" fmla="val 57"/>
                <a:gd name="f23" fmla="val 7"/>
                <a:gd name="f24" fmla="val 5"/>
                <a:gd name="f25" fmla="val 4"/>
                <a:gd name="f26" fmla="val 16"/>
                <a:gd name="f27" fmla="val 14"/>
                <a:gd name="f28" fmla="val 13"/>
                <a:gd name="f29" fmla="val 34"/>
                <a:gd name="f30" fmla="val 35"/>
                <a:gd name="f31" fmla="val 36"/>
                <a:gd name="f32" fmla="val 15"/>
                <a:gd name="f33" fmla="val 29"/>
                <a:gd name="f34" fmla="val 28"/>
                <a:gd name="f35" fmla="val 27"/>
                <a:gd name="f36" fmla="val 45"/>
                <a:gd name="f37" fmla="val 8"/>
                <a:gd name="f38" fmla="val 44"/>
                <a:gd name="f39" fmla="val 9"/>
                <a:gd name="f40" fmla="val 19"/>
                <a:gd name="f41" fmla="val 18"/>
                <a:gd name="f42" fmla="+- 0 0 -90"/>
                <a:gd name="f43" fmla="*/ f3 1 64"/>
                <a:gd name="f44" fmla="*/ f4 1 50"/>
                <a:gd name="f45" fmla="+- f7 0 f5"/>
                <a:gd name="f46" fmla="+- f6 0 f5"/>
                <a:gd name="f47" fmla="*/ f42 f0 1"/>
                <a:gd name="f48" fmla="*/ f46 1 64"/>
                <a:gd name="f49" fmla="*/ f45 1 50"/>
                <a:gd name="f50" fmla="*/ f47 1 f2"/>
                <a:gd name="f51" fmla="*/ 64 1 f48"/>
                <a:gd name="f52" fmla="*/ 48 1 f49"/>
                <a:gd name="f53" fmla="*/ 61 1 f48"/>
                <a:gd name="f54" fmla="*/ 50 1 f49"/>
                <a:gd name="f55" fmla="*/ 2 1 f48"/>
                <a:gd name="f56" fmla="*/ 0 1 f48"/>
                <a:gd name="f57" fmla="*/ 43 1 f49"/>
                <a:gd name="f58" fmla="*/ 41 1 f49"/>
                <a:gd name="f59" fmla="*/ 59 1 f48"/>
                <a:gd name="f60" fmla="*/ 20 1 f49"/>
                <a:gd name="f61" fmla="*/ 57 1 f48"/>
                <a:gd name="f62" fmla="*/ 23 1 f49"/>
                <a:gd name="f63" fmla="*/ 7 1 f48"/>
                <a:gd name="f64" fmla="*/ 4 1 f48"/>
                <a:gd name="f65" fmla="*/ 16 1 f49"/>
                <a:gd name="f66" fmla="*/ 13 1 f49"/>
                <a:gd name="f67" fmla="*/ 50 1 f48"/>
                <a:gd name="f68" fmla="*/ 34 1 f49"/>
                <a:gd name="f69" fmla="*/ 48 1 f48"/>
                <a:gd name="f70" fmla="*/ 36 1 f49"/>
                <a:gd name="f71" fmla="*/ 16 1 f48"/>
                <a:gd name="f72" fmla="*/ 13 1 f48"/>
                <a:gd name="f73" fmla="*/ 29 1 f49"/>
                <a:gd name="f74" fmla="*/ 27 1 f49"/>
                <a:gd name="f75" fmla="*/ 45 1 f48"/>
                <a:gd name="f76" fmla="*/ 7 1 f49"/>
                <a:gd name="f77" fmla="*/ 43 1 f48"/>
                <a:gd name="f78" fmla="*/ 9 1 f49"/>
                <a:gd name="f79" fmla="*/ 20 1 f48"/>
                <a:gd name="f80" fmla="*/ 18 1 f48"/>
                <a:gd name="f81" fmla="*/ 2 1 f49"/>
                <a:gd name="f82" fmla="*/ 0 1 f49"/>
                <a:gd name="f83" fmla="*/ f6 1 f48"/>
                <a:gd name="f84" fmla="*/ f7 1 f49"/>
                <a:gd name="f85" fmla="+- f50 0 f1"/>
                <a:gd name="f86" fmla="*/ f56 f43 1"/>
                <a:gd name="f87" fmla="*/ f83 f43 1"/>
                <a:gd name="f88" fmla="*/ f84 f44 1"/>
                <a:gd name="f89" fmla="*/ f82 f44 1"/>
                <a:gd name="f90" fmla="*/ f51 f43 1"/>
                <a:gd name="f91" fmla="*/ f52 f44 1"/>
                <a:gd name="f92" fmla="*/ f53 f43 1"/>
                <a:gd name="f93" fmla="*/ f54 f44 1"/>
                <a:gd name="f94" fmla="*/ f55 f43 1"/>
                <a:gd name="f95" fmla="*/ f57 f44 1"/>
                <a:gd name="f96" fmla="*/ f58 f44 1"/>
                <a:gd name="f97" fmla="*/ f59 f43 1"/>
                <a:gd name="f98" fmla="*/ f60 f44 1"/>
                <a:gd name="f99" fmla="*/ f61 f43 1"/>
                <a:gd name="f100" fmla="*/ f62 f44 1"/>
                <a:gd name="f101" fmla="*/ f63 f43 1"/>
                <a:gd name="f102" fmla="*/ f64 f43 1"/>
                <a:gd name="f103" fmla="*/ f65 f44 1"/>
                <a:gd name="f104" fmla="*/ f66 f44 1"/>
                <a:gd name="f105" fmla="*/ f67 f43 1"/>
                <a:gd name="f106" fmla="*/ f68 f44 1"/>
                <a:gd name="f107" fmla="*/ f69 f43 1"/>
                <a:gd name="f108" fmla="*/ f70 f44 1"/>
                <a:gd name="f109" fmla="*/ f71 f43 1"/>
                <a:gd name="f110" fmla="*/ f72 f43 1"/>
                <a:gd name="f111" fmla="*/ f73 f44 1"/>
                <a:gd name="f112" fmla="*/ f74 f44 1"/>
                <a:gd name="f113" fmla="*/ f75 f43 1"/>
                <a:gd name="f114" fmla="*/ f76 f44 1"/>
                <a:gd name="f115" fmla="*/ f77 f43 1"/>
                <a:gd name="f116" fmla="*/ f78 f44 1"/>
                <a:gd name="f117" fmla="*/ f79 f43 1"/>
                <a:gd name="f118" fmla="*/ f80 f43 1"/>
                <a:gd name="f119" fmla="*/ f81 f44 1"/>
              </a:gdLst>
              <a:ahLst/>
              <a:cxnLst>
                <a:cxn ang="3cd4">
                  <a:pos x="hc" y="t"/>
                </a:cxn>
                <a:cxn ang="0">
                  <a:pos x="r" y="vc"/>
                </a:cxn>
                <a:cxn ang="cd4">
                  <a:pos x="hc" y="b"/>
                </a:cxn>
                <a:cxn ang="cd2">
                  <a:pos x="l" y="vc"/>
                </a:cxn>
                <a:cxn ang="f85">
                  <a:pos x="f90" y="f91"/>
                </a:cxn>
                <a:cxn ang="f85">
                  <a:pos x="f92" y="f93"/>
                </a:cxn>
                <a:cxn ang="f85">
                  <a:pos x="f94" y="f93"/>
                </a:cxn>
                <a:cxn ang="f85">
                  <a:pos x="f86" y="f91"/>
                </a:cxn>
                <a:cxn ang="f85">
                  <a:pos x="f86" y="f95"/>
                </a:cxn>
                <a:cxn ang="f85">
                  <a:pos x="f94" y="f96"/>
                </a:cxn>
                <a:cxn ang="f85">
                  <a:pos x="f92" y="f96"/>
                </a:cxn>
                <a:cxn ang="f85">
                  <a:pos x="f90" y="f95"/>
                </a:cxn>
                <a:cxn ang="f85">
                  <a:pos x="f90" y="f91"/>
                </a:cxn>
                <a:cxn ang="f85">
                  <a:pos x="f97" y="f98"/>
                </a:cxn>
                <a:cxn ang="f85">
                  <a:pos x="f99" y="f100"/>
                </a:cxn>
                <a:cxn ang="f85">
                  <a:pos x="f101" y="f100"/>
                </a:cxn>
                <a:cxn ang="f85">
                  <a:pos x="f102" y="f98"/>
                </a:cxn>
                <a:cxn ang="f85">
                  <a:pos x="f102" y="f103"/>
                </a:cxn>
                <a:cxn ang="f85">
                  <a:pos x="f101" y="f104"/>
                </a:cxn>
                <a:cxn ang="f85">
                  <a:pos x="f99" y="f104"/>
                </a:cxn>
                <a:cxn ang="f85">
                  <a:pos x="f97" y="f103"/>
                </a:cxn>
                <a:cxn ang="f85">
                  <a:pos x="f97" y="f98"/>
                </a:cxn>
                <a:cxn ang="f85">
                  <a:pos x="f105" y="f106"/>
                </a:cxn>
                <a:cxn ang="f85">
                  <a:pos x="f107" y="f108"/>
                </a:cxn>
                <a:cxn ang="f85">
                  <a:pos x="f109" y="f108"/>
                </a:cxn>
                <a:cxn ang="f85">
                  <a:pos x="f110" y="f106"/>
                </a:cxn>
                <a:cxn ang="f85">
                  <a:pos x="f110" y="f111"/>
                </a:cxn>
                <a:cxn ang="f85">
                  <a:pos x="f109" y="f112"/>
                </a:cxn>
                <a:cxn ang="f85">
                  <a:pos x="f107" y="f112"/>
                </a:cxn>
                <a:cxn ang="f85">
                  <a:pos x="f105" y="f111"/>
                </a:cxn>
                <a:cxn ang="f85">
                  <a:pos x="f105" y="f106"/>
                </a:cxn>
                <a:cxn ang="f85">
                  <a:pos x="f113" y="f114"/>
                </a:cxn>
                <a:cxn ang="f85">
                  <a:pos x="f115" y="f116"/>
                </a:cxn>
                <a:cxn ang="f85">
                  <a:pos x="f117" y="f116"/>
                </a:cxn>
                <a:cxn ang="f85">
                  <a:pos x="f118" y="f114"/>
                </a:cxn>
                <a:cxn ang="f85">
                  <a:pos x="f118" y="f119"/>
                </a:cxn>
                <a:cxn ang="f85">
                  <a:pos x="f117" y="f89"/>
                </a:cxn>
                <a:cxn ang="f85">
                  <a:pos x="f115" y="f89"/>
                </a:cxn>
                <a:cxn ang="f85">
                  <a:pos x="f113" y="f119"/>
                </a:cxn>
                <a:cxn ang="f85">
                  <a:pos x="f113" y="f114"/>
                </a:cxn>
              </a:cxnLst>
              <a:rect l="f86" t="f89" r="f87" b="f88"/>
              <a:pathLst>
                <a:path w="64" h="50">
                  <a:moveTo>
                    <a:pt x="f6" y="f8"/>
                  </a:moveTo>
                  <a:cubicBezTo>
                    <a:pt x="f6" y="f9"/>
                    <a:pt x="f10" y="f7"/>
                    <a:pt x="f11" y="f7"/>
                  </a:cubicBezTo>
                  <a:cubicBezTo>
                    <a:pt x="f12" y="f7"/>
                    <a:pt x="f12" y="f7"/>
                    <a:pt x="f12" y="f7"/>
                  </a:cubicBezTo>
                  <a:cubicBezTo>
                    <a:pt x="f13" y="f7"/>
                    <a:pt x="f5" y="f9"/>
                    <a:pt x="f5" y="f8"/>
                  </a:cubicBezTo>
                  <a:cubicBezTo>
                    <a:pt x="f5" y="f14"/>
                    <a:pt x="f5" y="f14"/>
                    <a:pt x="f5" y="f14"/>
                  </a:cubicBezTo>
                  <a:cubicBezTo>
                    <a:pt x="f5" y="f15"/>
                    <a:pt x="f13" y="f16"/>
                    <a:pt x="f12" y="f16"/>
                  </a:cubicBezTo>
                  <a:cubicBezTo>
                    <a:pt x="f11" y="f16"/>
                    <a:pt x="f11" y="f16"/>
                    <a:pt x="f11" y="f16"/>
                  </a:cubicBezTo>
                  <a:cubicBezTo>
                    <a:pt x="f10" y="f16"/>
                    <a:pt x="f6" y="f15"/>
                    <a:pt x="f6" y="f14"/>
                  </a:cubicBezTo>
                  <a:lnTo>
                    <a:pt x="f6" y="f8"/>
                  </a:lnTo>
                  <a:close/>
                  <a:moveTo>
                    <a:pt x="f17" y="f18"/>
                  </a:moveTo>
                  <a:cubicBezTo>
                    <a:pt x="f17" y="f19"/>
                    <a:pt x="f20" y="f21"/>
                    <a:pt x="f22" y="f21"/>
                  </a:cubicBezTo>
                  <a:cubicBezTo>
                    <a:pt x="f23" y="f21"/>
                    <a:pt x="f23" y="f21"/>
                    <a:pt x="f23" y="f21"/>
                  </a:cubicBezTo>
                  <a:cubicBezTo>
                    <a:pt x="f24" y="f21"/>
                    <a:pt x="f25" y="f19"/>
                    <a:pt x="f25" y="f18"/>
                  </a:cubicBezTo>
                  <a:cubicBezTo>
                    <a:pt x="f25" y="f26"/>
                    <a:pt x="f25" y="f26"/>
                    <a:pt x="f25" y="f26"/>
                  </a:cubicBezTo>
                  <a:cubicBezTo>
                    <a:pt x="f25" y="f27"/>
                    <a:pt x="f24" y="f28"/>
                    <a:pt x="f23" y="f28"/>
                  </a:cubicBezTo>
                  <a:cubicBezTo>
                    <a:pt x="f22" y="f28"/>
                    <a:pt x="f22" y="f28"/>
                    <a:pt x="f22" y="f28"/>
                  </a:cubicBezTo>
                  <a:cubicBezTo>
                    <a:pt x="f20" y="f28"/>
                    <a:pt x="f17" y="f27"/>
                    <a:pt x="f17" y="f26"/>
                  </a:cubicBezTo>
                  <a:lnTo>
                    <a:pt x="f17" y="f18"/>
                  </a:lnTo>
                  <a:close/>
                  <a:moveTo>
                    <a:pt x="f7" y="f29"/>
                  </a:moveTo>
                  <a:cubicBezTo>
                    <a:pt x="f7" y="f30"/>
                    <a:pt x="f9" y="f31"/>
                    <a:pt x="f8" y="f31"/>
                  </a:cubicBezTo>
                  <a:cubicBezTo>
                    <a:pt x="f26" y="f31"/>
                    <a:pt x="f26" y="f31"/>
                    <a:pt x="f26" y="f31"/>
                  </a:cubicBezTo>
                  <a:cubicBezTo>
                    <a:pt x="f32" y="f31"/>
                    <a:pt x="f28" y="f30"/>
                    <a:pt x="f28" y="f29"/>
                  </a:cubicBezTo>
                  <a:cubicBezTo>
                    <a:pt x="f28" y="f33"/>
                    <a:pt x="f28" y="f33"/>
                    <a:pt x="f28" y="f33"/>
                  </a:cubicBezTo>
                  <a:cubicBezTo>
                    <a:pt x="f28" y="f34"/>
                    <a:pt x="f32" y="f35"/>
                    <a:pt x="f26" y="f35"/>
                  </a:cubicBezTo>
                  <a:cubicBezTo>
                    <a:pt x="f8" y="f35"/>
                    <a:pt x="f8" y="f35"/>
                    <a:pt x="f8" y="f35"/>
                  </a:cubicBezTo>
                  <a:cubicBezTo>
                    <a:pt x="f9" y="f35"/>
                    <a:pt x="f7" y="f34"/>
                    <a:pt x="f7" y="f33"/>
                  </a:cubicBezTo>
                  <a:lnTo>
                    <a:pt x="f7" y="f29"/>
                  </a:lnTo>
                  <a:close/>
                  <a:moveTo>
                    <a:pt x="f36" y="f23"/>
                  </a:moveTo>
                  <a:cubicBezTo>
                    <a:pt x="f36" y="f37"/>
                    <a:pt x="f38" y="f39"/>
                    <a:pt x="f14" y="f39"/>
                  </a:cubicBezTo>
                  <a:cubicBezTo>
                    <a:pt x="f18" y="f39"/>
                    <a:pt x="f18" y="f39"/>
                    <a:pt x="f18" y="f39"/>
                  </a:cubicBezTo>
                  <a:cubicBezTo>
                    <a:pt x="f40" y="f39"/>
                    <a:pt x="f41" y="f37"/>
                    <a:pt x="f41" y="f23"/>
                  </a:cubicBezTo>
                  <a:cubicBezTo>
                    <a:pt x="f41" y="f12"/>
                    <a:pt x="f41" y="f12"/>
                    <a:pt x="f41" y="f12"/>
                  </a:cubicBezTo>
                  <a:cubicBezTo>
                    <a:pt x="f41" y="f13"/>
                    <a:pt x="f40" y="f5"/>
                    <a:pt x="f18" y="f5"/>
                  </a:cubicBezTo>
                  <a:cubicBezTo>
                    <a:pt x="f14" y="f5"/>
                    <a:pt x="f14" y="f5"/>
                    <a:pt x="f14" y="f5"/>
                  </a:cubicBezTo>
                  <a:cubicBezTo>
                    <a:pt x="f38" y="f5"/>
                    <a:pt x="f36" y="f13"/>
                    <a:pt x="f36" y="f12"/>
                  </a:cubicBezTo>
                  <a:lnTo>
                    <a:pt x="f36" y="f23"/>
                  </a:lnTo>
                  <a:close/>
                </a:path>
              </a:pathLst>
            </a:custGeom>
            <a:solidFill>
              <a:srgbClr val="FFFFFF"/>
            </a:solidFill>
            <a:ln cap="flat">
              <a:noFill/>
              <a:prstDash val="solid"/>
            </a:ln>
          </p:spPr>
          <p:txBody>
            <a:bodyPr vert="horz" wrap="square" lIns="121916" tIns="60963" rIns="121916" bIns="60963" anchor="t" anchorCtr="0" compatLnSpc="1">
              <a:noAutofit/>
            </a:bodyPr>
            <a:ls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lt-LT" sz="2400" b="0" i="0" u="none" strike="noStrike" kern="1200" cap="none" spc="0" normalizeH="0" baseline="0" noProof="0" dirty="0">
                <a:ln>
                  <a:noFill/>
                </a:ln>
                <a:solidFill>
                  <a:srgbClr val="262626"/>
                </a:solidFill>
                <a:effectLst/>
                <a:uLnTx/>
                <a:uFillTx/>
                <a:latin typeface="Calibri"/>
                <a:ea typeface="+mn-ea"/>
                <a:cs typeface="+mn-cs"/>
              </a:endParaRPr>
            </a:p>
          </p:txBody>
        </p:sp>
      </p:grpSp>
      <p:grpSp>
        <p:nvGrpSpPr>
          <p:cNvPr id="15" name="Group 14">
            <a:extLst>
              <a:ext uri="{FF2B5EF4-FFF2-40B4-BE49-F238E27FC236}">
                <a16:creationId xmlns:a16="http://schemas.microsoft.com/office/drawing/2014/main" id="{FB24A6BF-7750-FD8B-9AA4-8085A7B24EB4}"/>
              </a:ext>
            </a:extLst>
          </p:cNvPr>
          <p:cNvGrpSpPr/>
          <p:nvPr/>
        </p:nvGrpSpPr>
        <p:grpSpPr>
          <a:xfrm>
            <a:off x="3473306" y="2776684"/>
            <a:ext cx="1186775" cy="1123545"/>
            <a:chOff x="5203338" y="2129939"/>
            <a:chExt cx="1400659" cy="1400659"/>
          </a:xfrm>
        </p:grpSpPr>
        <p:grpSp>
          <p:nvGrpSpPr>
            <p:cNvPr id="16" name="Group 15">
              <a:extLst>
                <a:ext uri="{FF2B5EF4-FFF2-40B4-BE49-F238E27FC236}">
                  <a16:creationId xmlns:a16="http://schemas.microsoft.com/office/drawing/2014/main" id="{26CDCAB2-D63A-10F9-298E-54670420C368}"/>
                </a:ext>
              </a:extLst>
            </p:cNvPr>
            <p:cNvGrpSpPr/>
            <p:nvPr/>
          </p:nvGrpSpPr>
          <p:grpSpPr>
            <a:xfrm>
              <a:off x="5203338" y="2129939"/>
              <a:ext cx="1400659" cy="1400659"/>
              <a:chOff x="5203338" y="2129939"/>
              <a:chExt cx="1400659" cy="1400659"/>
            </a:xfrm>
          </p:grpSpPr>
          <p:sp>
            <p:nvSpPr>
              <p:cNvPr id="18" name="Freeform 39">
                <a:extLst>
                  <a:ext uri="{FF2B5EF4-FFF2-40B4-BE49-F238E27FC236}">
                    <a16:creationId xmlns:a16="http://schemas.microsoft.com/office/drawing/2014/main" id="{D990E698-DDAD-B96A-269B-A1B2DCF8CB0E}"/>
                  </a:ext>
                </a:extLst>
              </p:cNvPr>
              <p:cNvSpPr/>
              <p:nvPr/>
            </p:nvSpPr>
            <p:spPr>
              <a:xfrm>
                <a:off x="5203338" y="2129939"/>
                <a:ext cx="1400659" cy="1400659"/>
              </a:xfrm>
              <a:custGeom>
                <a:avLst/>
                <a:gdLst>
                  <a:gd name="f0" fmla="val 10800000"/>
                  <a:gd name="f1" fmla="val 5400000"/>
                  <a:gd name="f2" fmla="val 180"/>
                  <a:gd name="f3" fmla="val w"/>
                  <a:gd name="f4" fmla="val h"/>
                  <a:gd name="f5" fmla="val 0"/>
                  <a:gd name="f6" fmla="val 1583637"/>
                  <a:gd name="f7" fmla="val 1124074"/>
                  <a:gd name="f8" fmla="val 252493"/>
                  <a:gd name="f9" fmla="val 1247256"/>
                  <a:gd name="f10" fmla="val 149126"/>
                  <a:gd name="f11" fmla="val 1345663"/>
                  <a:gd name="f12" fmla="val 231701"/>
                  <a:gd name="f13" fmla="val 1265256"/>
                  <a:gd name="f14" fmla="val 370961"/>
                  <a:gd name="f15" fmla="val 1322430"/>
                  <a:gd name="f16" fmla="val 435278"/>
                  <a:gd name="f17" fmla="val 1365899"/>
                  <a:gd name="f18" fmla="val 510569"/>
                  <a:gd name="f19" fmla="val 1393012"/>
                  <a:gd name="f20" fmla="val 592241"/>
                  <a:gd name="f21" fmla="val 1553818"/>
                  <a:gd name="f22" fmla="val 592237"/>
                  <a:gd name="f23" fmla="val 1576125"/>
                  <a:gd name="f24" fmla="val 718748"/>
                  <a:gd name="f25" fmla="val 1425015"/>
                  <a:gd name="f26" fmla="val 773743"/>
                  <a:gd name="f27" fmla="val 1427471"/>
                  <a:gd name="f28" fmla="val 859762"/>
                  <a:gd name="f29" fmla="val 1412374"/>
                  <a:gd name="f30" fmla="val 945380"/>
                  <a:gd name="f31" fmla="val 1380646"/>
                  <a:gd name="f32" fmla="val 1025372"/>
                  <a:gd name="f33" fmla="val 1503833"/>
                  <a:gd name="f34" fmla="val 1128733"/>
                  <a:gd name="f35" fmla="val 1439602"/>
                  <a:gd name="f36" fmla="val 1239984"/>
                  <a:gd name="f37" fmla="val 1288495"/>
                  <a:gd name="f38" fmla="val 1184982"/>
                  <a:gd name="f39" fmla="val 1235084"/>
                  <a:gd name="f40" fmla="val 1252456"/>
                  <a:gd name="f41" fmla="val 1168484"/>
                  <a:gd name="f42" fmla="val 1308339"/>
                  <a:gd name="f43" fmla="val 1092761"/>
                  <a:gd name="f44" fmla="val 1349222"/>
                  <a:gd name="f45" fmla="val 1120689"/>
                  <a:gd name="f46" fmla="val 1507584"/>
                  <a:gd name="f47" fmla="val 999974"/>
                  <a:gd name="f48" fmla="val 1551521"/>
                  <a:gd name="f49" fmla="val 919574"/>
                  <a:gd name="f50" fmla="val 1412257"/>
                  <a:gd name="f51" fmla="val 835287"/>
                  <a:gd name="f52" fmla="val 1429613"/>
                  <a:gd name="f53" fmla="val 748348"/>
                  <a:gd name="f54" fmla="val 664062"/>
                  <a:gd name="f55" fmla="val 583663"/>
                  <a:gd name="f56" fmla="val 462948"/>
                  <a:gd name="f57" fmla="val 490876"/>
                  <a:gd name="f58" fmla="val 415153"/>
                  <a:gd name="f59" fmla="val 348553"/>
                  <a:gd name="f60" fmla="val 1252455"/>
                  <a:gd name="f61" fmla="val 295142"/>
                  <a:gd name="f62" fmla="val 1184981"/>
                  <a:gd name="f63" fmla="val 144035"/>
                  <a:gd name="f64" fmla="val 79804"/>
                  <a:gd name="f65" fmla="val 202991"/>
                  <a:gd name="f66" fmla="val 171263"/>
                  <a:gd name="f67" fmla="val 156166"/>
                  <a:gd name="f68" fmla="val 158622"/>
                  <a:gd name="f69" fmla="val 7512"/>
                  <a:gd name="f70" fmla="val 29819"/>
                  <a:gd name="f71" fmla="val 190625"/>
                  <a:gd name="f72" fmla="val 217738"/>
                  <a:gd name="f73" fmla="val 261208"/>
                  <a:gd name="f74" fmla="val 435277"/>
                  <a:gd name="f75" fmla="val 318381"/>
                  <a:gd name="f76" fmla="val 237974"/>
                  <a:gd name="f77" fmla="val 336381"/>
                  <a:gd name="f78" fmla="val 459563"/>
                  <a:gd name="f79" fmla="val 532831"/>
                  <a:gd name="f80" fmla="val 207356"/>
                  <a:gd name="f81" fmla="val 614527"/>
                  <a:gd name="f82" fmla="val 177621"/>
                  <a:gd name="f83" fmla="val 699666"/>
                  <a:gd name="f84" fmla="val 165103"/>
                  <a:gd name="f85" fmla="val 727586"/>
                  <a:gd name="f86" fmla="val 6739"/>
                  <a:gd name="f87" fmla="val 856051"/>
                  <a:gd name="f88" fmla="val 883970"/>
                  <a:gd name="f89" fmla="val 165102"/>
                  <a:gd name="f90" fmla="val 969110"/>
                  <a:gd name="f91" fmla="val 1050806"/>
                  <a:gd name="f92" fmla="val 1124073"/>
                  <a:gd name="f93" fmla="+- 0 0 -90"/>
                  <a:gd name="f94" fmla="*/ f3 1 1583637"/>
                  <a:gd name="f95" fmla="*/ f4 1 1583637"/>
                  <a:gd name="f96" fmla="+- f6 0 f5"/>
                  <a:gd name="f97" fmla="*/ f93 f0 1"/>
                  <a:gd name="f98" fmla="*/ f96 1 1583637"/>
                  <a:gd name="f99" fmla="*/ 1124074 f96 1"/>
                  <a:gd name="f100" fmla="*/ 252493 f96 1"/>
                  <a:gd name="f101" fmla="*/ 1247256 f96 1"/>
                  <a:gd name="f102" fmla="*/ 149126 f96 1"/>
                  <a:gd name="f103" fmla="*/ 1345663 f96 1"/>
                  <a:gd name="f104" fmla="*/ 231701 f96 1"/>
                  <a:gd name="f105" fmla="*/ 1265256 f96 1"/>
                  <a:gd name="f106" fmla="*/ 370961 f96 1"/>
                  <a:gd name="f107" fmla="*/ 1393012 f96 1"/>
                  <a:gd name="f108" fmla="*/ 592241 f96 1"/>
                  <a:gd name="f109" fmla="*/ 1553818 f96 1"/>
                  <a:gd name="f110" fmla="*/ 592237 f96 1"/>
                  <a:gd name="f111" fmla="*/ 1576125 f96 1"/>
                  <a:gd name="f112" fmla="*/ 718748 f96 1"/>
                  <a:gd name="f113" fmla="*/ 1425015 f96 1"/>
                  <a:gd name="f114" fmla="*/ 773743 f96 1"/>
                  <a:gd name="f115" fmla="*/ 1380646 f96 1"/>
                  <a:gd name="f116" fmla="*/ 1025372 f96 1"/>
                  <a:gd name="f117" fmla="*/ 1503833 f96 1"/>
                  <a:gd name="f118" fmla="*/ 1128733 f96 1"/>
                  <a:gd name="f119" fmla="*/ 1439602 f96 1"/>
                  <a:gd name="f120" fmla="*/ 1239984 f96 1"/>
                  <a:gd name="f121" fmla="*/ 1288495 f96 1"/>
                  <a:gd name="f122" fmla="*/ 1184982 f96 1"/>
                  <a:gd name="f123" fmla="*/ 1092761 f96 1"/>
                  <a:gd name="f124" fmla="*/ 1349222 f96 1"/>
                  <a:gd name="f125" fmla="*/ 1120689 f96 1"/>
                  <a:gd name="f126" fmla="*/ 1507584 f96 1"/>
                  <a:gd name="f127" fmla="*/ 999974 f96 1"/>
                  <a:gd name="f128" fmla="*/ 1551521 f96 1"/>
                  <a:gd name="f129" fmla="*/ 919574 f96 1"/>
                  <a:gd name="f130" fmla="*/ 1412257 f96 1"/>
                  <a:gd name="f131" fmla="*/ 664062 f96 1"/>
                  <a:gd name="f132" fmla="*/ 583663 f96 1"/>
                  <a:gd name="f133" fmla="*/ 462948 f96 1"/>
                  <a:gd name="f134" fmla="*/ 490876 f96 1"/>
                  <a:gd name="f135" fmla="*/ 295142 f96 1"/>
                  <a:gd name="f136" fmla="*/ 1184981 f96 1"/>
                  <a:gd name="f137" fmla="*/ 144035 f96 1"/>
                  <a:gd name="f138" fmla="*/ 79804 f96 1"/>
                  <a:gd name="f139" fmla="*/ 202991 f96 1"/>
                  <a:gd name="f140" fmla="*/ 158622 f96 1"/>
                  <a:gd name="f141" fmla="*/ 7512 f96 1"/>
                  <a:gd name="f142" fmla="*/ 29819 f96 1"/>
                  <a:gd name="f143" fmla="*/ 190625 f96 1"/>
                  <a:gd name="f144" fmla="*/ 318381 f96 1"/>
                  <a:gd name="f145" fmla="*/ 237974 f96 1"/>
                  <a:gd name="f146" fmla="*/ 336381 f96 1"/>
                  <a:gd name="f147" fmla="*/ 459563 f96 1"/>
                  <a:gd name="f148" fmla="*/ 699666 f96 1"/>
                  <a:gd name="f149" fmla="*/ 165103 f96 1"/>
                  <a:gd name="f150" fmla="*/ 727586 f96 1"/>
                  <a:gd name="f151" fmla="*/ 6739 f96 1"/>
                  <a:gd name="f152" fmla="*/ 856051 f96 1"/>
                  <a:gd name="f153" fmla="*/ 883970 f96 1"/>
                  <a:gd name="f154" fmla="*/ 165102 f96 1"/>
                  <a:gd name="f155" fmla="*/ 1124073 f96 1"/>
                  <a:gd name="f156" fmla="*/ f97 1 f2"/>
                  <a:gd name="f157" fmla="*/ f99 1 1583637"/>
                  <a:gd name="f158" fmla="*/ f100 1 1583637"/>
                  <a:gd name="f159" fmla="*/ f101 1 1583637"/>
                  <a:gd name="f160" fmla="*/ f102 1 1583637"/>
                  <a:gd name="f161" fmla="*/ f103 1 1583637"/>
                  <a:gd name="f162" fmla="*/ f104 1 1583637"/>
                  <a:gd name="f163" fmla="*/ f105 1 1583637"/>
                  <a:gd name="f164" fmla="*/ f106 1 1583637"/>
                  <a:gd name="f165" fmla="*/ f107 1 1583637"/>
                  <a:gd name="f166" fmla="*/ f108 1 1583637"/>
                  <a:gd name="f167" fmla="*/ f109 1 1583637"/>
                  <a:gd name="f168" fmla="*/ f110 1 1583637"/>
                  <a:gd name="f169" fmla="*/ f111 1 1583637"/>
                  <a:gd name="f170" fmla="*/ f112 1 1583637"/>
                  <a:gd name="f171" fmla="*/ f113 1 1583637"/>
                  <a:gd name="f172" fmla="*/ f114 1 1583637"/>
                  <a:gd name="f173" fmla="*/ f115 1 1583637"/>
                  <a:gd name="f174" fmla="*/ f116 1 1583637"/>
                  <a:gd name="f175" fmla="*/ f117 1 1583637"/>
                  <a:gd name="f176" fmla="*/ f118 1 1583637"/>
                  <a:gd name="f177" fmla="*/ f119 1 1583637"/>
                  <a:gd name="f178" fmla="*/ f120 1 1583637"/>
                  <a:gd name="f179" fmla="*/ f121 1 1583637"/>
                  <a:gd name="f180" fmla="*/ f122 1 1583637"/>
                  <a:gd name="f181" fmla="*/ f123 1 1583637"/>
                  <a:gd name="f182" fmla="*/ f124 1 1583637"/>
                  <a:gd name="f183" fmla="*/ f125 1 1583637"/>
                  <a:gd name="f184" fmla="*/ f126 1 1583637"/>
                  <a:gd name="f185" fmla="*/ f127 1 1583637"/>
                  <a:gd name="f186" fmla="*/ f128 1 1583637"/>
                  <a:gd name="f187" fmla="*/ f129 1 1583637"/>
                  <a:gd name="f188" fmla="*/ f130 1 1583637"/>
                  <a:gd name="f189" fmla="*/ f131 1 1583637"/>
                  <a:gd name="f190" fmla="*/ f132 1 1583637"/>
                  <a:gd name="f191" fmla="*/ f133 1 1583637"/>
                  <a:gd name="f192" fmla="*/ f134 1 1583637"/>
                  <a:gd name="f193" fmla="*/ f135 1 1583637"/>
                  <a:gd name="f194" fmla="*/ f136 1 1583637"/>
                  <a:gd name="f195" fmla="*/ f137 1 1583637"/>
                  <a:gd name="f196" fmla="*/ f138 1 1583637"/>
                  <a:gd name="f197" fmla="*/ f139 1 1583637"/>
                  <a:gd name="f198" fmla="*/ f140 1 1583637"/>
                  <a:gd name="f199" fmla="*/ f141 1 1583637"/>
                  <a:gd name="f200" fmla="*/ f142 1 1583637"/>
                  <a:gd name="f201" fmla="*/ f143 1 1583637"/>
                  <a:gd name="f202" fmla="*/ f144 1 1583637"/>
                  <a:gd name="f203" fmla="*/ f145 1 1583637"/>
                  <a:gd name="f204" fmla="*/ f146 1 1583637"/>
                  <a:gd name="f205" fmla="*/ f147 1 1583637"/>
                  <a:gd name="f206" fmla="*/ f148 1 1583637"/>
                  <a:gd name="f207" fmla="*/ f149 1 1583637"/>
                  <a:gd name="f208" fmla="*/ f150 1 1583637"/>
                  <a:gd name="f209" fmla="*/ f151 1 1583637"/>
                  <a:gd name="f210" fmla="*/ f152 1 1583637"/>
                  <a:gd name="f211" fmla="*/ f153 1 1583637"/>
                  <a:gd name="f212" fmla="*/ f154 1 1583637"/>
                  <a:gd name="f213" fmla="*/ f155 1 1583637"/>
                  <a:gd name="f214" fmla="*/ f5 1 f98"/>
                  <a:gd name="f215" fmla="*/ f6 1 f98"/>
                  <a:gd name="f216" fmla="+- f156 0 f1"/>
                  <a:gd name="f217" fmla="*/ f157 1 f98"/>
                  <a:gd name="f218" fmla="*/ f158 1 f98"/>
                  <a:gd name="f219" fmla="*/ f159 1 f98"/>
                  <a:gd name="f220" fmla="*/ f160 1 f98"/>
                  <a:gd name="f221" fmla="*/ f161 1 f98"/>
                  <a:gd name="f222" fmla="*/ f162 1 f98"/>
                  <a:gd name="f223" fmla="*/ f163 1 f98"/>
                  <a:gd name="f224" fmla="*/ f164 1 f98"/>
                  <a:gd name="f225" fmla="*/ f165 1 f98"/>
                  <a:gd name="f226" fmla="*/ f166 1 f98"/>
                  <a:gd name="f227" fmla="*/ f167 1 f98"/>
                  <a:gd name="f228" fmla="*/ f168 1 f98"/>
                  <a:gd name="f229" fmla="*/ f169 1 f98"/>
                  <a:gd name="f230" fmla="*/ f170 1 f98"/>
                  <a:gd name="f231" fmla="*/ f171 1 f98"/>
                  <a:gd name="f232" fmla="*/ f172 1 f98"/>
                  <a:gd name="f233" fmla="*/ f173 1 f98"/>
                  <a:gd name="f234" fmla="*/ f174 1 f98"/>
                  <a:gd name="f235" fmla="*/ f175 1 f98"/>
                  <a:gd name="f236" fmla="*/ f176 1 f98"/>
                  <a:gd name="f237" fmla="*/ f177 1 f98"/>
                  <a:gd name="f238" fmla="*/ f178 1 f98"/>
                  <a:gd name="f239" fmla="*/ f179 1 f98"/>
                  <a:gd name="f240" fmla="*/ f180 1 f98"/>
                  <a:gd name="f241" fmla="*/ f181 1 f98"/>
                  <a:gd name="f242" fmla="*/ f182 1 f98"/>
                  <a:gd name="f243" fmla="*/ f183 1 f98"/>
                  <a:gd name="f244" fmla="*/ f184 1 f98"/>
                  <a:gd name="f245" fmla="*/ f185 1 f98"/>
                  <a:gd name="f246" fmla="*/ f186 1 f98"/>
                  <a:gd name="f247" fmla="*/ f187 1 f98"/>
                  <a:gd name="f248" fmla="*/ f188 1 f98"/>
                  <a:gd name="f249" fmla="*/ f189 1 f98"/>
                  <a:gd name="f250" fmla="*/ f190 1 f98"/>
                  <a:gd name="f251" fmla="*/ f191 1 f98"/>
                  <a:gd name="f252" fmla="*/ f192 1 f98"/>
                  <a:gd name="f253" fmla="*/ f193 1 f98"/>
                  <a:gd name="f254" fmla="*/ f194 1 f98"/>
                  <a:gd name="f255" fmla="*/ f195 1 f98"/>
                  <a:gd name="f256" fmla="*/ f196 1 f98"/>
                  <a:gd name="f257" fmla="*/ f197 1 f98"/>
                  <a:gd name="f258" fmla="*/ f198 1 f98"/>
                  <a:gd name="f259" fmla="*/ f199 1 f98"/>
                  <a:gd name="f260" fmla="*/ f200 1 f98"/>
                  <a:gd name="f261" fmla="*/ f201 1 f98"/>
                  <a:gd name="f262" fmla="*/ f202 1 f98"/>
                  <a:gd name="f263" fmla="*/ f203 1 f98"/>
                  <a:gd name="f264" fmla="*/ f204 1 f98"/>
                  <a:gd name="f265" fmla="*/ f205 1 f98"/>
                  <a:gd name="f266" fmla="*/ f206 1 f98"/>
                  <a:gd name="f267" fmla="*/ f207 1 f98"/>
                  <a:gd name="f268" fmla="*/ f208 1 f98"/>
                  <a:gd name="f269" fmla="*/ f209 1 f98"/>
                  <a:gd name="f270" fmla="*/ f210 1 f98"/>
                  <a:gd name="f271" fmla="*/ f211 1 f98"/>
                  <a:gd name="f272" fmla="*/ f212 1 f98"/>
                  <a:gd name="f273" fmla="*/ f213 1 f98"/>
                  <a:gd name="f274" fmla="*/ f214 f94 1"/>
                  <a:gd name="f275" fmla="*/ f215 f94 1"/>
                  <a:gd name="f276" fmla="*/ f215 f95 1"/>
                  <a:gd name="f277" fmla="*/ f214 f95 1"/>
                  <a:gd name="f278" fmla="*/ f217 f94 1"/>
                  <a:gd name="f279" fmla="*/ f218 f95 1"/>
                  <a:gd name="f280" fmla="*/ f219 f94 1"/>
                  <a:gd name="f281" fmla="*/ f220 f95 1"/>
                  <a:gd name="f282" fmla="*/ f221 f94 1"/>
                  <a:gd name="f283" fmla="*/ f222 f95 1"/>
                  <a:gd name="f284" fmla="*/ f223 f94 1"/>
                  <a:gd name="f285" fmla="*/ f224 f95 1"/>
                  <a:gd name="f286" fmla="*/ f225 f94 1"/>
                  <a:gd name="f287" fmla="*/ f226 f95 1"/>
                  <a:gd name="f288" fmla="*/ f227 f94 1"/>
                  <a:gd name="f289" fmla="*/ f228 f95 1"/>
                  <a:gd name="f290" fmla="*/ f229 f94 1"/>
                  <a:gd name="f291" fmla="*/ f230 f95 1"/>
                  <a:gd name="f292" fmla="*/ f231 f94 1"/>
                  <a:gd name="f293" fmla="*/ f232 f95 1"/>
                  <a:gd name="f294" fmla="*/ f233 f94 1"/>
                  <a:gd name="f295" fmla="*/ f234 f95 1"/>
                  <a:gd name="f296" fmla="*/ f235 f94 1"/>
                  <a:gd name="f297" fmla="*/ f236 f95 1"/>
                  <a:gd name="f298" fmla="*/ f237 f94 1"/>
                  <a:gd name="f299" fmla="*/ f238 f95 1"/>
                  <a:gd name="f300" fmla="*/ f239 f94 1"/>
                  <a:gd name="f301" fmla="*/ f240 f95 1"/>
                  <a:gd name="f302" fmla="*/ f241 f94 1"/>
                  <a:gd name="f303" fmla="*/ f242 f95 1"/>
                  <a:gd name="f304" fmla="*/ f243 f94 1"/>
                  <a:gd name="f305" fmla="*/ f244 f95 1"/>
                  <a:gd name="f306" fmla="*/ f245 f94 1"/>
                  <a:gd name="f307" fmla="*/ f246 f95 1"/>
                  <a:gd name="f308" fmla="*/ f247 f94 1"/>
                  <a:gd name="f309" fmla="*/ f248 f95 1"/>
                  <a:gd name="f310" fmla="*/ f249 f94 1"/>
                  <a:gd name="f311" fmla="*/ f250 f94 1"/>
                  <a:gd name="f312" fmla="*/ f251 f94 1"/>
                  <a:gd name="f313" fmla="*/ f252 f94 1"/>
                  <a:gd name="f314" fmla="*/ f253 f94 1"/>
                  <a:gd name="f315" fmla="*/ f254 f95 1"/>
                  <a:gd name="f316" fmla="*/ f255 f94 1"/>
                  <a:gd name="f317" fmla="*/ f256 f94 1"/>
                  <a:gd name="f318" fmla="*/ f257 f94 1"/>
                  <a:gd name="f319" fmla="*/ f258 f94 1"/>
                  <a:gd name="f320" fmla="*/ f259 f94 1"/>
                  <a:gd name="f321" fmla="*/ f260 f94 1"/>
                  <a:gd name="f322" fmla="*/ f261 f94 1"/>
                  <a:gd name="f323" fmla="*/ f262 f94 1"/>
                  <a:gd name="f324" fmla="*/ f263 f94 1"/>
                  <a:gd name="f325" fmla="*/ f264 f94 1"/>
                  <a:gd name="f326" fmla="*/ f265 f94 1"/>
                  <a:gd name="f327" fmla="*/ f266 f94 1"/>
                  <a:gd name="f328" fmla="*/ f267 f95 1"/>
                  <a:gd name="f329" fmla="*/ f268 f94 1"/>
                  <a:gd name="f330" fmla="*/ f269 f95 1"/>
                  <a:gd name="f331" fmla="*/ f270 f94 1"/>
                  <a:gd name="f332" fmla="*/ f271 f94 1"/>
                  <a:gd name="f333" fmla="*/ f272 f95 1"/>
                  <a:gd name="f334" fmla="*/ f273 f94 1"/>
                </a:gdLst>
                <a:ahLst/>
                <a:cxnLst>
                  <a:cxn ang="3cd4">
                    <a:pos x="hc" y="t"/>
                  </a:cxn>
                  <a:cxn ang="0">
                    <a:pos x="r" y="vc"/>
                  </a:cxn>
                  <a:cxn ang="cd4">
                    <a:pos x="hc" y="b"/>
                  </a:cxn>
                  <a:cxn ang="cd2">
                    <a:pos x="l" y="vc"/>
                  </a:cxn>
                  <a:cxn ang="f216">
                    <a:pos x="f278" y="f279"/>
                  </a:cxn>
                  <a:cxn ang="f216">
                    <a:pos x="f280" y="f281"/>
                  </a:cxn>
                  <a:cxn ang="f216">
                    <a:pos x="f282" y="f283"/>
                  </a:cxn>
                  <a:cxn ang="f216">
                    <a:pos x="f284" y="f285"/>
                  </a:cxn>
                  <a:cxn ang="f216">
                    <a:pos x="f286" y="f287"/>
                  </a:cxn>
                  <a:cxn ang="f216">
                    <a:pos x="f288" y="f289"/>
                  </a:cxn>
                  <a:cxn ang="f216">
                    <a:pos x="f290" y="f291"/>
                  </a:cxn>
                  <a:cxn ang="f216">
                    <a:pos x="f292" y="f293"/>
                  </a:cxn>
                  <a:cxn ang="f216">
                    <a:pos x="f294" y="f295"/>
                  </a:cxn>
                  <a:cxn ang="f216">
                    <a:pos x="f296" y="f297"/>
                  </a:cxn>
                  <a:cxn ang="f216">
                    <a:pos x="f298" y="f299"/>
                  </a:cxn>
                  <a:cxn ang="f216">
                    <a:pos x="f300" y="f301"/>
                  </a:cxn>
                  <a:cxn ang="f216">
                    <a:pos x="f302" y="f303"/>
                  </a:cxn>
                  <a:cxn ang="f216">
                    <a:pos x="f304" y="f305"/>
                  </a:cxn>
                  <a:cxn ang="f216">
                    <a:pos x="f306" y="f307"/>
                  </a:cxn>
                  <a:cxn ang="f216">
                    <a:pos x="f308" y="f309"/>
                  </a:cxn>
                  <a:cxn ang="f216">
                    <a:pos x="f310" y="f309"/>
                  </a:cxn>
                  <a:cxn ang="f216">
                    <a:pos x="f311" y="f307"/>
                  </a:cxn>
                  <a:cxn ang="f216">
                    <a:pos x="f312" y="f305"/>
                  </a:cxn>
                  <a:cxn ang="f216">
                    <a:pos x="f313" y="f303"/>
                  </a:cxn>
                  <a:cxn ang="f216">
                    <a:pos x="f314" y="f315"/>
                  </a:cxn>
                  <a:cxn ang="f216">
                    <a:pos x="f316" y="f299"/>
                  </a:cxn>
                  <a:cxn ang="f216">
                    <a:pos x="f317" y="f297"/>
                  </a:cxn>
                  <a:cxn ang="f216">
                    <a:pos x="f318" y="f295"/>
                  </a:cxn>
                  <a:cxn ang="f216">
                    <a:pos x="f319" y="f293"/>
                  </a:cxn>
                  <a:cxn ang="f216">
                    <a:pos x="f320" y="f291"/>
                  </a:cxn>
                  <a:cxn ang="f216">
                    <a:pos x="f321" y="f289"/>
                  </a:cxn>
                  <a:cxn ang="f216">
                    <a:pos x="f322" y="f287"/>
                  </a:cxn>
                  <a:cxn ang="f216">
                    <a:pos x="f323" y="f285"/>
                  </a:cxn>
                  <a:cxn ang="f216">
                    <a:pos x="f324" y="f283"/>
                  </a:cxn>
                  <a:cxn ang="f216">
                    <a:pos x="f325" y="f281"/>
                  </a:cxn>
                  <a:cxn ang="f216">
                    <a:pos x="f326" y="f279"/>
                  </a:cxn>
                  <a:cxn ang="f216">
                    <a:pos x="f327" y="f328"/>
                  </a:cxn>
                  <a:cxn ang="f216">
                    <a:pos x="f329" y="f330"/>
                  </a:cxn>
                  <a:cxn ang="f216">
                    <a:pos x="f331" y="f330"/>
                  </a:cxn>
                  <a:cxn ang="f216">
                    <a:pos x="f332" y="f333"/>
                  </a:cxn>
                  <a:cxn ang="f216">
                    <a:pos x="f334" y="f279"/>
                  </a:cxn>
                  <a:cxn ang="f216">
                    <a:pos x="f278" y="f279"/>
                  </a:cxn>
                </a:cxnLst>
                <a:rect l="f274" t="f277" r="f275" b="f276"/>
                <a:pathLst>
                  <a:path w="1583637" h="1583637">
                    <a:moveTo>
                      <a:pt x="f7" y="f8"/>
                    </a:moveTo>
                    <a:lnTo>
                      <a:pt x="f9" y="f10"/>
                    </a:lnTo>
                    <a:lnTo>
                      <a:pt x="f11" y="f12"/>
                    </a:lnTo>
                    <a:lnTo>
                      <a:pt x="f13" y="f14"/>
                    </a:lnTo>
                    <a:cubicBezTo>
                      <a:pt x="f15" y="f16"/>
                      <a:pt x="f17" y="f18"/>
                      <a:pt x="f19" y="f20"/>
                    </a:cubicBezTo>
                    <a:lnTo>
                      <a:pt x="f21" y="f22"/>
                    </a:lnTo>
                    <a:lnTo>
                      <a:pt x="f23" y="f24"/>
                    </a:lnTo>
                    <a:lnTo>
                      <a:pt x="f25" y="f26"/>
                    </a:lnTo>
                    <a:cubicBezTo>
                      <a:pt x="f27" y="f28"/>
                      <a:pt x="f29" y="f30"/>
                      <a:pt x="f31" y="f32"/>
                    </a:cubicBezTo>
                    <a:lnTo>
                      <a:pt x="f33" y="f34"/>
                    </a:lnTo>
                    <a:lnTo>
                      <a:pt x="f35" y="f36"/>
                    </a:lnTo>
                    <a:lnTo>
                      <a:pt x="f37" y="f38"/>
                    </a:lnTo>
                    <a:cubicBezTo>
                      <a:pt x="f39" y="f40"/>
                      <a:pt x="f41" y="f42"/>
                      <a:pt x="f43" y="f44"/>
                    </a:cubicBezTo>
                    <a:lnTo>
                      <a:pt x="f45" y="f46"/>
                    </a:lnTo>
                    <a:lnTo>
                      <a:pt x="f47" y="f48"/>
                    </a:lnTo>
                    <a:lnTo>
                      <a:pt x="f49" y="f50"/>
                    </a:lnTo>
                    <a:cubicBezTo>
                      <a:pt x="f51" y="f52"/>
                      <a:pt x="f53" y="f52"/>
                      <a:pt x="f54" y="f50"/>
                    </a:cubicBezTo>
                    <a:lnTo>
                      <a:pt x="f55" y="f48"/>
                    </a:lnTo>
                    <a:lnTo>
                      <a:pt x="f56" y="f46"/>
                    </a:lnTo>
                    <a:lnTo>
                      <a:pt x="f57" y="f44"/>
                    </a:lnTo>
                    <a:cubicBezTo>
                      <a:pt x="f58" y="f42"/>
                      <a:pt x="f59" y="f60"/>
                      <a:pt x="f61" y="f62"/>
                    </a:cubicBezTo>
                    <a:lnTo>
                      <a:pt x="f63" y="f36"/>
                    </a:lnTo>
                    <a:lnTo>
                      <a:pt x="f64" y="f34"/>
                    </a:lnTo>
                    <a:lnTo>
                      <a:pt x="f65" y="f32"/>
                    </a:lnTo>
                    <a:cubicBezTo>
                      <a:pt x="f66" y="f30"/>
                      <a:pt x="f67" y="f28"/>
                      <a:pt x="f68" y="f26"/>
                    </a:cubicBezTo>
                    <a:lnTo>
                      <a:pt x="f69" y="f24"/>
                    </a:lnTo>
                    <a:lnTo>
                      <a:pt x="f70" y="f22"/>
                    </a:lnTo>
                    <a:lnTo>
                      <a:pt x="f71" y="f20"/>
                    </a:lnTo>
                    <a:cubicBezTo>
                      <a:pt x="f72" y="f18"/>
                      <a:pt x="f73" y="f74"/>
                      <a:pt x="f75" y="f14"/>
                    </a:cubicBezTo>
                    <a:lnTo>
                      <a:pt x="f76" y="f12"/>
                    </a:lnTo>
                    <a:lnTo>
                      <a:pt x="f77" y="f10"/>
                    </a:lnTo>
                    <a:lnTo>
                      <a:pt x="f78" y="f8"/>
                    </a:lnTo>
                    <a:cubicBezTo>
                      <a:pt x="f79" y="f80"/>
                      <a:pt x="f81" y="f82"/>
                      <a:pt x="f83" y="f84"/>
                    </a:cubicBezTo>
                    <a:lnTo>
                      <a:pt x="f85" y="f86"/>
                    </a:lnTo>
                    <a:lnTo>
                      <a:pt x="f87" y="f86"/>
                    </a:lnTo>
                    <a:lnTo>
                      <a:pt x="f88" y="f89"/>
                    </a:lnTo>
                    <a:cubicBezTo>
                      <a:pt x="f90" y="f82"/>
                      <a:pt x="f91" y="f80"/>
                      <a:pt x="f92" y="f8"/>
                    </a:cubicBezTo>
                    <a:lnTo>
                      <a:pt x="f7" y="f8"/>
                    </a:lnTo>
                    <a:close/>
                  </a:path>
                </a:pathLst>
              </a:custGeom>
              <a:solidFill>
                <a:srgbClr val="1AA4BE"/>
              </a:solidFill>
              <a:ln cap="flat">
                <a:noFill/>
                <a:prstDash val="solid"/>
              </a:ln>
            </p:spPr>
            <p:txBody>
              <a:bodyPr vert="horz" wrap="square" lIns="475305" tIns="731520" rIns="475305" bIns="582335" anchor="ctr" anchorCtr="1" compatLnSpc="1">
                <a:noAutofit/>
              </a:bodyPr>
              <a:ls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777959" rtl="0" eaLnBrk="1" fontAlgn="auto" latinLnBrk="0" hangingPunct="1">
                  <a:lnSpc>
                    <a:spcPct val="90000"/>
                  </a:lnSpc>
                  <a:spcBef>
                    <a:spcPts val="0"/>
                  </a:spcBef>
                  <a:spcAft>
                    <a:spcPts val="1700"/>
                  </a:spcAft>
                  <a:buClrTx/>
                  <a:buSzTx/>
                  <a:buFontTx/>
                  <a:buNone/>
                  <a:tabLst/>
                  <a:defRPr sz="1800" b="0" i="0" u="none" strike="noStrike" kern="0" cap="none" spc="0" baseline="0">
                    <a:solidFill>
                      <a:srgbClr val="000000"/>
                    </a:solidFill>
                    <a:uFillTx/>
                  </a:defRPr>
                </a:pPr>
                <a:endParaRPr kumimoji="0" lang="lt-LT" sz="40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9" name="Oval 40">
                <a:extLst>
                  <a:ext uri="{FF2B5EF4-FFF2-40B4-BE49-F238E27FC236}">
                    <a16:creationId xmlns:a16="http://schemas.microsoft.com/office/drawing/2014/main" id="{2B916D51-3E74-7855-7E81-107214AAED80}"/>
                  </a:ext>
                </a:extLst>
              </p:cNvPr>
              <p:cNvSpPr/>
              <p:nvPr/>
            </p:nvSpPr>
            <p:spPr>
              <a:xfrm>
                <a:off x="5469163" y="2395764"/>
                <a:ext cx="869009" cy="86900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1AA4BE"/>
              </a:solidFill>
              <a:ln w="38103" cap="flat">
                <a:solidFill>
                  <a:srgbClr val="137B8E"/>
                </a:solidFill>
                <a:prstDash val="solid"/>
                <a:miter/>
              </a:ln>
            </p:spPr>
            <p:txBody>
              <a:bodyPr vert="horz" wrap="square" lIns="91440" tIns="45720" rIns="91440" bIns="45720" anchor="ctr" anchorCtr="1" compatLnSpc="1">
                <a:noAutofit/>
              </a:bodyPr>
              <a:ls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lt-LT" sz="4800" b="0" i="0" u="none" strike="noStrike" kern="1200" cap="none" spc="0" normalizeH="0" baseline="0" noProof="0" dirty="0">
                  <a:ln>
                    <a:noFill/>
                  </a:ln>
                  <a:solidFill>
                    <a:srgbClr val="FFFFFF"/>
                  </a:solidFill>
                  <a:effectLst/>
                  <a:uLnTx/>
                  <a:uFillTx/>
                  <a:latin typeface="Calibri"/>
                  <a:ea typeface="+mn-ea"/>
                  <a:cs typeface="+mn-cs"/>
                </a:endParaRPr>
              </a:p>
            </p:txBody>
          </p:sp>
        </p:grpSp>
        <p:sp>
          <p:nvSpPr>
            <p:cNvPr id="17" name="Freeform 131">
              <a:extLst>
                <a:ext uri="{FF2B5EF4-FFF2-40B4-BE49-F238E27FC236}">
                  <a16:creationId xmlns:a16="http://schemas.microsoft.com/office/drawing/2014/main" id="{A92F3DB4-0DF1-0785-E06A-8FFF876EF05B}"/>
                </a:ext>
              </a:extLst>
            </p:cNvPr>
            <p:cNvSpPr/>
            <p:nvPr/>
          </p:nvSpPr>
          <p:spPr>
            <a:xfrm>
              <a:off x="5689442" y="2612797"/>
              <a:ext cx="428451" cy="434943"/>
            </a:xfrm>
            <a:custGeom>
              <a:avLst/>
              <a:gdLst>
                <a:gd name="f0" fmla="val 10800000"/>
                <a:gd name="f1" fmla="val 5400000"/>
                <a:gd name="f2" fmla="val 180"/>
                <a:gd name="f3" fmla="val w"/>
                <a:gd name="f4" fmla="val h"/>
                <a:gd name="f5" fmla="val 0"/>
                <a:gd name="f6" fmla="val 61"/>
                <a:gd name="f7" fmla="val 62"/>
                <a:gd name="f8" fmla="val 49"/>
                <a:gd name="f9" fmla="val 56"/>
                <a:gd name="f10" fmla="val 41"/>
                <a:gd name="f11" fmla="val 36"/>
                <a:gd name="f12" fmla="val 48"/>
                <a:gd name="f13" fmla="val 21"/>
                <a:gd name="f14" fmla="val 19"/>
                <a:gd name="f15" fmla="val 43"/>
                <a:gd name="f16" fmla="val 16"/>
                <a:gd name="f17" fmla="val 44"/>
                <a:gd name="f18" fmla="val 13"/>
                <a:gd name="f19" fmla="val 6"/>
                <a:gd name="f20" fmla="val 38"/>
                <a:gd name="f21" fmla="val 31"/>
                <a:gd name="f22" fmla="val 24"/>
                <a:gd name="f23" fmla="val 18"/>
                <a:gd name="f24" fmla="val 20"/>
                <a:gd name="f25" fmla="val 22"/>
                <a:gd name="f26" fmla="val 15"/>
                <a:gd name="f27" fmla="val 14"/>
                <a:gd name="f28" fmla="val 26"/>
                <a:gd name="f29" fmla="val 45"/>
                <a:gd name="f30" fmla="val 42"/>
                <a:gd name="f31" fmla="val 25"/>
                <a:gd name="f32" fmla="val 40"/>
                <a:gd name="f33" fmla="val 23"/>
                <a:gd name="f34" fmla="val 30"/>
                <a:gd name="f35" fmla="val 32"/>
                <a:gd name="f36" fmla="val 33"/>
                <a:gd name="f37" fmla="+- 0 0 -90"/>
                <a:gd name="f38" fmla="*/ f3 1 61"/>
                <a:gd name="f39" fmla="*/ f4 1 62"/>
                <a:gd name="f40" fmla="+- f7 0 f5"/>
                <a:gd name="f41" fmla="+- f6 0 f5"/>
                <a:gd name="f42" fmla="*/ f37 f0 1"/>
                <a:gd name="f43" fmla="*/ f41 1 61"/>
                <a:gd name="f44" fmla="*/ f40 1 62"/>
                <a:gd name="f45" fmla="*/ f42 1 f2"/>
                <a:gd name="f46" fmla="*/ 61 1 f43"/>
                <a:gd name="f47" fmla="*/ 49 1 f44"/>
                <a:gd name="f48" fmla="*/ 49 1 f43"/>
                <a:gd name="f49" fmla="*/ 62 1 f44"/>
                <a:gd name="f50" fmla="*/ 36 1 f43"/>
                <a:gd name="f51" fmla="*/ 48 1 f44"/>
                <a:gd name="f52" fmla="*/ 21 1 f43"/>
                <a:gd name="f53" fmla="*/ 41 1 f44"/>
                <a:gd name="f54" fmla="*/ 13 1 f43"/>
                <a:gd name="f55" fmla="*/ 44 1 f44"/>
                <a:gd name="f56" fmla="*/ 0 1 f43"/>
                <a:gd name="f57" fmla="*/ 31 1 f44"/>
                <a:gd name="f58" fmla="*/ 18 1 f44"/>
                <a:gd name="f59" fmla="*/ 22 1 f44"/>
                <a:gd name="f60" fmla="*/ 15 1 f44"/>
                <a:gd name="f61" fmla="*/ 13 1 f44"/>
                <a:gd name="f62" fmla="*/ 0 1 f44"/>
                <a:gd name="f63" fmla="*/ 26 1 f44"/>
                <a:gd name="f64" fmla="*/ 40 1 f43"/>
                <a:gd name="f65" fmla="*/ 23 1 f44"/>
                <a:gd name="f66" fmla="*/ 25 1 f43"/>
                <a:gd name="f67" fmla="*/ 30 1 f44"/>
                <a:gd name="f68" fmla="*/ 33 1 f44"/>
                <a:gd name="f69" fmla="*/ 40 1 f44"/>
                <a:gd name="f70" fmla="*/ 36 1 f44"/>
                <a:gd name="f71" fmla="*/ f6 1 f43"/>
                <a:gd name="f72" fmla="*/ f7 1 f44"/>
                <a:gd name="f73" fmla="+- f45 0 f1"/>
                <a:gd name="f74" fmla="*/ f56 f38 1"/>
                <a:gd name="f75" fmla="*/ f71 f38 1"/>
                <a:gd name="f76" fmla="*/ f72 f39 1"/>
                <a:gd name="f77" fmla="*/ f62 f39 1"/>
                <a:gd name="f78" fmla="*/ f46 f38 1"/>
                <a:gd name="f79" fmla="*/ f47 f39 1"/>
                <a:gd name="f80" fmla="*/ f48 f38 1"/>
                <a:gd name="f81" fmla="*/ f49 f39 1"/>
                <a:gd name="f82" fmla="*/ f50 f38 1"/>
                <a:gd name="f83" fmla="*/ f51 f39 1"/>
                <a:gd name="f84" fmla="*/ f52 f38 1"/>
                <a:gd name="f85" fmla="*/ f53 f39 1"/>
                <a:gd name="f86" fmla="*/ f54 f38 1"/>
                <a:gd name="f87" fmla="*/ f55 f39 1"/>
                <a:gd name="f88" fmla="*/ f57 f39 1"/>
                <a:gd name="f89" fmla="*/ f58 f39 1"/>
                <a:gd name="f90" fmla="*/ f59 f39 1"/>
                <a:gd name="f91" fmla="*/ f60 f39 1"/>
                <a:gd name="f92" fmla="*/ f61 f39 1"/>
                <a:gd name="f93" fmla="*/ f63 f39 1"/>
                <a:gd name="f94" fmla="*/ f64 f38 1"/>
                <a:gd name="f95" fmla="*/ f65 f39 1"/>
                <a:gd name="f96" fmla="*/ f66 f38 1"/>
                <a:gd name="f97" fmla="*/ f67 f39 1"/>
                <a:gd name="f98" fmla="*/ f68 f39 1"/>
                <a:gd name="f99" fmla="*/ f69 f39 1"/>
                <a:gd name="f100" fmla="*/ f70 f39 1"/>
              </a:gdLst>
              <a:ahLst/>
              <a:cxnLst>
                <a:cxn ang="3cd4">
                  <a:pos x="hc" y="t"/>
                </a:cxn>
                <a:cxn ang="0">
                  <a:pos x="r" y="vc"/>
                </a:cxn>
                <a:cxn ang="cd4">
                  <a:pos x="hc" y="b"/>
                </a:cxn>
                <a:cxn ang="cd2">
                  <a:pos x="l" y="vc"/>
                </a:cxn>
                <a:cxn ang="f73">
                  <a:pos x="f78" y="f79"/>
                </a:cxn>
                <a:cxn ang="f73">
                  <a:pos x="f80" y="f81"/>
                </a:cxn>
                <a:cxn ang="f73">
                  <a:pos x="f82" y="f79"/>
                </a:cxn>
                <a:cxn ang="f73">
                  <a:pos x="f82" y="f83"/>
                </a:cxn>
                <a:cxn ang="f73">
                  <a:pos x="f84" y="f85"/>
                </a:cxn>
                <a:cxn ang="f73">
                  <a:pos x="f86" y="f87"/>
                </a:cxn>
                <a:cxn ang="f73">
                  <a:pos x="f74" y="f88"/>
                </a:cxn>
                <a:cxn ang="f73">
                  <a:pos x="f86" y="f89"/>
                </a:cxn>
                <a:cxn ang="f73">
                  <a:pos x="f84" y="f90"/>
                </a:cxn>
                <a:cxn ang="f73">
                  <a:pos x="f82" y="f91"/>
                </a:cxn>
                <a:cxn ang="f73">
                  <a:pos x="f82" y="f92"/>
                </a:cxn>
                <a:cxn ang="f73">
                  <a:pos x="f80" y="f77"/>
                </a:cxn>
                <a:cxn ang="f73">
                  <a:pos x="f78" y="f92"/>
                </a:cxn>
                <a:cxn ang="f73">
                  <a:pos x="f80" y="f93"/>
                </a:cxn>
                <a:cxn ang="f73">
                  <a:pos x="f94" y="f95"/>
                </a:cxn>
                <a:cxn ang="f73">
                  <a:pos x="f96" y="f97"/>
                </a:cxn>
                <a:cxn ang="f73">
                  <a:pos x="f96" y="f88"/>
                </a:cxn>
                <a:cxn ang="f73">
                  <a:pos x="f96" y="f98"/>
                </a:cxn>
                <a:cxn ang="f73">
                  <a:pos x="f94" y="f99"/>
                </a:cxn>
                <a:cxn ang="f73">
                  <a:pos x="f80" y="f100"/>
                </a:cxn>
                <a:cxn ang="f73">
                  <a:pos x="f78" y="f79"/>
                </a:cxn>
              </a:cxnLst>
              <a:rect l="f74" t="f77" r="f75" b="f76"/>
              <a:pathLst>
                <a:path w="61" h="62">
                  <a:moveTo>
                    <a:pt x="f6" y="f8"/>
                  </a:moveTo>
                  <a:cubicBezTo>
                    <a:pt x="f6" y="f9"/>
                    <a:pt x="f9" y="f7"/>
                    <a:pt x="f8" y="f7"/>
                  </a:cubicBezTo>
                  <a:cubicBezTo>
                    <a:pt x="f10" y="f7"/>
                    <a:pt x="f11" y="f9"/>
                    <a:pt x="f11" y="f8"/>
                  </a:cubicBezTo>
                  <a:cubicBezTo>
                    <a:pt x="f11" y="f8"/>
                    <a:pt x="f11" y="f12"/>
                    <a:pt x="f11" y="f12"/>
                  </a:cubicBezTo>
                  <a:cubicBezTo>
                    <a:pt x="f13" y="f10"/>
                    <a:pt x="f13" y="f10"/>
                    <a:pt x="f13" y="f10"/>
                  </a:cubicBezTo>
                  <a:cubicBezTo>
                    <a:pt x="f14" y="f15"/>
                    <a:pt x="f16" y="f17"/>
                    <a:pt x="f18" y="f17"/>
                  </a:cubicBezTo>
                  <a:cubicBezTo>
                    <a:pt x="f19" y="f17"/>
                    <a:pt x="f5" y="f20"/>
                    <a:pt x="f5" y="f21"/>
                  </a:cubicBezTo>
                  <a:cubicBezTo>
                    <a:pt x="f5" y="f22"/>
                    <a:pt x="f19" y="f23"/>
                    <a:pt x="f18" y="f23"/>
                  </a:cubicBezTo>
                  <a:cubicBezTo>
                    <a:pt x="f16" y="f23"/>
                    <a:pt x="f14" y="f24"/>
                    <a:pt x="f13" y="f25"/>
                  </a:cubicBezTo>
                  <a:cubicBezTo>
                    <a:pt x="f11" y="f26"/>
                    <a:pt x="f11" y="f26"/>
                    <a:pt x="f11" y="f26"/>
                  </a:cubicBezTo>
                  <a:cubicBezTo>
                    <a:pt x="f11" y="f27"/>
                    <a:pt x="f11" y="f27"/>
                    <a:pt x="f11" y="f18"/>
                  </a:cubicBezTo>
                  <a:cubicBezTo>
                    <a:pt x="f11" y="f19"/>
                    <a:pt x="f10" y="f5"/>
                    <a:pt x="f8" y="f5"/>
                  </a:cubicBezTo>
                  <a:cubicBezTo>
                    <a:pt x="f9" y="f5"/>
                    <a:pt x="f6" y="f19"/>
                    <a:pt x="f6" y="f18"/>
                  </a:cubicBezTo>
                  <a:cubicBezTo>
                    <a:pt x="f6" y="f24"/>
                    <a:pt x="f9" y="f28"/>
                    <a:pt x="f8" y="f28"/>
                  </a:cubicBezTo>
                  <a:cubicBezTo>
                    <a:pt x="f29" y="f28"/>
                    <a:pt x="f30" y="f31"/>
                    <a:pt x="f32" y="f33"/>
                  </a:cubicBezTo>
                  <a:cubicBezTo>
                    <a:pt x="f31" y="f34"/>
                    <a:pt x="f31" y="f34"/>
                    <a:pt x="f31" y="f34"/>
                  </a:cubicBezTo>
                  <a:cubicBezTo>
                    <a:pt x="f31" y="f34"/>
                    <a:pt x="f31" y="f21"/>
                    <a:pt x="f31" y="f21"/>
                  </a:cubicBezTo>
                  <a:cubicBezTo>
                    <a:pt x="f31" y="f35"/>
                    <a:pt x="f31" y="f35"/>
                    <a:pt x="f31" y="f36"/>
                  </a:cubicBezTo>
                  <a:cubicBezTo>
                    <a:pt x="f32" y="f32"/>
                    <a:pt x="f32" y="f32"/>
                    <a:pt x="f32" y="f32"/>
                  </a:cubicBezTo>
                  <a:cubicBezTo>
                    <a:pt x="f30" y="f20"/>
                    <a:pt x="f29" y="f11"/>
                    <a:pt x="f8" y="f11"/>
                  </a:cubicBezTo>
                  <a:cubicBezTo>
                    <a:pt x="f9" y="f11"/>
                    <a:pt x="f6" y="f30"/>
                    <a:pt x="f6" y="f8"/>
                  </a:cubicBezTo>
                  <a:close/>
                </a:path>
              </a:pathLst>
            </a:custGeom>
            <a:solidFill>
              <a:srgbClr val="FFFFFF"/>
            </a:solidFill>
            <a:ln cap="flat">
              <a:noFill/>
              <a:prstDash val="solid"/>
            </a:ln>
          </p:spPr>
          <p:txBody>
            <a:bodyPr vert="horz" wrap="square" lIns="121916" tIns="60963" rIns="121916" bIns="60963" anchor="t" anchorCtr="0" compatLnSpc="1">
              <a:noAutofit/>
            </a:bodyPr>
            <a:ls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lt-LT" sz="2400" b="0" i="0" u="none" strike="noStrike" kern="1200" cap="none" spc="0" normalizeH="0" baseline="0" noProof="0" dirty="0">
                <a:ln>
                  <a:noFill/>
                </a:ln>
                <a:solidFill>
                  <a:srgbClr val="262626"/>
                </a:solidFill>
                <a:effectLst/>
                <a:uLnTx/>
                <a:uFillTx/>
                <a:latin typeface="Calibri"/>
                <a:ea typeface="+mn-ea"/>
                <a:cs typeface="+mn-cs"/>
              </a:endParaRPr>
            </a:p>
          </p:txBody>
        </p:sp>
      </p:grpSp>
      <p:grpSp>
        <p:nvGrpSpPr>
          <p:cNvPr id="20" name="Group 19">
            <a:extLst>
              <a:ext uri="{FF2B5EF4-FFF2-40B4-BE49-F238E27FC236}">
                <a16:creationId xmlns:a16="http://schemas.microsoft.com/office/drawing/2014/main" id="{05713FCE-3AFA-0396-8DED-15DA74297C02}"/>
              </a:ext>
            </a:extLst>
          </p:cNvPr>
          <p:cNvGrpSpPr/>
          <p:nvPr/>
        </p:nvGrpSpPr>
        <p:grpSpPr>
          <a:xfrm>
            <a:off x="2377334" y="3642743"/>
            <a:ext cx="1205168" cy="1183112"/>
            <a:chOff x="4829531" y="3368933"/>
            <a:chExt cx="1279263" cy="1279263"/>
          </a:xfrm>
        </p:grpSpPr>
        <p:grpSp>
          <p:nvGrpSpPr>
            <p:cNvPr id="21" name="Group 20">
              <a:extLst>
                <a:ext uri="{FF2B5EF4-FFF2-40B4-BE49-F238E27FC236}">
                  <a16:creationId xmlns:a16="http://schemas.microsoft.com/office/drawing/2014/main" id="{2851A0DF-1B8A-986E-49FC-421006066271}"/>
                </a:ext>
              </a:extLst>
            </p:cNvPr>
            <p:cNvGrpSpPr/>
            <p:nvPr/>
          </p:nvGrpSpPr>
          <p:grpSpPr>
            <a:xfrm>
              <a:off x="4829531" y="3368933"/>
              <a:ext cx="1279263" cy="1279263"/>
              <a:chOff x="4829531" y="3368933"/>
              <a:chExt cx="1279263" cy="1279263"/>
            </a:xfrm>
          </p:grpSpPr>
          <p:sp>
            <p:nvSpPr>
              <p:cNvPr id="23" name="Freeform 48">
                <a:extLst>
                  <a:ext uri="{FF2B5EF4-FFF2-40B4-BE49-F238E27FC236}">
                    <a16:creationId xmlns:a16="http://schemas.microsoft.com/office/drawing/2014/main" id="{29242FF8-91C3-7640-79A2-EF62A2D9CD65}"/>
                  </a:ext>
                </a:extLst>
              </p:cNvPr>
              <p:cNvSpPr/>
              <p:nvPr/>
            </p:nvSpPr>
            <p:spPr>
              <a:xfrm>
                <a:off x="4829531" y="3368933"/>
                <a:ext cx="1279263" cy="1279263"/>
              </a:xfrm>
              <a:custGeom>
                <a:avLst/>
                <a:gdLst>
                  <a:gd name="f0" fmla="val 10800000"/>
                  <a:gd name="f1" fmla="val 5400000"/>
                  <a:gd name="f2" fmla="val 180"/>
                  <a:gd name="f3" fmla="val w"/>
                  <a:gd name="f4" fmla="val h"/>
                  <a:gd name="f5" fmla="val 0"/>
                  <a:gd name="f6" fmla="val 1583637"/>
                  <a:gd name="f7" fmla="val 1124074"/>
                  <a:gd name="f8" fmla="val 252493"/>
                  <a:gd name="f9" fmla="val 1247256"/>
                  <a:gd name="f10" fmla="val 149126"/>
                  <a:gd name="f11" fmla="val 1345663"/>
                  <a:gd name="f12" fmla="val 231701"/>
                  <a:gd name="f13" fmla="val 1265256"/>
                  <a:gd name="f14" fmla="val 370961"/>
                  <a:gd name="f15" fmla="val 1322430"/>
                  <a:gd name="f16" fmla="val 435278"/>
                  <a:gd name="f17" fmla="val 1365899"/>
                  <a:gd name="f18" fmla="val 510569"/>
                  <a:gd name="f19" fmla="val 1393012"/>
                  <a:gd name="f20" fmla="val 592241"/>
                  <a:gd name="f21" fmla="val 1553818"/>
                  <a:gd name="f22" fmla="val 592237"/>
                  <a:gd name="f23" fmla="val 1576125"/>
                  <a:gd name="f24" fmla="val 718748"/>
                  <a:gd name="f25" fmla="val 1425015"/>
                  <a:gd name="f26" fmla="val 773743"/>
                  <a:gd name="f27" fmla="val 1427471"/>
                  <a:gd name="f28" fmla="val 859762"/>
                  <a:gd name="f29" fmla="val 1412374"/>
                  <a:gd name="f30" fmla="val 945380"/>
                  <a:gd name="f31" fmla="val 1380646"/>
                  <a:gd name="f32" fmla="val 1025372"/>
                  <a:gd name="f33" fmla="val 1503833"/>
                  <a:gd name="f34" fmla="val 1128733"/>
                  <a:gd name="f35" fmla="val 1439602"/>
                  <a:gd name="f36" fmla="val 1239984"/>
                  <a:gd name="f37" fmla="val 1288495"/>
                  <a:gd name="f38" fmla="val 1184982"/>
                  <a:gd name="f39" fmla="val 1235084"/>
                  <a:gd name="f40" fmla="val 1252456"/>
                  <a:gd name="f41" fmla="val 1168484"/>
                  <a:gd name="f42" fmla="val 1308339"/>
                  <a:gd name="f43" fmla="val 1092761"/>
                  <a:gd name="f44" fmla="val 1349222"/>
                  <a:gd name="f45" fmla="val 1120689"/>
                  <a:gd name="f46" fmla="val 1507584"/>
                  <a:gd name="f47" fmla="val 999974"/>
                  <a:gd name="f48" fmla="val 1551521"/>
                  <a:gd name="f49" fmla="val 919574"/>
                  <a:gd name="f50" fmla="val 1412257"/>
                  <a:gd name="f51" fmla="val 835287"/>
                  <a:gd name="f52" fmla="val 1429613"/>
                  <a:gd name="f53" fmla="val 748348"/>
                  <a:gd name="f54" fmla="val 664062"/>
                  <a:gd name="f55" fmla="val 583663"/>
                  <a:gd name="f56" fmla="val 462948"/>
                  <a:gd name="f57" fmla="val 490876"/>
                  <a:gd name="f58" fmla="val 415153"/>
                  <a:gd name="f59" fmla="val 348553"/>
                  <a:gd name="f60" fmla="val 1252455"/>
                  <a:gd name="f61" fmla="val 295142"/>
                  <a:gd name="f62" fmla="val 1184981"/>
                  <a:gd name="f63" fmla="val 144035"/>
                  <a:gd name="f64" fmla="val 79804"/>
                  <a:gd name="f65" fmla="val 202991"/>
                  <a:gd name="f66" fmla="val 171263"/>
                  <a:gd name="f67" fmla="val 156166"/>
                  <a:gd name="f68" fmla="val 158622"/>
                  <a:gd name="f69" fmla="val 7512"/>
                  <a:gd name="f70" fmla="val 29819"/>
                  <a:gd name="f71" fmla="val 190625"/>
                  <a:gd name="f72" fmla="val 217738"/>
                  <a:gd name="f73" fmla="val 261208"/>
                  <a:gd name="f74" fmla="val 435277"/>
                  <a:gd name="f75" fmla="val 318381"/>
                  <a:gd name="f76" fmla="val 237974"/>
                  <a:gd name="f77" fmla="val 336381"/>
                  <a:gd name="f78" fmla="val 459563"/>
                  <a:gd name="f79" fmla="val 532831"/>
                  <a:gd name="f80" fmla="val 207356"/>
                  <a:gd name="f81" fmla="val 614527"/>
                  <a:gd name="f82" fmla="val 177621"/>
                  <a:gd name="f83" fmla="val 699666"/>
                  <a:gd name="f84" fmla="val 165103"/>
                  <a:gd name="f85" fmla="val 727586"/>
                  <a:gd name="f86" fmla="val 6739"/>
                  <a:gd name="f87" fmla="val 856051"/>
                  <a:gd name="f88" fmla="val 883970"/>
                  <a:gd name="f89" fmla="val 165102"/>
                  <a:gd name="f90" fmla="val 969110"/>
                  <a:gd name="f91" fmla="val 1050806"/>
                  <a:gd name="f92" fmla="val 1124073"/>
                  <a:gd name="f93" fmla="+- 0 0 -90"/>
                  <a:gd name="f94" fmla="*/ f3 1 1583637"/>
                  <a:gd name="f95" fmla="*/ f4 1 1583637"/>
                  <a:gd name="f96" fmla="+- f6 0 f5"/>
                  <a:gd name="f97" fmla="*/ f93 f0 1"/>
                  <a:gd name="f98" fmla="*/ f96 1 1583637"/>
                  <a:gd name="f99" fmla="*/ 1124074 f96 1"/>
                  <a:gd name="f100" fmla="*/ 252493 f96 1"/>
                  <a:gd name="f101" fmla="*/ 1247256 f96 1"/>
                  <a:gd name="f102" fmla="*/ 149126 f96 1"/>
                  <a:gd name="f103" fmla="*/ 1345663 f96 1"/>
                  <a:gd name="f104" fmla="*/ 231701 f96 1"/>
                  <a:gd name="f105" fmla="*/ 1265256 f96 1"/>
                  <a:gd name="f106" fmla="*/ 370961 f96 1"/>
                  <a:gd name="f107" fmla="*/ 1393012 f96 1"/>
                  <a:gd name="f108" fmla="*/ 592241 f96 1"/>
                  <a:gd name="f109" fmla="*/ 1553818 f96 1"/>
                  <a:gd name="f110" fmla="*/ 592237 f96 1"/>
                  <a:gd name="f111" fmla="*/ 1576125 f96 1"/>
                  <a:gd name="f112" fmla="*/ 718748 f96 1"/>
                  <a:gd name="f113" fmla="*/ 1425015 f96 1"/>
                  <a:gd name="f114" fmla="*/ 773743 f96 1"/>
                  <a:gd name="f115" fmla="*/ 1380646 f96 1"/>
                  <a:gd name="f116" fmla="*/ 1025372 f96 1"/>
                  <a:gd name="f117" fmla="*/ 1503833 f96 1"/>
                  <a:gd name="f118" fmla="*/ 1128733 f96 1"/>
                  <a:gd name="f119" fmla="*/ 1439602 f96 1"/>
                  <a:gd name="f120" fmla="*/ 1239984 f96 1"/>
                  <a:gd name="f121" fmla="*/ 1288495 f96 1"/>
                  <a:gd name="f122" fmla="*/ 1184982 f96 1"/>
                  <a:gd name="f123" fmla="*/ 1092761 f96 1"/>
                  <a:gd name="f124" fmla="*/ 1349222 f96 1"/>
                  <a:gd name="f125" fmla="*/ 1120689 f96 1"/>
                  <a:gd name="f126" fmla="*/ 1507584 f96 1"/>
                  <a:gd name="f127" fmla="*/ 999974 f96 1"/>
                  <a:gd name="f128" fmla="*/ 1551521 f96 1"/>
                  <a:gd name="f129" fmla="*/ 919574 f96 1"/>
                  <a:gd name="f130" fmla="*/ 1412257 f96 1"/>
                  <a:gd name="f131" fmla="*/ 664062 f96 1"/>
                  <a:gd name="f132" fmla="*/ 583663 f96 1"/>
                  <a:gd name="f133" fmla="*/ 462948 f96 1"/>
                  <a:gd name="f134" fmla="*/ 490876 f96 1"/>
                  <a:gd name="f135" fmla="*/ 295142 f96 1"/>
                  <a:gd name="f136" fmla="*/ 1184981 f96 1"/>
                  <a:gd name="f137" fmla="*/ 144035 f96 1"/>
                  <a:gd name="f138" fmla="*/ 79804 f96 1"/>
                  <a:gd name="f139" fmla="*/ 202991 f96 1"/>
                  <a:gd name="f140" fmla="*/ 158622 f96 1"/>
                  <a:gd name="f141" fmla="*/ 7512 f96 1"/>
                  <a:gd name="f142" fmla="*/ 29819 f96 1"/>
                  <a:gd name="f143" fmla="*/ 190625 f96 1"/>
                  <a:gd name="f144" fmla="*/ 318381 f96 1"/>
                  <a:gd name="f145" fmla="*/ 237974 f96 1"/>
                  <a:gd name="f146" fmla="*/ 336381 f96 1"/>
                  <a:gd name="f147" fmla="*/ 459563 f96 1"/>
                  <a:gd name="f148" fmla="*/ 699666 f96 1"/>
                  <a:gd name="f149" fmla="*/ 165103 f96 1"/>
                  <a:gd name="f150" fmla="*/ 727586 f96 1"/>
                  <a:gd name="f151" fmla="*/ 6739 f96 1"/>
                  <a:gd name="f152" fmla="*/ 856051 f96 1"/>
                  <a:gd name="f153" fmla="*/ 883970 f96 1"/>
                  <a:gd name="f154" fmla="*/ 165102 f96 1"/>
                  <a:gd name="f155" fmla="*/ 1124073 f96 1"/>
                  <a:gd name="f156" fmla="*/ f97 1 f2"/>
                  <a:gd name="f157" fmla="*/ f99 1 1583637"/>
                  <a:gd name="f158" fmla="*/ f100 1 1583637"/>
                  <a:gd name="f159" fmla="*/ f101 1 1583637"/>
                  <a:gd name="f160" fmla="*/ f102 1 1583637"/>
                  <a:gd name="f161" fmla="*/ f103 1 1583637"/>
                  <a:gd name="f162" fmla="*/ f104 1 1583637"/>
                  <a:gd name="f163" fmla="*/ f105 1 1583637"/>
                  <a:gd name="f164" fmla="*/ f106 1 1583637"/>
                  <a:gd name="f165" fmla="*/ f107 1 1583637"/>
                  <a:gd name="f166" fmla="*/ f108 1 1583637"/>
                  <a:gd name="f167" fmla="*/ f109 1 1583637"/>
                  <a:gd name="f168" fmla="*/ f110 1 1583637"/>
                  <a:gd name="f169" fmla="*/ f111 1 1583637"/>
                  <a:gd name="f170" fmla="*/ f112 1 1583637"/>
                  <a:gd name="f171" fmla="*/ f113 1 1583637"/>
                  <a:gd name="f172" fmla="*/ f114 1 1583637"/>
                  <a:gd name="f173" fmla="*/ f115 1 1583637"/>
                  <a:gd name="f174" fmla="*/ f116 1 1583637"/>
                  <a:gd name="f175" fmla="*/ f117 1 1583637"/>
                  <a:gd name="f176" fmla="*/ f118 1 1583637"/>
                  <a:gd name="f177" fmla="*/ f119 1 1583637"/>
                  <a:gd name="f178" fmla="*/ f120 1 1583637"/>
                  <a:gd name="f179" fmla="*/ f121 1 1583637"/>
                  <a:gd name="f180" fmla="*/ f122 1 1583637"/>
                  <a:gd name="f181" fmla="*/ f123 1 1583637"/>
                  <a:gd name="f182" fmla="*/ f124 1 1583637"/>
                  <a:gd name="f183" fmla="*/ f125 1 1583637"/>
                  <a:gd name="f184" fmla="*/ f126 1 1583637"/>
                  <a:gd name="f185" fmla="*/ f127 1 1583637"/>
                  <a:gd name="f186" fmla="*/ f128 1 1583637"/>
                  <a:gd name="f187" fmla="*/ f129 1 1583637"/>
                  <a:gd name="f188" fmla="*/ f130 1 1583637"/>
                  <a:gd name="f189" fmla="*/ f131 1 1583637"/>
                  <a:gd name="f190" fmla="*/ f132 1 1583637"/>
                  <a:gd name="f191" fmla="*/ f133 1 1583637"/>
                  <a:gd name="f192" fmla="*/ f134 1 1583637"/>
                  <a:gd name="f193" fmla="*/ f135 1 1583637"/>
                  <a:gd name="f194" fmla="*/ f136 1 1583637"/>
                  <a:gd name="f195" fmla="*/ f137 1 1583637"/>
                  <a:gd name="f196" fmla="*/ f138 1 1583637"/>
                  <a:gd name="f197" fmla="*/ f139 1 1583637"/>
                  <a:gd name="f198" fmla="*/ f140 1 1583637"/>
                  <a:gd name="f199" fmla="*/ f141 1 1583637"/>
                  <a:gd name="f200" fmla="*/ f142 1 1583637"/>
                  <a:gd name="f201" fmla="*/ f143 1 1583637"/>
                  <a:gd name="f202" fmla="*/ f144 1 1583637"/>
                  <a:gd name="f203" fmla="*/ f145 1 1583637"/>
                  <a:gd name="f204" fmla="*/ f146 1 1583637"/>
                  <a:gd name="f205" fmla="*/ f147 1 1583637"/>
                  <a:gd name="f206" fmla="*/ f148 1 1583637"/>
                  <a:gd name="f207" fmla="*/ f149 1 1583637"/>
                  <a:gd name="f208" fmla="*/ f150 1 1583637"/>
                  <a:gd name="f209" fmla="*/ f151 1 1583637"/>
                  <a:gd name="f210" fmla="*/ f152 1 1583637"/>
                  <a:gd name="f211" fmla="*/ f153 1 1583637"/>
                  <a:gd name="f212" fmla="*/ f154 1 1583637"/>
                  <a:gd name="f213" fmla="*/ f155 1 1583637"/>
                  <a:gd name="f214" fmla="*/ f5 1 f98"/>
                  <a:gd name="f215" fmla="*/ f6 1 f98"/>
                  <a:gd name="f216" fmla="+- f156 0 f1"/>
                  <a:gd name="f217" fmla="*/ f157 1 f98"/>
                  <a:gd name="f218" fmla="*/ f158 1 f98"/>
                  <a:gd name="f219" fmla="*/ f159 1 f98"/>
                  <a:gd name="f220" fmla="*/ f160 1 f98"/>
                  <a:gd name="f221" fmla="*/ f161 1 f98"/>
                  <a:gd name="f222" fmla="*/ f162 1 f98"/>
                  <a:gd name="f223" fmla="*/ f163 1 f98"/>
                  <a:gd name="f224" fmla="*/ f164 1 f98"/>
                  <a:gd name="f225" fmla="*/ f165 1 f98"/>
                  <a:gd name="f226" fmla="*/ f166 1 f98"/>
                  <a:gd name="f227" fmla="*/ f167 1 f98"/>
                  <a:gd name="f228" fmla="*/ f168 1 f98"/>
                  <a:gd name="f229" fmla="*/ f169 1 f98"/>
                  <a:gd name="f230" fmla="*/ f170 1 f98"/>
                  <a:gd name="f231" fmla="*/ f171 1 f98"/>
                  <a:gd name="f232" fmla="*/ f172 1 f98"/>
                  <a:gd name="f233" fmla="*/ f173 1 f98"/>
                  <a:gd name="f234" fmla="*/ f174 1 f98"/>
                  <a:gd name="f235" fmla="*/ f175 1 f98"/>
                  <a:gd name="f236" fmla="*/ f176 1 f98"/>
                  <a:gd name="f237" fmla="*/ f177 1 f98"/>
                  <a:gd name="f238" fmla="*/ f178 1 f98"/>
                  <a:gd name="f239" fmla="*/ f179 1 f98"/>
                  <a:gd name="f240" fmla="*/ f180 1 f98"/>
                  <a:gd name="f241" fmla="*/ f181 1 f98"/>
                  <a:gd name="f242" fmla="*/ f182 1 f98"/>
                  <a:gd name="f243" fmla="*/ f183 1 f98"/>
                  <a:gd name="f244" fmla="*/ f184 1 f98"/>
                  <a:gd name="f245" fmla="*/ f185 1 f98"/>
                  <a:gd name="f246" fmla="*/ f186 1 f98"/>
                  <a:gd name="f247" fmla="*/ f187 1 f98"/>
                  <a:gd name="f248" fmla="*/ f188 1 f98"/>
                  <a:gd name="f249" fmla="*/ f189 1 f98"/>
                  <a:gd name="f250" fmla="*/ f190 1 f98"/>
                  <a:gd name="f251" fmla="*/ f191 1 f98"/>
                  <a:gd name="f252" fmla="*/ f192 1 f98"/>
                  <a:gd name="f253" fmla="*/ f193 1 f98"/>
                  <a:gd name="f254" fmla="*/ f194 1 f98"/>
                  <a:gd name="f255" fmla="*/ f195 1 f98"/>
                  <a:gd name="f256" fmla="*/ f196 1 f98"/>
                  <a:gd name="f257" fmla="*/ f197 1 f98"/>
                  <a:gd name="f258" fmla="*/ f198 1 f98"/>
                  <a:gd name="f259" fmla="*/ f199 1 f98"/>
                  <a:gd name="f260" fmla="*/ f200 1 f98"/>
                  <a:gd name="f261" fmla="*/ f201 1 f98"/>
                  <a:gd name="f262" fmla="*/ f202 1 f98"/>
                  <a:gd name="f263" fmla="*/ f203 1 f98"/>
                  <a:gd name="f264" fmla="*/ f204 1 f98"/>
                  <a:gd name="f265" fmla="*/ f205 1 f98"/>
                  <a:gd name="f266" fmla="*/ f206 1 f98"/>
                  <a:gd name="f267" fmla="*/ f207 1 f98"/>
                  <a:gd name="f268" fmla="*/ f208 1 f98"/>
                  <a:gd name="f269" fmla="*/ f209 1 f98"/>
                  <a:gd name="f270" fmla="*/ f210 1 f98"/>
                  <a:gd name="f271" fmla="*/ f211 1 f98"/>
                  <a:gd name="f272" fmla="*/ f212 1 f98"/>
                  <a:gd name="f273" fmla="*/ f213 1 f98"/>
                  <a:gd name="f274" fmla="*/ f214 f94 1"/>
                  <a:gd name="f275" fmla="*/ f215 f94 1"/>
                  <a:gd name="f276" fmla="*/ f215 f95 1"/>
                  <a:gd name="f277" fmla="*/ f214 f95 1"/>
                  <a:gd name="f278" fmla="*/ f217 f94 1"/>
                  <a:gd name="f279" fmla="*/ f218 f95 1"/>
                  <a:gd name="f280" fmla="*/ f219 f94 1"/>
                  <a:gd name="f281" fmla="*/ f220 f95 1"/>
                  <a:gd name="f282" fmla="*/ f221 f94 1"/>
                  <a:gd name="f283" fmla="*/ f222 f95 1"/>
                  <a:gd name="f284" fmla="*/ f223 f94 1"/>
                  <a:gd name="f285" fmla="*/ f224 f95 1"/>
                  <a:gd name="f286" fmla="*/ f225 f94 1"/>
                  <a:gd name="f287" fmla="*/ f226 f95 1"/>
                  <a:gd name="f288" fmla="*/ f227 f94 1"/>
                  <a:gd name="f289" fmla="*/ f228 f95 1"/>
                  <a:gd name="f290" fmla="*/ f229 f94 1"/>
                  <a:gd name="f291" fmla="*/ f230 f95 1"/>
                  <a:gd name="f292" fmla="*/ f231 f94 1"/>
                  <a:gd name="f293" fmla="*/ f232 f95 1"/>
                  <a:gd name="f294" fmla="*/ f233 f94 1"/>
                  <a:gd name="f295" fmla="*/ f234 f95 1"/>
                  <a:gd name="f296" fmla="*/ f235 f94 1"/>
                  <a:gd name="f297" fmla="*/ f236 f95 1"/>
                  <a:gd name="f298" fmla="*/ f237 f94 1"/>
                  <a:gd name="f299" fmla="*/ f238 f95 1"/>
                  <a:gd name="f300" fmla="*/ f239 f94 1"/>
                  <a:gd name="f301" fmla="*/ f240 f95 1"/>
                  <a:gd name="f302" fmla="*/ f241 f94 1"/>
                  <a:gd name="f303" fmla="*/ f242 f95 1"/>
                  <a:gd name="f304" fmla="*/ f243 f94 1"/>
                  <a:gd name="f305" fmla="*/ f244 f95 1"/>
                  <a:gd name="f306" fmla="*/ f245 f94 1"/>
                  <a:gd name="f307" fmla="*/ f246 f95 1"/>
                  <a:gd name="f308" fmla="*/ f247 f94 1"/>
                  <a:gd name="f309" fmla="*/ f248 f95 1"/>
                  <a:gd name="f310" fmla="*/ f249 f94 1"/>
                  <a:gd name="f311" fmla="*/ f250 f94 1"/>
                  <a:gd name="f312" fmla="*/ f251 f94 1"/>
                  <a:gd name="f313" fmla="*/ f252 f94 1"/>
                  <a:gd name="f314" fmla="*/ f253 f94 1"/>
                  <a:gd name="f315" fmla="*/ f254 f95 1"/>
                  <a:gd name="f316" fmla="*/ f255 f94 1"/>
                  <a:gd name="f317" fmla="*/ f256 f94 1"/>
                  <a:gd name="f318" fmla="*/ f257 f94 1"/>
                  <a:gd name="f319" fmla="*/ f258 f94 1"/>
                  <a:gd name="f320" fmla="*/ f259 f94 1"/>
                  <a:gd name="f321" fmla="*/ f260 f94 1"/>
                  <a:gd name="f322" fmla="*/ f261 f94 1"/>
                  <a:gd name="f323" fmla="*/ f262 f94 1"/>
                  <a:gd name="f324" fmla="*/ f263 f94 1"/>
                  <a:gd name="f325" fmla="*/ f264 f94 1"/>
                  <a:gd name="f326" fmla="*/ f265 f94 1"/>
                  <a:gd name="f327" fmla="*/ f266 f94 1"/>
                  <a:gd name="f328" fmla="*/ f267 f95 1"/>
                  <a:gd name="f329" fmla="*/ f268 f94 1"/>
                  <a:gd name="f330" fmla="*/ f269 f95 1"/>
                  <a:gd name="f331" fmla="*/ f270 f94 1"/>
                  <a:gd name="f332" fmla="*/ f271 f94 1"/>
                  <a:gd name="f333" fmla="*/ f272 f95 1"/>
                  <a:gd name="f334" fmla="*/ f273 f94 1"/>
                </a:gdLst>
                <a:ahLst/>
                <a:cxnLst>
                  <a:cxn ang="3cd4">
                    <a:pos x="hc" y="t"/>
                  </a:cxn>
                  <a:cxn ang="0">
                    <a:pos x="r" y="vc"/>
                  </a:cxn>
                  <a:cxn ang="cd4">
                    <a:pos x="hc" y="b"/>
                  </a:cxn>
                  <a:cxn ang="cd2">
                    <a:pos x="l" y="vc"/>
                  </a:cxn>
                  <a:cxn ang="f216">
                    <a:pos x="f278" y="f279"/>
                  </a:cxn>
                  <a:cxn ang="f216">
                    <a:pos x="f280" y="f281"/>
                  </a:cxn>
                  <a:cxn ang="f216">
                    <a:pos x="f282" y="f283"/>
                  </a:cxn>
                  <a:cxn ang="f216">
                    <a:pos x="f284" y="f285"/>
                  </a:cxn>
                  <a:cxn ang="f216">
                    <a:pos x="f286" y="f287"/>
                  </a:cxn>
                  <a:cxn ang="f216">
                    <a:pos x="f288" y="f289"/>
                  </a:cxn>
                  <a:cxn ang="f216">
                    <a:pos x="f290" y="f291"/>
                  </a:cxn>
                  <a:cxn ang="f216">
                    <a:pos x="f292" y="f293"/>
                  </a:cxn>
                  <a:cxn ang="f216">
                    <a:pos x="f294" y="f295"/>
                  </a:cxn>
                  <a:cxn ang="f216">
                    <a:pos x="f296" y="f297"/>
                  </a:cxn>
                  <a:cxn ang="f216">
                    <a:pos x="f298" y="f299"/>
                  </a:cxn>
                  <a:cxn ang="f216">
                    <a:pos x="f300" y="f301"/>
                  </a:cxn>
                  <a:cxn ang="f216">
                    <a:pos x="f302" y="f303"/>
                  </a:cxn>
                  <a:cxn ang="f216">
                    <a:pos x="f304" y="f305"/>
                  </a:cxn>
                  <a:cxn ang="f216">
                    <a:pos x="f306" y="f307"/>
                  </a:cxn>
                  <a:cxn ang="f216">
                    <a:pos x="f308" y="f309"/>
                  </a:cxn>
                  <a:cxn ang="f216">
                    <a:pos x="f310" y="f309"/>
                  </a:cxn>
                  <a:cxn ang="f216">
                    <a:pos x="f311" y="f307"/>
                  </a:cxn>
                  <a:cxn ang="f216">
                    <a:pos x="f312" y="f305"/>
                  </a:cxn>
                  <a:cxn ang="f216">
                    <a:pos x="f313" y="f303"/>
                  </a:cxn>
                  <a:cxn ang="f216">
                    <a:pos x="f314" y="f315"/>
                  </a:cxn>
                  <a:cxn ang="f216">
                    <a:pos x="f316" y="f299"/>
                  </a:cxn>
                  <a:cxn ang="f216">
                    <a:pos x="f317" y="f297"/>
                  </a:cxn>
                  <a:cxn ang="f216">
                    <a:pos x="f318" y="f295"/>
                  </a:cxn>
                  <a:cxn ang="f216">
                    <a:pos x="f319" y="f293"/>
                  </a:cxn>
                  <a:cxn ang="f216">
                    <a:pos x="f320" y="f291"/>
                  </a:cxn>
                  <a:cxn ang="f216">
                    <a:pos x="f321" y="f289"/>
                  </a:cxn>
                  <a:cxn ang="f216">
                    <a:pos x="f322" y="f287"/>
                  </a:cxn>
                  <a:cxn ang="f216">
                    <a:pos x="f323" y="f285"/>
                  </a:cxn>
                  <a:cxn ang="f216">
                    <a:pos x="f324" y="f283"/>
                  </a:cxn>
                  <a:cxn ang="f216">
                    <a:pos x="f325" y="f281"/>
                  </a:cxn>
                  <a:cxn ang="f216">
                    <a:pos x="f326" y="f279"/>
                  </a:cxn>
                  <a:cxn ang="f216">
                    <a:pos x="f327" y="f328"/>
                  </a:cxn>
                  <a:cxn ang="f216">
                    <a:pos x="f329" y="f330"/>
                  </a:cxn>
                  <a:cxn ang="f216">
                    <a:pos x="f331" y="f330"/>
                  </a:cxn>
                  <a:cxn ang="f216">
                    <a:pos x="f332" y="f333"/>
                  </a:cxn>
                  <a:cxn ang="f216">
                    <a:pos x="f334" y="f279"/>
                  </a:cxn>
                  <a:cxn ang="f216">
                    <a:pos x="f278" y="f279"/>
                  </a:cxn>
                </a:cxnLst>
                <a:rect l="f274" t="f277" r="f275" b="f276"/>
                <a:pathLst>
                  <a:path w="1583637" h="1583637">
                    <a:moveTo>
                      <a:pt x="f7" y="f8"/>
                    </a:moveTo>
                    <a:lnTo>
                      <a:pt x="f9" y="f10"/>
                    </a:lnTo>
                    <a:lnTo>
                      <a:pt x="f11" y="f12"/>
                    </a:lnTo>
                    <a:lnTo>
                      <a:pt x="f13" y="f14"/>
                    </a:lnTo>
                    <a:cubicBezTo>
                      <a:pt x="f15" y="f16"/>
                      <a:pt x="f17" y="f18"/>
                      <a:pt x="f19" y="f20"/>
                    </a:cubicBezTo>
                    <a:lnTo>
                      <a:pt x="f21" y="f22"/>
                    </a:lnTo>
                    <a:lnTo>
                      <a:pt x="f23" y="f24"/>
                    </a:lnTo>
                    <a:lnTo>
                      <a:pt x="f25" y="f26"/>
                    </a:lnTo>
                    <a:cubicBezTo>
                      <a:pt x="f27" y="f28"/>
                      <a:pt x="f29" y="f30"/>
                      <a:pt x="f31" y="f32"/>
                    </a:cubicBezTo>
                    <a:lnTo>
                      <a:pt x="f33" y="f34"/>
                    </a:lnTo>
                    <a:lnTo>
                      <a:pt x="f35" y="f36"/>
                    </a:lnTo>
                    <a:lnTo>
                      <a:pt x="f37" y="f38"/>
                    </a:lnTo>
                    <a:cubicBezTo>
                      <a:pt x="f39" y="f40"/>
                      <a:pt x="f41" y="f42"/>
                      <a:pt x="f43" y="f44"/>
                    </a:cubicBezTo>
                    <a:lnTo>
                      <a:pt x="f45" y="f46"/>
                    </a:lnTo>
                    <a:lnTo>
                      <a:pt x="f47" y="f48"/>
                    </a:lnTo>
                    <a:lnTo>
                      <a:pt x="f49" y="f50"/>
                    </a:lnTo>
                    <a:cubicBezTo>
                      <a:pt x="f51" y="f52"/>
                      <a:pt x="f53" y="f52"/>
                      <a:pt x="f54" y="f50"/>
                    </a:cubicBezTo>
                    <a:lnTo>
                      <a:pt x="f55" y="f48"/>
                    </a:lnTo>
                    <a:lnTo>
                      <a:pt x="f56" y="f46"/>
                    </a:lnTo>
                    <a:lnTo>
                      <a:pt x="f57" y="f44"/>
                    </a:lnTo>
                    <a:cubicBezTo>
                      <a:pt x="f58" y="f42"/>
                      <a:pt x="f59" y="f60"/>
                      <a:pt x="f61" y="f62"/>
                    </a:cubicBezTo>
                    <a:lnTo>
                      <a:pt x="f63" y="f36"/>
                    </a:lnTo>
                    <a:lnTo>
                      <a:pt x="f64" y="f34"/>
                    </a:lnTo>
                    <a:lnTo>
                      <a:pt x="f65" y="f32"/>
                    </a:lnTo>
                    <a:cubicBezTo>
                      <a:pt x="f66" y="f30"/>
                      <a:pt x="f67" y="f28"/>
                      <a:pt x="f68" y="f26"/>
                    </a:cubicBezTo>
                    <a:lnTo>
                      <a:pt x="f69" y="f24"/>
                    </a:lnTo>
                    <a:lnTo>
                      <a:pt x="f70" y="f22"/>
                    </a:lnTo>
                    <a:lnTo>
                      <a:pt x="f71" y="f20"/>
                    </a:lnTo>
                    <a:cubicBezTo>
                      <a:pt x="f72" y="f18"/>
                      <a:pt x="f73" y="f74"/>
                      <a:pt x="f75" y="f14"/>
                    </a:cubicBezTo>
                    <a:lnTo>
                      <a:pt x="f76" y="f12"/>
                    </a:lnTo>
                    <a:lnTo>
                      <a:pt x="f77" y="f10"/>
                    </a:lnTo>
                    <a:lnTo>
                      <a:pt x="f78" y="f8"/>
                    </a:lnTo>
                    <a:cubicBezTo>
                      <a:pt x="f79" y="f80"/>
                      <a:pt x="f81" y="f82"/>
                      <a:pt x="f83" y="f84"/>
                    </a:cubicBezTo>
                    <a:lnTo>
                      <a:pt x="f85" y="f86"/>
                    </a:lnTo>
                    <a:lnTo>
                      <a:pt x="f87" y="f86"/>
                    </a:lnTo>
                    <a:lnTo>
                      <a:pt x="f88" y="f89"/>
                    </a:lnTo>
                    <a:cubicBezTo>
                      <a:pt x="f90" y="f82"/>
                      <a:pt x="f91" y="f80"/>
                      <a:pt x="f92" y="f8"/>
                    </a:cubicBezTo>
                    <a:lnTo>
                      <a:pt x="f7" y="f8"/>
                    </a:lnTo>
                    <a:close/>
                  </a:path>
                </a:pathLst>
              </a:custGeom>
              <a:solidFill>
                <a:srgbClr val="52C3CB"/>
              </a:solidFill>
              <a:ln cap="flat">
                <a:noFill/>
                <a:prstDash val="solid"/>
              </a:ln>
            </p:spPr>
            <p:txBody>
              <a:bodyPr vert="horz" wrap="square" lIns="475305" tIns="731520" rIns="475305" bIns="582335" anchor="ctr" anchorCtr="1" compatLnSpc="1">
                <a:noAutofit/>
              </a:bodyPr>
              <a:ls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777959" rtl="0" eaLnBrk="1" fontAlgn="auto" latinLnBrk="0" hangingPunct="1">
                  <a:lnSpc>
                    <a:spcPct val="90000"/>
                  </a:lnSpc>
                  <a:spcBef>
                    <a:spcPts val="0"/>
                  </a:spcBef>
                  <a:spcAft>
                    <a:spcPts val="1700"/>
                  </a:spcAft>
                  <a:buClrTx/>
                  <a:buSzTx/>
                  <a:buFontTx/>
                  <a:buNone/>
                  <a:tabLst/>
                  <a:defRPr sz="1800" b="0" i="0" u="none" strike="noStrike" kern="0" cap="none" spc="0" baseline="0">
                    <a:solidFill>
                      <a:srgbClr val="000000"/>
                    </a:solidFill>
                    <a:uFillTx/>
                  </a:defRPr>
                </a:pPr>
                <a:endParaRPr kumimoji="0" lang="lt-LT" sz="40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4" name="Oval 49">
                <a:extLst>
                  <a:ext uri="{FF2B5EF4-FFF2-40B4-BE49-F238E27FC236}">
                    <a16:creationId xmlns:a16="http://schemas.microsoft.com/office/drawing/2014/main" id="{F39C6A23-7605-775F-6A66-5DA752A0E49B}"/>
                  </a:ext>
                </a:extLst>
              </p:cNvPr>
              <p:cNvSpPr/>
              <p:nvPr/>
            </p:nvSpPr>
            <p:spPr>
              <a:xfrm>
                <a:off x="5072313" y="3611724"/>
                <a:ext cx="793690" cy="79369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52C3CB"/>
              </a:solidFill>
              <a:ln w="38103" cap="flat">
                <a:solidFill>
                  <a:srgbClr val="319DA4"/>
                </a:solidFill>
                <a:prstDash val="solid"/>
                <a:miter/>
              </a:ln>
            </p:spPr>
            <p:txBody>
              <a:bodyPr vert="horz" wrap="square" lIns="91440" tIns="45720" rIns="91440" bIns="45720" anchor="ctr" anchorCtr="1" compatLnSpc="1">
                <a:noAutofit/>
              </a:bodyPr>
              <a:ls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lt-LT" sz="4267" b="0" i="0" u="none" strike="noStrike" kern="1200" cap="none" spc="0" normalizeH="0" baseline="0" noProof="0" dirty="0">
                  <a:ln>
                    <a:noFill/>
                  </a:ln>
                  <a:solidFill>
                    <a:srgbClr val="FFFFFF"/>
                  </a:solidFill>
                  <a:effectLst/>
                  <a:uLnTx/>
                  <a:uFillTx/>
                  <a:latin typeface="Calibri"/>
                  <a:ea typeface="+mn-ea"/>
                  <a:cs typeface="+mn-cs"/>
                </a:endParaRPr>
              </a:p>
            </p:txBody>
          </p:sp>
        </p:grpSp>
        <p:sp>
          <p:nvSpPr>
            <p:cNvPr id="22" name="Freeform 9">
              <a:extLst>
                <a:ext uri="{FF2B5EF4-FFF2-40B4-BE49-F238E27FC236}">
                  <a16:creationId xmlns:a16="http://schemas.microsoft.com/office/drawing/2014/main" id="{3CD01E4D-2FC8-EA97-F6F0-F9F82C446728}"/>
                </a:ext>
              </a:extLst>
            </p:cNvPr>
            <p:cNvSpPr/>
            <p:nvPr/>
          </p:nvSpPr>
          <p:spPr>
            <a:xfrm rot="2024111">
              <a:off x="5353410" y="3741314"/>
              <a:ext cx="231507" cy="534503"/>
            </a:xfrm>
            <a:custGeom>
              <a:avLst/>
              <a:gdLst>
                <a:gd name="f0" fmla="val 10800000"/>
                <a:gd name="f1" fmla="val 5400000"/>
                <a:gd name="f2" fmla="val 180"/>
                <a:gd name="f3" fmla="val w"/>
                <a:gd name="f4" fmla="val h"/>
                <a:gd name="f5" fmla="val 0"/>
                <a:gd name="f6" fmla="val 168"/>
                <a:gd name="f7" fmla="val 392"/>
                <a:gd name="f8" fmla="val 84"/>
                <a:gd name="f9" fmla="val 112"/>
                <a:gd name="f10" fmla="val 23"/>
                <a:gd name="f11" fmla="val 134"/>
                <a:gd name="f12" fmla="val 50"/>
                <a:gd name="f13" fmla="val 54"/>
                <a:gd name="f14" fmla="val 57"/>
                <a:gd name="f15" fmla="val 61"/>
                <a:gd name="f16" fmla="val 133"/>
                <a:gd name="f17" fmla="val 148"/>
                <a:gd name="f18" fmla="val 73"/>
                <a:gd name="f19" fmla="val 154"/>
                <a:gd name="f20" fmla="val 278"/>
                <a:gd name="f21" fmla="val 284"/>
                <a:gd name="f22" fmla="val 377"/>
                <a:gd name="f23" fmla="val 385"/>
                <a:gd name="f24" fmla="val 67"/>
                <a:gd name="f25" fmla="val 75"/>
                <a:gd name="f26" fmla="val 93"/>
                <a:gd name="f27" fmla="val 101"/>
                <a:gd name="f28" fmla="val 107"/>
                <a:gd name="f29" fmla="val 357"/>
                <a:gd name="f30" fmla="val 143"/>
                <a:gd name="f31" fmla="val 150"/>
                <a:gd name="f32" fmla="val 157"/>
                <a:gd name="f33" fmla="val 350"/>
                <a:gd name="f34" fmla="val 343"/>
                <a:gd name="f35" fmla="val 335"/>
                <a:gd name="f36" fmla="val 329"/>
                <a:gd name="f37" fmla="val 321"/>
                <a:gd name="f38" fmla="val 314"/>
                <a:gd name="f39" fmla="val 307"/>
                <a:gd name="f40" fmla="val 299"/>
                <a:gd name="f41" fmla="val 293"/>
                <a:gd name="f42" fmla="val 283"/>
                <a:gd name="f43" fmla="val 95"/>
                <a:gd name="f44" fmla="val 277"/>
                <a:gd name="f45" fmla="val 156"/>
                <a:gd name="f46" fmla="val 110"/>
                <a:gd name="f47" fmla="val 114"/>
                <a:gd name="f48" fmla="val 117"/>
                <a:gd name="f49" fmla="val 145"/>
                <a:gd name="f50" fmla="val 153"/>
                <a:gd name="f51" fmla="val 42"/>
                <a:gd name="f52" fmla="val 132"/>
                <a:gd name="f53" fmla="val 36"/>
                <a:gd name="f54" fmla="val 126"/>
                <a:gd name="f55" fmla="val 15"/>
                <a:gd name="f56" fmla="val 31"/>
                <a:gd name="f57" fmla="val 97"/>
                <a:gd name="f58" fmla="val 41"/>
                <a:gd name="f59" fmla="val 106"/>
                <a:gd name="f60" fmla="val 59"/>
                <a:gd name="f61" fmla="val 62"/>
                <a:gd name="f62" fmla="val 119"/>
                <a:gd name="f63" fmla="val 129"/>
                <a:gd name="f64" fmla="val 87"/>
                <a:gd name="f65" fmla="val 100"/>
                <a:gd name="f66" fmla="val 118"/>
                <a:gd name="f67" fmla="val 111"/>
                <a:gd name="f68" fmla="val 105"/>
                <a:gd name="f69" fmla="val 96"/>
                <a:gd name="f70" fmla="val 88"/>
                <a:gd name="f71" fmla="val 79"/>
                <a:gd name="f72" fmla="val 72"/>
                <a:gd name="f73" fmla="val 63"/>
                <a:gd name="f74" fmla="val 49"/>
                <a:gd name="f75" fmla="val 38"/>
                <a:gd name="f76" fmla="val 71"/>
                <a:gd name="f77" fmla="+- 0 0 -90"/>
                <a:gd name="f78" fmla="*/ f3 1 168"/>
                <a:gd name="f79" fmla="*/ f4 1 392"/>
                <a:gd name="f80" fmla="+- f7 0 f5"/>
                <a:gd name="f81" fmla="+- f6 0 f5"/>
                <a:gd name="f82" fmla="*/ f77 f0 1"/>
                <a:gd name="f83" fmla="*/ f81 1 168"/>
                <a:gd name="f84" fmla="*/ f80 1 392"/>
                <a:gd name="f85" fmla="*/ f82 1 f2"/>
                <a:gd name="f86" fmla="*/ 0 1 f83"/>
                <a:gd name="f87" fmla="*/ 84 1 f84"/>
                <a:gd name="f88" fmla="*/ 50 1 f83"/>
                <a:gd name="f89" fmla="*/ 134 1 f84"/>
                <a:gd name="f90" fmla="*/ 61 1 f83"/>
                <a:gd name="f91" fmla="*/ 133 1 f84"/>
                <a:gd name="f92" fmla="*/ 148 1 f84"/>
                <a:gd name="f93" fmla="*/ 73 1 f83"/>
                <a:gd name="f94" fmla="*/ 154 1 f84"/>
                <a:gd name="f95" fmla="*/ 278 1 f84"/>
                <a:gd name="f96" fmla="*/ 284 1 f84"/>
                <a:gd name="f97" fmla="*/ 377 1 f84"/>
                <a:gd name="f98" fmla="*/ 75 1 f83"/>
                <a:gd name="f99" fmla="*/ 392 1 f84"/>
                <a:gd name="f100" fmla="*/ 93 1 f83"/>
                <a:gd name="f101" fmla="*/ 107 1 f83"/>
                <a:gd name="f102" fmla="*/ 357 1 f84"/>
                <a:gd name="f103" fmla="*/ 143 1 f83"/>
                <a:gd name="f104" fmla="*/ 157 1 f83"/>
                <a:gd name="f105" fmla="*/ 343 1 f84"/>
                <a:gd name="f106" fmla="*/ 329 1 f84"/>
                <a:gd name="f107" fmla="*/ 321 1 f84"/>
                <a:gd name="f108" fmla="*/ 307 1 f84"/>
                <a:gd name="f109" fmla="*/ 293 1 f84"/>
                <a:gd name="f110" fmla="*/ 283 1 f84"/>
                <a:gd name="f111" fmla="*/ 95 1 f83"/>
                <a:gd name="f112" fmla="*/ 277 1 f84"/>
                <a:gd name="f113" fmla="*/ 156 1 f84"/>
                <a:gd name="f114" fmla="*/ 150 1 f84"/>
                <a:gd name="f115" fmla="*/ 117 1 f83"/>
                <a:gd name="f116" fmla="*/ 168 1 f83"/>
                <a:gd name="f117" fmla="*/ 132 1 f83"/>
                <a:gd name="f118" fmla="*/ 36 1 f84"/>
                <a:gd name="f119" fmla="*/ 84 1 f83"/>
                <a:gd name="f120" fmla="*/ 0 1 f84"/>
                <a:gd name="f121" fmla="*/ 36 1 f83"/>
                <a:gd name="f122" fmla="*/ 31 1 f84"/>
                <a:gd name="f123" fmla="*/ 54 1 f84"/>
                <a:gd name="f124" fmla="*/ 106 1 f83"/>
                <a:gd name="f125" fmla="*/ 62 1 f84"/>
                <a:gd name="f126" fmla="*/ 129 1 f83"/>
                <a:gd name="f127" fmla="*/ 87 1 f84"/>
                <a:gd name="f128" fmla="*/ 105 1 f83"/>
                <a:gd name="f129" fmla="*/ 111 1 f84"/>
                <a:gd name="f130" fmla="*/ 100 1 f84"/>
                <a:gd name="f131" fmla="*/ 63 1 f83"/>
                <a:gd name="f132" fmla="*/ 38 1 f83"/>
                <a:gd name="f133" fmla="*/ 62 1 f83"/>
                <a:gd name="f134" fmla="*/ f6 1 f83"/>
                <a:gd name="f135" fmla="*/ f7 1 f84"/>
                <a:gd name="f136" fmla="+- f85 0 f1"/>
                <a:gd name="f137" fmla="*/ f86 f78 1"/>
                <a:gd name="f138" fmla="*/ f134 f78 1"/>
                <a:gd name="f139" fmla="*/ f135 f79 1"/>
                <a:gd name="f140" fmla="*/ f120 f79 1"/>
                <a:gd name="f141" fmla="*/ f87 f79 1"/>
                <a:gd name="f142" fmla="*/ f88 f78 1"/>
                <a:gd name="f143" fmla="*/ f89 f79 1"/>
                <a:gd name="f144" fmla="*/ f90 f78 1"/>
                <a:gd name="f145" fmla="*/ f91 f79 1"/>
                <a:gd name="f146" fmla="*/ f92 f79 1"/>
                <a:gd name="f147" fmla="*/ f93 f78 1"/>
                <a:gd name="f148" fmla="*/ f94 f79 1"/>
                <a:gd name="f149" fmla="*/ f95 f79 1"/>
                <a:gd name="f150" fmla="*/ f96 f79 1"/>
                <a:gd name="f151" fmla="*/ f97 f79 1"/>
                <a:gd name="f152" fmla="*/ f98 f78 1"/>
                <a:gd name="f153" fmla="*/ f99 f79 1"/>
                <a:gd name="f154" fmla="*/ f100 f78 1"/>
                <a:gd name="f155" fmla="*/ f101 f78 1"/>
                <a:gd name="f156" fmla="*/ f102 f79 1"/>
                <a:gd name="f157" fmla="*/ f103 f78 1"/>
                <a:gd name="f158" fmla="*/ f104 f78 1"/>
                <a:gd name="f159" fmla="*/ f105 f79 1"/>
                <a:gd name="f160" fmla="*/ f106 f79 1"/>
                <a:gd name="f161" fmla="*/ f107 f79 1"/>
                <a:gd name="f162" fmla="*/ f108 f79 1"/>
                <a:gd name="f163" fmla="*/ f109 f79 1"/>
                <a:gd name="f164" fmla="*/ f110 f79 1"/>
                <a:gd name="f165" fmla="*/ f111 f78 1"/>
                <a:gd name="f166" fmla="*/ f112 f79 1"/>
                <a:gd name="f167" fmla="*/ f113 f79 1"/>
                <a:gd name="f168" fmla="*/ f114 f79 1"/>
                <a:gd name="f169" fmla="*/ f115 f78 1"/>
                <a:gd name="f170" fmla="*/ f116 f78 1"/>
                <a:gd name="f171" fmla="*/ f117 f78 1"/>
                <a:gd name="f172" fmla="*/ f118 f79 1"/>
                <a:gd name="f173" fmla="*/ f119 f78 1"/>
                <a:gd name="f174" fmla="*/ f121 f78 1"/>
                <a:gd name="f175" fmla="*/ f122 f79 1"/>
                <a:gd name="f176" fmla="*/ f123 f79 1"/>
                <a:gd name="f177" fmla="*/ f124 f78 1"/>
                <a:gd name="f178" fmla="*/ f125 f79 1"/>
                <a:gd name="f179" fmla="*/ f126 f78 1"/>
                <a:gd name="f180" fmla="*/ f127 f79 1"/>
                <a:gd name="f181" fmla="*/ f128 f78 1"/>
                <a:gd name="f182" fmla="*/ f129 f79 1"/>
                <a:gd name="f183" fmla="*/ f130 f79 1"/>
                <a:gd name="f184" fmla="*/ f131 f78 1"/>
                <a:gd name="f185" fmla="*/ f132 f78 1"/>
                <a:gd name="f186" fmla="*/ f133 f78 1"/>
              </a:gdLst>
              <a:ahLst/>
              <a:cxnLst>
                <a:cxn ang="3cd4">
                  <a:pos x="hc" y="t"/>
                </a:cxn>
                <a:cxn ang="0">
                  <a:pos x="r" y="vc"/>
                </a:cxn>
                <a:cxn ang="cd4">
                  <a:pos x="hc" y="b"/>
                </a:cxn>
                <a:cxn ang="cd2">
                  <a:pos x="l" y="vc"/>
                </a:cxn>
                <a:cxn ang="f136">
                  <a:pos x="f137" y="f141"/>
                </a:cxn>
                <a:cxn ang="f136">
                  <a:pos x="f142" y="f143"/>
                </a:cxn>
                <a:cxn ang="f136">
                  <a:pos x="f144" y="f145"/>
                </a:cxn>
                <a:cxn ang="f136">
                  <a:pos x="f144" y="f146"/>
                </a:cxn>
                <a:cxn ang="f136">
                  <a:pos x="f147" y="f148"/>
                </a:cxn>
                <a:cxn ang="f136">
                  <a:pos x="f147" y="f149"/>
                </a:cxn>
                <a:cxn ang="f136">
                  <a:pos x="f144" y="f150"/>
                </a:cxn>
                <a:cxn ang="f136">
                  <a:pos x="f144" y="f151"/>
                </a:cxn>
                <a:cxn ang="f136">
                  <a:pos x="f152" y="f153"/>
                </a:cxn>
                <a:cxn ang="f136">
                  <a:pos x="f154" y="f153"/>
                </a:cxn>
                <a:cxn ang="f136">
                  <a:pos x="f155" y="f151"/>
                </a:cxn>
                <a:cxn ang="f136">
                  <a:pos x="f155" y="f156"/>
                </a:cxn>
                <a:cxn ang="f136">
                  <a:pos x="f157" y="f156"/>
                </a:cxn>
                <a:cxn ang="f136">
                  <a:pos x="f158" y="f159"/>
                </a:cxn>
                <a:cxn ang="f136">
                  <a:pos x="f157" y="f160"/>
                </a:cxn>
                <a:cxn ang="f136">
                  <a:pos x="f155" y="f160"/>
                </a:cxn>
                <a:cxn ang="f136">
                  <a:pos x="f155" y="f161"/>
                </a:cxn>
                <a:cxn ang="f136">
                  <a:pos x="f157" y="f161"/>
                </a:cxn>
                <a:cxn ang="f136">
                  <a:pos x="f158" y="f162"/>
                </a:cxn>
                <a:cxn ang="f136">
                  <a:pos x="f157" y="f163"/>
                </a:cxn>
                <a:cxn ang="f136">
                  <a:pos x="f155" y="f163"/>
                </a:cxn>
                <a:cxn ang="f136">
                  <a:pos x="f155" y="f164"/>
                </a:cxn>
                <a:cxn ang="f136">
                  <a:pos x="f165" y="f166"/>
                </a:cxn>
                <a:cxn ang="f136">
                  <a:pos x="f165" y="f167"/>
                </a:cxn>
                <a:cxn ang="f136">
                  <a:pos x="f155" y="f168"/>
                </a:cxn>
                <a:cxn ang="f136">
                  <a:pos x="f155" y="f145"/>
                </a:cxn>
                <a:cxn ang="f136">
                  <a:pos x="f169" y="f143"/>
                </a:cxn>
                <a:cxn ang="f136">
                  <a:pos x="f170" y="f141"/>
                </a:cxn>
                <a:cxn ang="f136">
                  <a:pos x="f171" y="f172"/>
                </a:cxn>
                <a:cxn ang="f136">
                  <a:pos x="f173" y="f140"/>
                </a:cxn>
                <a:cxn ang="f136">
                  <a:pos x="f174" y="f172"/>
                </a:cxn>
                <a:cxn ang="f136">
                  <a:pos x="f137" y="f141"/>
                </a:cxn>
                <a:cxn ang="f136">
                  <a:pos x="f173" y="f175"/>
                </a:cxn>
                <a:cxn ang="f136">
                  <a:pos x="f155" y="f176"/>
                </a:cxn>
                <a:cxn ang="f136">
                  <a:pos x="f177" y="f178"/>
                </a:cxn>
                <a:cxn ang="f136">
                  <a:pos x="f179" y="f180"/>
                </a:cxn>
                <a:cxn ang="f136">
                  <a:pos x="f181" y="f182"/>
                </a:cxn>
                <a:cxn ang="f136">
                  <a:pos x="f173" y="f183"/>
                </a:cxn>
                <a:cxn ang="f136">
                  <a:pos x="f184" y="f182"/>
                </a:cxn>
                <a:cxn ang="f136">
                  <a:pos x="f185" y="f180"/>
                </a:cxn>
                <a:cxn ang="f136">
                  <a:pos x="f186" y="f178"/>
                </a:cxn>
                <a:cxn ang="f136">
                  <a:pos x="f144" y="f176"/>
                </a:cxn>
                <a:cxn ang="f136">
                  <a:pos x="f173" y="f175"/>
                </a:cxn>
                <a:cxn ang="f136">
                  <a:pos x="f173" y="f175"/>
                </a:cxn>
                <a:cxn ang="f136">
                  <a:pos x="f173" y="f175"/>
                </a:cxn>
              </a:cxnLst>
              <a:rect l="f137" t="f140" r="f138" b="f139"/>
              <a:pathLst>
                <a:path w="168" h="392">
                  <a:moveTo>
                    <a:pt x="f5" y="f8"/>
                  </a:moveTo>
                  <a:cubicBezTo>
                    <a:pt x="f5" y="f9"/>
                    <a:pt x="f10" y="f11"/>
                    <a:pt x="f12" y="f11"/>
                  </a:cubicBezTo>
                  <a:cubicBezTo>
                    <a:pt x="f13" y="f11"/>
                    <a:pt x="f14" y="f11"/>
                    <a:pt x="f15" y="f16"/>
                  </a:cubicBezTo>
                  <a:cubicBezTo>
                    <a:pt x="f15" y="f17"/>
                    <a:pt x="f15" y="f17"/>
                    <a:pt x="f15" y="f17"/>
                  </a:cubicBezTo>
                  <a:cubicBezTo>
                    <a:pt x="f18" y="f19"/>
                    <a:pt x="f18" y="f19"/>
                    <a:pt x="f18" y="f19"/>
                  </a:cubicBezTo>
                  <a:cubicBezTo>
                    <a:pt x="f18" y="f20"/>
                    <a:pt x="f18" y="f20"/>
                    <a:pt x="f18" y="f20"/>
                  </a:cubicBezTo>
                  <a:cubicBezTo>
                    <a:pt x="f15" y="f21"/>
                    <a:pt x="f15" y="f21"/>
                    <a:pt x="f15" y="f21"/>
                  </a:cubicBezTo>
                  <a:cubicBezTo>
                    <a:pt x="f15" y="f22"/>
                    <a:pt x="f15" y="f22"/>
                    <a:pt x="f15" y="f22"/>
                  </a:cubicBezTo>
                  <a:cubicBezTo>
                    <a:pt x="f15" y="f23"/>
                    <a:pt x="f24" y="f7"/>
                    <a:pt x="f25" y="f7"/>
                  </a:cubicBezTo>
                  <a:cubicBezTo>
                    <a:pt x="f26" y="f7"/>
                    <a:pt x="f26" y="f7"/>
                    <a:pt x="f26" y="f7"/>
                  </a:cubicBezTo>
                  <a:cubicBezTo>
                    <a:pt x="f27" y="f7"/>
                    <a:pt x="f28" y="f23"/>
                    <a:pt x="f28" y="f22"/>
                  </a:cubicBezTo>
                  <a:cubicBezTo>
                    <a:pt x="f28" y="f29"/>
                    <a:pt x="f28" y="f29"/>
                    <a:pt x="f28" y="f29"/>
                  </a:cubicBezTo>
                  <a:cubicBezTo>
                    <a:pt x="f30" y="f29"/>
                    <a:pt x="f30" y="f29"/>
                    <a:pt x="f30" y="f29"/>
                  </a:cubicBezTo>
                  <a:cubicBezTo>
                    <a:pt x="f31" y="f29"/>
                    <a:pt x="f32" y="f33"/>
                    <a:pt x="f32" y="f34"/>
                  </a:cubicBezTo>
                  <a:cubicBezTo>
                    <a:pt x="f32" y="f35"/>
                    <a:pt x="f31" y="f36"/>
                    <a:pt x="f30" y="f36"/>
                  </a:cubicBezTo>
                  <a:cubicBezTo>
                    <a:pt x="f28" y="f36"/>
                    <a:pt x="f28" y="f36"/>
                    <a:pt x="f28" y="f36"/>
                  </a:cubicBezTo>
                  <a:cubicBezTo>
                    <a:pt x="f28" y="f37"/>
                    <a:pt x="f28" y="f37"/>
                    <a:pt x="f28" y="f37"/>
                  </a:cubicBezTo>
                  <a:cubicBezTo>
                    <a:pt x="f30" y="f37"/>
                    <a:pt x="f30" y="f37"/>
                    <a:pt x="f30" y="f37"/>
                  </a:cubicBezTo>
                  <a:cubicBezTo>
                    <a:pt x="f31" y="f37"/>
                    <a:pt x="f32" y="f38"/>
                    <a:pt x="f32" y="f39"/>
                  </a:cubicBezTo>
                  <a:cubicBezTo>
                    <a:pt x="f32" y="f40"/>
                    <a:pt x="f31" y="f41"/>
                    <a:pt x="f30" y="f41"/>
                  </a:cubicBezTo>
                  <a:cubicBezTo>
                    <a:pt x="f28" y="f41"/>
                    <a:pt x="f28" y="f41"/>
                    <a:pt x="f28" y="f41"/>
                  </a:cubicBezTo>
                  <a:cubicBezTo>
                    <a:pt x="f28" y="f42"/>
                    <a:pt x="f28" y="f42"/>
                    <a:pt x="f28" y="f42"/>
                  </a:cubicBezTo>
                  <a:cubicBezTo>
                    <a:pt x="f43" y="f44"/>
                    <a:pt x="f43" y="f44"/>
                    <a:pt x="f43" y="f44"/>
                  </a:cubicBezTo>
                  <a:cubicBezTo>
                    <a:pt x="f43" y="f45"/>
                    <a:pt x="f43" y="f45"/>
                    <a:pt x="f43" y="f45"/>
                  </a:cubicBezTo>
                  <a:cubicBezTo>
                    <a:pt x="f28" y="f31"/>
                    <a:pt x="f28" y="f31"/>
                    <a:pt x="f28" y="f31"/>
                  </a:cubicBezTo>
                  <a:cubicBezTo>
                    <a:pt x="f28" y="f16"/>
                    <a:pt x="f28" y="f16"/>
                    <a:pt x="f28" y="f16"/>
                  </a:cubicBezTo>
                  <a:cubicBezTo>
                    <a:pt x="f46" y="f11"/>
                    <a:pt x="f47" y="f11"/>
                    <a:pt x="f48" y="f11"/>
                  </a:cubicBezTo>
                  <a:cubicBezTo>
                    <a:pt x="f49" y="f11"/>
                    <a:pt x="f6" y="f9"/>
                    <a:pt x="f6" y="f8"/>
                  </a:cubicBezTo>
                  <a:cubicBezTo>
                    <a:pt x="f6" y="f15"/>
                    <a:pt x="f50" y="f51"/>
                    <a:pt x="f52" y="f53"/>
                  </a:cubicBezTo>
                  <a:cubicBezTo>
                    <a:pt x="f54" y="f55"/>
                    <a:pt x="f28" y="f5"/>
                    <a:pt x="f8" y="f5"/>
                  </a:cubicBezTo>
                  <a:cubicBezTo>
                    <a:pt x="f15" y="f5"/>
                    <a:pt x="f51" y="f55"/>
                    <a:pt x="f53" y="f53"/>
                  </a:cubicBezTo>
                  <a:cubicBezTo>
                    <a:pt x="f55" y="f51"/>
                    <a:pt x="f5" y="f15"/>
                    <a:pt x="f5" y="f8"/>
                  </a:cubicBezTo>
                  <a:close/>
                  <a:moveTo>
                    <a:pt x="f8" y="f56"/>
                  </a:moveTo>
                  <a:cubicBezTo>
                    <a:pt x="f57" y="f56"/>
                    <a:pt x="f28" y="f58"/>
                    <a:pt x="f28" y="f13"/>
                  </a:cubicBezTo>
                  <a:cubicBezTo>
                    <a:pt x="f28" y="f14"/>
                    <a:pt x="f59" y="f60"/>
                    <a:pt x="f59" y="f61"/>
                  </a:cubicBezTo>
                  <a:cubicBezTo>
                    <a:pt x="f62" y="f61"/>
                    <a:pt x="f63" y="f18"/>
                    <a:pt x="f63" y="f64"/>
                  </a:cubicBezTo>
                  <a:cubicBezTo>
                    <a:pt x="f63" y="f65"/>
                    <a:pt x="f66" y="f67"/>
                    <a:pt x="f68" y="f67"/>
                  </a:cubicBezTo>
                  <a:cubicBezTo>
                    <a:pt x="f69" y="f67"/>
                    <a:pt x="f70" y="f28"/>
                    <a:pt x="f8" y="f65"/>
                  </a:cubicBezTo>
                  <a:cubicBezTo>
                    <a:pt x="f71" y="f28"/>
                    <a:pt x="f72" y="f67"/>
                    <a:pt x="f73" y="f67"/>
                  </a:cubicBezTo>
                  <a:cubicBezTo>
                    <a:pt x="f74" y="f67"/>
                    <a:pt x="f75" y="f65"/>
                    <a:pt x="f75" y="f64"/>
                  </a:cubicBezTo>
                  <a:cubicBezTo>
                    <a:pt x="f75" y="f18"/>
                    <a:pt x="f74" y="f61"/>
                    <a:pt x="f61" y="f61"/>
                  </a:cubicBezTo>
                  <a:cubicBezTo>
                    <a:pt x="f15" y="f60"/>
                    <a:pt x="f15" y="f14"/>
                    <a:pt x="f15" y="f13"/>
                  </a:cubicBezTo>
                  <a:cubicBezTo>
                    <a:pt x="f15" y="f58"/>
                    <a:pt x="f76" y="f56"/>
                    <a:pt x="f8" y="f56"/>
                  </a:cubicBezTo>
                  <a:close/>
                  <a:moveTo>
                    <a:pt x="f8" y="f56"/>
                  </a:moveTo>
                  <a:cubicBezTo>
                    <a:pt x="f8" y="f56"/>
                    <a:pt x="f8" y="f56"/>
                    <a:pt x="f8" y="f56"/>
                  </a:cubicBezTo>
                </a:path>
              </a:pathLst>
            </a:custGeom>
            <a:noFill/>
            <a:ln cap="flat">
              <a:noFill/>
              <a:prstDash val="solid"/>
            </a:ln>
          </p:spPr>
          <p:txBody>
            <a:bodyPr vert="horz" wrap="square" lIns="121916" tIns="60963" rIns="121916" bIns="60963" anchor="t" anchorCtr="0" compatLnSpc="1">
              <a:noAutofit/>
            </a:bodyPr>
            <a:ls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lt-LT" sz="2400" b="0" i="0" u="none" strike="noStrike" kern="1200" cap="none" spc="0" normalizeH="0" baseline="0" noProof="0" dirty="0">
                <a:ln>
                  <a:noFill/>
                </a:ln>
                <a:solidFill>
                  <a:srgbClr val="262626"/>
                </a:solidFill>
                <a:effectLst/>
                <a:uLnTx/>
                <a:uFillTx/>
                <a:latin typeface="Calibri"/>
                <a:ea typeface="+mn-ea"/>
                <a:cs typeface="+mn-cs"/>
              </a:endParaRPr>
            </a:p>
          </p:txBody>
        </p:sp>
      </p:grpSp>
      <p:grpSp>
        <p:nvGrpSpPr>
          <p:cNvPr id="34" name="Group 33">
            <a:extLst>
              <a:ext uri="{FF2B5EF4-FFF2-40B4-BE49-F238E27FC236}">
                <a16:creationId xmlns:a16="http://schemas.microsoft.com/office/drawing/2014/main" id="{B17CA50B-5BCD-2193-D85F-B3C5DF4E4B84}"/>
              </a:ext>
            </a:extLst>
          </p:cNvPr>
          <p:cNvGrpSpPr/>
          <p:nvPr/>
        </p:nvGrpSpPr>
        <p:grpSpPr>
          <a:xfrm>
            <a:off x="593315" y="4679829"/>
            <a:ext cx="3396873" cy="984536"/>
            <a:chOff x="1183410" y="2955923"/>
            <a:chExt cx="2131291" cy="598492"/>
          </a:xfrm>
        </p:grpSpPr>
        <p:grpSp>
          <p:nvGrpSpPr>
            <p:cNvPr id="35" name="Group 34">
              <a:extLst>
                <a:ext uri="{FF2B5EF4-FFF2-40B4-BE49-F238E27FC236}">
                  <a16:creationId xmlns:a16="http://schemas.microsoft.com/office/drawing/2014/main" id="{F6DF866D-3C6D-5F5C-A612-E6F949E267B2}"/>
                </a:ext>
              </a:extLst>
            </p:cNvPr>
            <p:cNvGrpSpPr/>
            <p:nvPr/>
          </p:nvGrpSpPr>
          <p:grpSpPr>
            <a:xfrm>
              <a:off x="1707972" y="2955923"/>
              <a:ext cx="1606729" cy="596902"/>
              <a:chOff x="1650206" y="2652713"/>
              <a:chExt cx="2495550" cy="927100"/>
            </a:xfrm>
          </p:grpSpPr>
          <p:sp>
            <p:nvSpPr>
              <p:cNvPr id="39" name="Freeform 5">
                <a:extLst>
                  <a:ext uri="{FF2B5EF4-FFF2-40B4-BE49-F238E27FC236}">
                    <a16:creationId xmlns:a16="http://schemas.microsoft.com/office/drawing/2014/main" id="{DE959A32-2C09-E2EC-F7E0-219A5E35591F}"/>
                  </a:ext>
                </a:extLst>
              </p:cNvPr>
              <p:cNvSpPr>
                <a:spLocks/>
              </p:cNvSpPr>
              <p:nvPr/>
            </p:nvSpPr>
            <p:spPr bwMode="auto">
              <a:xfrm>
                <a:off x="3613943" y="2738438"/>
                <a:ext cx="531813" cy="342900"/>
              </a:xfrm>
              <a:custGeom>
                <a:avLst/>
                <a:gdLst/>
                <a:ahLst/>
                <a:cxnLst>
                  <a:cxn ang="0">
                    <a:pos x="366" y="38"/>
                  </a:cxn>
                  <a:cxn ang="0">
                    <a:pos x="315" y="85"/>
                  </a:cxn>
                  <a:cxn ang="0">
                    <a:pos x="252" y="139"/>
                  </a:cxn>
                  <a:cxn ang="0">
                    <a:pos x="133" y="236"/>
                  </a:cxn>
                  <a:cxn ang="0">
                    <a:pos x="91" y="188"/>
                  </a:cxn>
                  <a:cxn ang="0">
                    <a:pos x="0" y="156"/>
                  </a:cxn>
                  <a:cxn ang="0">
                    <a:pos x="82" y="107"/>
                  </a:cxn>
                  <a:cxn ang="0">
                    <a:pos x="172" y="47"/>
                  </a:cxn>
                  <a:cxn ang="0">
                    <a:pos x="267" y="2"/>
                  </a:cxn>
                  <a:cxn ang="0">
                    <a:pos x="366" y="38"/>
                  </a:cxn>
                </a:cxnLst>
                <a:rect l="0" t="0" r="r" b="b"/>
                <a:pathLst>
                  <a:path w="366" h="236">
                    <a:moveTo>
                      <a:pt x="366" y="38"/>
                    </a:moveTo>
                    <a:cubicBezTo>
                      <a:pt x="351" y="55"/>
                      <a:pt x="332" y="69"/>
                      <a:pt x="315" y="85"/>
                    </a:cubicBezTo>
                    <a:cubicBezTo>
                      <a:pt x="295" y="103"/>
                      <a:pt x="274" y="121"/>
                      <a:pt x="252" y="139"/>
                    </a:cubicBezTo>
                    <a:cubicBezTo>
                      <a:pt x="213" y="172"/>
                      <a:pt x="173" y="204"/>
                      <a:pt x="133" y="236"/>
                    </a:cubicBezTo>
                    <a:cubicBezTo>
                      <a:pt x="125" y="216"/>
                      <a:pt x="109" y="199"/>
                      <a:pt x="91" y="188"/>
                    </a:cubicBezTo>
                    <a:cubicBezTo>
                      <a:pt x="65" y="170"/>
                      <a:pt x="33" y="161"/>
                      <a:pt x="0" y="156"/>
                    </a:cubicBezTo>
                    <a:cubicBezTo>
                      <a:pt x="20" y="131"/>
                      <a:pt x="54" y="120"/>
                      <a:pt x="82" y="107"/>
                    </a:cubicBezTo>
                    <a:cubicBezTo>
                      <a:pt x="116" y="92"/>
                      <a:pt x="143" y="69"/>
                      <a:pt x="172" y="47"/>
                    </a:cubicBezTo>
                    <a:cubicBezTo>
                      <a:pt x="200" y="25"/>
                      <a:pt x="231" y="5"/>
                      <a:pt x="267" y="2"/>
                    </a:cubicBezTo>
                    <a:cubicBezTo>
                      <a:pt x="302" y="0"/>
                      <a:pt x="344" y="10"/>
                      <a:pt x="366" y="38"/>
                    </a:cubicBezTo>
                  </a:path>
                </a:pathLst>
              </a:custGeom>
              <a:solidFill>
                <a:srgbClr val="EFCB9B"/>
              </a:solidFill>
              <a:ln w="9525">
                <a:noFill/>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t-LT" sz="2400" b="0" i="0" u="none" strike="noStrike" kern="1200" cap="none" spc="0" normalizeH="0" baseline="0" noProof="0">
                  <a:ln>
                    <a:noFill/>
                  </a:ln>
                  <a:solidFill>
                    <a:srgbClr val="262626"/>
                  </a:solidFill>
                  <a:effectLst/>
                  <a:uLnTx/>
                  <a:uFillTx/>
                  <a:latin typeface="Calibri"/>
                  <a:ea typeface="+mn-ea"/>
                  <a:cs typeface="+mn-cs"/>
                </a:endParaRPr>
              </a:p>
            </p:txBody>
          </p:sp>
          <p:sp>
            <p:nvSpPr>
              <p:cNvPr id="40" name="Freeform 6">
                <a:extLst>
                  <a:ext uri="{FF2B5EF4-FFF2-40B4-BE49-F238E27FC236}">
                    <a16:creationId xmlns:a16="http://schemas.microsoft.com/office/drawing/2014/main" id="{87B651FB-30E8-CE9E-24DF-BEB042D04299}"/>
                  </a:ext>
                </a:extLst>
              </p:cNvPr>
              <p:cNvSpPr>
                <a:spLocks/>
              </p:cNvSpPr>
              <p:nvPr/>
            </p:nvSpPr>
            <p:spPr bwMode="auto">
              <a:xfrm>
                <a:off x="3529806" y="2652713"/>
                <a:ext cx="554038" cy="309563"/>
              </a:xfrm>
              <a:custGeom>
                <a:avLst/>
                <a:gdLst/>
                <a:ahLst/>
                <a:cxnLst>
                  <a:cxn ang="0">
                    <a:pos x="381" y="26"/>
                  </a:cxn>
                  <a:cxn ang="0">
                    <a:pos x="368" y="49"/>
                  </a:cxn>
                  <a:cxn ang="0">
                    <a:pos x="339" y="46"/>
                  </a:cxn>
                  <a:cxn ang="0">
                    <a:pos x="230" y="86"/>
                  </a:cxn>
                  <a:cxn ang="0">
                    <a:pos x="134" y="152"/>
                  </a:cxn>
                  <a:cxn ang="0">
                    <a:pos x="42" y="212"/>
                  </a:cxn>
                  <a:cxn ang="0">
                    <a:pos x="42" y="212"/>
                  </a:cxn>
                  <a:cxn ang="0">
                    <a:pos x="11" y="210"/>
                  </a:cxn>
                  <a:cxn ang="0">
                    <a:pos x="0" y="210"/>
                  </a:cxn>
                  <a:cxn ang="0">
                    <a:pos x="84" y="146"/>
                  </a:cxn>
                  <a:cxn ang="0">
                    <a:pos x="179" y="80"/>
                  </a:cxn>
                  <a:cxn ang="0">
                    <a:pos x="278" y="16"/>
                  </a:cxn>
                  <a:cxn ang="0">
                    <a:pos x="381" y="26"/>
                  </a:cxn>
                </a:cxnLst>
                <a:rect l="0" t="0" r="r" b="b"/>
                <a:pathLst>
                  <a:path w="381" h="212">
                    <a:moveTo>
                      <a:pt x="381" y="26"/>
                    </a:moveTo>
                    <a:cubicBezTo>
                      <a:pt x="379" y="34"/>
                      <a:pt x="373" y="42"/>
                      <a:pt x="368" y="49"/>
                    </a:cubicBezTo>
                    <a:cubicBezTo>
                      <a:pt x="358" y="47"/>
                      <a:pt x="348" y="46"/>
                      <a:pt x="339" y="46"/>
                    </a:cubicBezTo>
                    <a:cubicBezTo>
                      <a:pt x="298" y="43"/>
                      <a:pt x="262" y="63"/>
                      <a:pt x="230" y="86"/>
                    </a:cubicBezTo>
                    <a:cubicBezTo>
                      <a:pt x="199" y="110"/>
                      <a:pt x="170" y="136"/>
                      <a:pt x="134" y="152"/>
                    </a:cubicBezTo>
                    <a:cubicBezTo>
                      <a:pt x="100" y="167"/>
                      <a:pt x="64" y="180"/>
                      <a:pt x="42" y="212"/>
                    </a:cubicBezTo>
                    <a:cubicBezTo>
                      <a:pt x="42" y="212"/>
                      <a:pt x="42" y="212"/>
                      <a:pt x="42" y="212"/>
                    </a:cubicBezTo>
                    <a:cubicBezTo>
                      <a:pt x="32" y="211"/>
                      <a:pt x="21" y="211"/>
                      <a:pt x="11" y="210"/>
                    </a:cubicBezTo>
                    <a:cubicBezTo>
                      <a:pt x="7" y="210"/>
                      <a:pt x="4" y="210"/>
                      <a:pt x="0" y="210"/>
                    </a:cubicBezTo>
                    <a:cubicBezTo>
                      <a:pt x="24" y="184"/>
                      <a:pt x="54" y="164"/>
                      <a:pt x="84" y="146"/>
                    </a:cubicBezTo>
                    <a:cubicBezTo>
                      <a:pt x="117" y="125"/>
                      <a:pt x="149" y="104"/>
                      <a:pt x="179" y="80"/>
                    </a:cubicBezTo>
                    <a:cubicBezTo>
                      <a:pt x="210" y="55"/>
                      <a:pt x="241" y="29"/>
                      <a:pt x="278" y="16"/>
                    </a:cubicBezTo>
                    <a:cubicBezTo>
                      <a:pt x="311" y="4"/>
                      <a:pt x="355" y="0"/>
                      <a:pt x="381" y="26"/>
                    </a:cubicBezTo>
                  </a:path>
                </a:pathLst>
              </a:custGeom>
              <a:solidFill>
                <a:srgbClr val="EDC38B"/>
              </a:solidFill>
              <a:ln w="9525">
                <a:noFill/>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t-LT" sz="2400" b="0" i="0" u="none" strike="noStrike" kern="1200" cap="none" spc="0" normalizeH="0" baseline="0" noProof="0">
                  <a:ln>
                    <a:noFill/>
                  </a:ln>
                  <a:solidFill>
                    <a:srgbClr val="262626"/>
                  </a:solidFill>
                  <a:effectLst/>
                  <a:uLnTx/>
                  <a:uFillTx/>
                  <a:latin typeface="Calibri"/>
                  <a:ea typeface="+mn-ea"/>
                  <a:cs typeface="+mn-cs"/>
                </a:endParaRPr>
              </a:p>
            </p:txBody>
          </p:sp>
          <p:sp>
            <p:nvSpPr>
              <p:cNvPr id="41" name="Freeform 7">
                <a:extLst>
                  <a:ext uri="{FF2B5EF4-FFF2-40B4-BE49-F238E27FC236}">
                    <a16:creationId xmlns:a16="http://schemas.microsoft.com/office/drawing/2014/main" id="{CF2EA9A7-1645-8B07-1EF2-1AEBA16CAA7E}"/>
                  </a:ext>
                </a:extLst>
              </p:cNvPr>
              <p:cNvSpPr>
                <a:spLocks/>
              </p:cNvSpPr>
              <p:nvPr/>
            </p:nvSpPr>
            <p:spPr bwMode="auto">
              <a:xfrm>
                <a:off x="3386931" y="2652713"/>
                <a:ext cx="520700" cy="312738"/>
              </a:xfrm>
              <a:custGeom>
                <a:avLst/>
                <a:gdLst/>
                <a:ahLst/>
                <a:cxnLst>
                  <a:cxn ang="0">
                    <a:pos x="358" y="7"/>
                  </a:cxn>
                  <a:cxn ang="0">
                    <a:pos x="281" y="58"/>
                  </a:cxn>
                  <a:cxn ang="0">
                    <a:pos x="233" y="96"/>
                  </a:cxn>
                  <a:cxn ang="0">
                    <a:pos x="179" y="131"/>
                  </a:cxn>
                  <a:cxn ang="0">
                    <a:pos x="79" y="210"/>
                  </a:cxn>
                  <a:cxn ang="0">
                    <a:pos x="0" y="214"/>
                  </a:cxn>
                  <a:cxn ang="0">
                    <a:pos x="78" y="151"/>
                  </a:cxn>
                  <a:cxn ang="0">
                    <a:pos x="164" y="78"/>
                  </a:cxn>
                  <a:cxn ang="0">
                    <a:pos x="255" y="15"/>
                  </a:cxn>
                  <a:cxn ang="0">
                    <a:pos x="358" y="7"/>
                  </a:cxn>
                </a:cxnLst>
                <a:rect l="0" t="0" r="r" b="b"/>
                <a:pathLst>
                  <a:path w="358" h="214">
                    <a:moveTo>
                      <a:pt x="358" y="7"/>
                    </a:moveTo>
                    <a:cubicBezTo>
                      <a:pt x="330" y="20"/>
                      <a:pt x="304" y="39"/>
                      <a:pt x="281" y="58"/>
                    </a:cubicBezTo>
                    <a:cubicBezTo>
                      <a:pt x="265" y="71"/>
                      <a:pt x="249" y="84"/>
                      <a:pt x="233" y="96"/>
                    </a:cubicBezTo>
                    <a:cubicBezTo>
                      <a:pt x="216" y="108"/>
                      <a:pt x="197" y="119"/>
                      <a:pt x="179" y="131"/>
                    </a:cubicBezTo>
                    <a:cubicBezTo>
                      <a:pt x="143" y="153"/>
                      <a:pt x="106" y="176"/>
                      <a:pt x="79" y="210"/>
                    </a:cubicBezTo>
                    <a:cubicBezTo>
                      <a:pt x="53" y="210"/>
                      <a:pt x="26" y="212"/>
                      <a:pt x="0" y="214"/>
                    </a:cubicBezTo>
                    <a:cubicBezTo>
                      <a:pt x="23" y="190"/>
                      <a:pt x="51" y="171"/>
                      <a:pt x="78" y="151"/>
                    </a:cubicBezTo>
                    <a:cubicBezTo>
                      <a:pt x="109" y="129"/>
                      <a:pt x="136" y="104"/>
                      <a:pt x="164" y="78"/>
                    </a:cubicBezTo>
                    <a:cubicBezTo>
                      <a:pt x="191" y="53"/>
                      <a:pt x="220" y="28"/>
                      <a:pt x="255" y="15"/>
                    </a:cubicBezTo>
                    <a:cubicBezTo>
                      <a:pt x="287" y="2"/>
                      <a:pt x="324" y="0"/>
                      <a:pt x="358" y="7"/>
                    </a:cubicBezTo>
                  </a:path>
                </a:pathLst>
              </a:custGeom>
              <a:solidFill>
                <a:srgbClr val="EDC38B"/>
              </a:solidFill>
              <a:ln w="9525">
                <a:noFill/>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t-LT" sz="2400" b="0" i="0" u="none" strike="noStrike" kern="1200" cap="none" spc="0" normalizeH="0" baseline="0" noProof="0">
                  <a:ln>
                    <a:noFill/>
                  </a:ln>
                  <a:solidFill>
                    <a:srgbClr val="262626"/>
                  </a:solidFill>
                  <a:effectLst/>
                  <a:uLnTx/>
                  <a:uFillTx/>
                  <a:latin typeface="Calibri"/>
                  <a:ea typeface="+mn-ea"/>
                  <a:cs typeface="+mn-cs"/>
                </a:endParaRPr>
              </a:p>
            </p:txBody>
          </p:sp>
          <p:sp>
            <p:nvSpPr>
              <p:cNvPr id="42" name="Freeform 8">
                <a:extLst>
                  <a:ext uri="{FF2B5EF4-FFF2-40B4-BE49-F238E27FC236}">
                    <a16:creationId xmlns:a16="http://schemas.microsoft.com/office/drawing/2014/main" id="{069CF69F-471D-9BB3-323A-FBEE47AEDF5A}"/>
                  </a:ext>
                </a:extLst>
              </p:cNvPr>
              <p:cNvSpPr>
                <a:spLocks/>
              </p:cNvSpPr>
              <p:nvPr/>
            </p:nvSpPr>
            <p:spPr bwMode="auto">
              <a:xfrm>
                <a:off x="1650206" y="2728913"/>
                <a:ext cx="2157413" cy="850900"/>
              </a:xfrm>
              <a:custGeom>
                <a:avLst/>
                <a:gdLst/>
                <a:ahLst/>
                <a:cxnLst>
                  <a:cxn ang="0">
                    <a:pos x="1109" y="323"/>
                  </a:cxn>
                  <a:cxn ang="0">
                    <a:pos x="1105" y="322"/>
                  </a:cxn>
                  <a:cxn ang="0">
                    <a:pos x="1076" y="320"/>
                  </a:cxn>
                  <a:cxn ang="0">
                    <a:pos x="1052" y="319"/>
                  </a:cxn>
                  <a:cxn ang="0">
                    <a:pos x="1049" y="319"/>
                  </a:cxn>
                  <a:cxn ang="0">
                    <a:pos x="1010" y="319"/>
                  </a:cxn>
                  <a:cxn ang="0">
                    <a:pos x="996" y="320"/>
                  </a:cxn>
                  <a:cxn ang="0">
                    <a:pos x="961" y="323"/>
                  </a:cxn>
                  <a:cxn ang="0">
                    <a:pos x="808" y="371"/>
                  </a:cxn>
                  <a:cxn ang="0">
                    <a:pos x="801" y="358"/>
                  </a:cxn>
                  <a:cxn ang="0">
                    <a:pos x="971" y="307"/>
                  </a:cxn>
                  <a:cxn ang="0">
                    <a:pos x="1108" y="308"/>
                  </a:cxn>
                  <a:cxn ang="0">
                    <a:pos x="1110" y="308"/>
                  </a:cxn>
                  <a:cxn ang="0">
                    <a:pos x="1131" y="310"/>
                  </a:cxn>
                  <a:cxn ang="0">
                    <a:pos x="1264" y="328"/>
                  </a:cxn>
                  <a:cxn ang="0">
                    <a:pos x="1400" y="318"/>
                  </a:cxn>
                  <a:cxn ang="0">
                    <a:pos x="1473" y="247"/>
                  </a:cxn>
                  <a:cxn ang="0">
                    <a:pos x="1378" y="185"/>
                  </a:cxn>
                  <a:cxn ang="0">
                    <a:pos x="1223" y="172"/>
                  </a:cxn>
                  <a:cxn ang="0">
                    <a:pos x="1068" y="162"/>
                  </a:cxn>
                  <a:cxn ang="0">
                    <a:pos x="928" y="117"/>
                  </a:cxn>
                  <a:cxn ang="0">
                    <a:pos x="926" y="116"/>
                  </a:cxn>
                  <a:cxn ang="0">
                    <a:pos x="925" y="116"/>
                  </a:cxn>
                  <a:cxn ang="0">
                    <a:pos x="925" y="116"/>
                  </a:cxn>
                  <a:cxn ang="0">
                    <a:pos x="925" y="116"/>
                  </a:cxn>
                  <a:cxn ang="0">
                    <a:pos x="689" y="2"/>
                  </a:cxn>
                  <a:cxn ang="0">
                    <a:pos x="551" y="22"/>
                  </a:cxn>
                  <a:cxn ang="0">
                    <a:pos x="483" y="32"/>
                  </a:cxn>
                  <a:cxn ang="0">
                    <a:pos x="414" y="32"/>
                  </a:cxn>
                  <a:cxn ang="0">
                    <a:pos x="258" y="54"/>
                  </a:cxn>
                  <a:cxn ang="0">
                    <a:pos x="122" y="125"/>
                  </a:cxn>
                  <a:cxn ang="0">
                    <a:pos x="7" y="198"/>
                  </a:cxn>
                  <a:cxn ang="0">
                    <a:pos x="0" y="205"/>
                  </a:cxn>
                  <a:cxn ang="0">
                    <a:pos x="59" y="523"/>
                  </a:cxn>
                  <a:cxn ang="0">
                    <a:pos x="95" y="500"/>
                  </a:cxn>
                  <a:cxn ang="0">
                    <a:pos x="377" y="464"/>
                  </a:cxn>
                  <a:cxn ang="0">
                    <a:pos x="534" y="486"/>
                  </a:cxn>
                  <a:cxn ang="0">
                    <a:pos x="705" y="530"/>
                  </a:cxn>
                  <a:cxn ang="0">
                    <a:pos x="876" y="569"/>
                  </a:cxn>
                  <a:cxn ang="0">
                    <a:pos x="1047" y="571"/>
                  </a:cxn>
                  <a:cxn ang="0">
                    <a:pos x="1049" y="571"/>
                  </a:cxn>
                  <a:cxn ang="0">
                    <a:pos x="1189" y="453"/>
                  </a:cxn>
                  <a:cxn ang="0">
                    <a:pos x="1255" y="389"/>
                  </a:cxn>
                  <a:cxn ang="0">
                    <a:pos x="1311" y="345"/>
                  </a:cxn>
                  <a:cxn ang="0">
                    <a:pos x="1144" y="326"/>
                  </a:cxn>
                  <a:cxn ang="0">
                    <a:pos x="1109" y="323"/>
                  </a:cxn>
                </a:cxnLst>
                <a:rect l="0" t="0" r="r" b="b"/>
                <a:pathLst>
                  <a:path w="1484" h="584">
                    <a:moveTo>
                      <a:pt x="1109" y="323"/>
                    </a:moveTo>
                    <a:cubicBezTo>
                      <a:pt x="1107" y="322"/>
                      <a:pt x="1105" y="322"/>
                      <a:pt x="1105" y="322"/>
                    </a:cubicBezTo>
                    <a:cubicBezTo>
                      <a:pt x="1095" y="321"/>
                      <a:pt x="1086" y="320"/>
                      <a:pt x="1076" y="320"/>
                    </a:cubicBezTo>
                    <a:cubicBezTo>
                      <a:pt x="1052" y="319"/>
                      <a:pt x="1052" y="319"/>
                      <a:pt x="1052" y="319"/>
                    </a:cubicBezTo>
                    <a:cubicBezTo>
                      <a:pt x="1052" y="318"/>
                      <a:pt x="1049" y="319"/>
                      <a:pt x="1049" y="319"/>
                    </a:cubicBezTo>
                    <a:cubicBezTo>
                      <a:pt x="1036" y="318"/>
                      <a:pt x="1023" y="318"/>
                      <a:pt x="1010" y="319"/>
                    </a:cubicBezTo>
                    <a:cubicBezTo>
                      <a:pt x="996" y="320"/>
                      <a:pt x="996" y="320"/>
                      <a:pt x="996" y="320"/>
                    </a:cubicBezTo>
                    <a:cubicBezTo>
                      <a:pt x="984" y="320"/>
                      <a:pt x="973" y="322"/>
                      <a:pt x="961" y="323"/>
                    </a:cubicBezTo>
                    <a:cubicBezTo>
                      <a:pt x="907" y="331"/>
                      <a:pt x="857" y="347"/>
                      <a:pt x="808" y="371"/>
                    </a:cubicBezTo>
                    <a:cubicBezTo>
                      <a:pt x="800" y="375"/>
                      <a:pt x="793" y="363"/>
                      <a:pt x="801" y="358"/>
                    </a:cubicBezTo>
                    <a:cubicBezTo>
                      <a:pt x="855" y="332"/>
                      <a:pt x="912" y="314"/>
                      <a:pt x="971" y="307"/>
                    </a:cubicBezTo>
                    <a:cubicBezTo>
                      <a:pt x="1017" y="302"/>
                      <a:pt x="1062" y="303"/>
                      <a:pt x="1108" y="308"/>
                    </a:cubicBezTo>
                    <a:cubicBezTo>
                      <a:pt x="1109" y="308"/>
                      <a:pt x="1110" y="308"/>
                      <a:pt x="1110" y="308"/>
                    </a:cubicBezTo>
                    <a:cubicBezTo>
                      <a:pt x="1117" y="309"/>
                      <a:pt x="1124" y="309"/>
                      <a:pt x="1131" y="310"/>
                    </a:cubicBezTo>
                    <a:cubicBezTo>
                      <a:pt x="1175" y="315"/>
                      <a:pt x="1219" y="324"/>
                      <a:pt x="1264" y="328"/>
                    </a:cubicBezTo>
                    <a:cubicBezTo>
                      <a:pt x="1309" y="332"/>
                      <a:pt x="1357" y="333"/>
                      <a:pt x="1400" y="318"/>
                    </a:cubicBezTo>
                    <a:cubicBezTo>
                      <a:pt x="1434" y="306"/>
                      <a:pt x="1484" y="290"/>
                      <a:pt x="1473" y="247"/>
                    </a:cubicBezTo>
                    <a:cubicBezTo>
                      <a:pt x="1462" y="205"/>
                      <a:pt x="1416" y="196"/>
                      <a:pt x="1378" y="185"/>
                    </a:cubicBezTo>
                    <a:cubicBezTo>
                      <a:pt x="1328" y="171"/>
                      <a:pt x="1275" y="170"/>
                      <a:pt x="1223" y="172"/>
                    </a:cubicBezTo>
                    <a:cubicBezTo>
                      <a:pt x="1172" y="173"/>
                      <a:pt x="1120" y="164"/>
                      <a:pt x="1068" y="162"/>
                    </a:cubicBezTo>
                    <a:cubicBezTo>
                      <a:pt x="1020" y="161"/>
                      <a:pt x="970" y="142"/>
                      <a:pt x="928" y="117"/>
                    </a:cubicBezTo>
                    <a:cubicBezTo>
                      <a:pt x="927" y="117"/>
                      <a:pt x="927" y="117"/>
                      <a:pt x="926" y="116"/>
                    </a:cubicBezTo>
                    <a:cubicBezTo>
                      <a:pt x="926" y="116"/>
                      <a:pt x="926" y="116"/>
                      <a:pt x="925" y="116"/>
                    </a:cubicBezTo>
                    <a:cubicBezTo>
                      <a:pt x="925" y="116"/>
                      <a:pt x="925" y="116"/>
                      <a:pt x="925" y="116"/>
                    </a:cubicBezTo>
                    <a:cubicBezTo>
                      <a:pt x="925" y="116"/>
                      <a:pt x="925" y="116"/>
                      <a:pt x="925" y="116"/>
                    </a:cubicBezTo>
                    <a:cubicBezTo>
                      <a:pt x="854" y="67"/>
                      <a:pt x="779" y="4"/>
                      <a:pt x="689" y="2"/>
                    </a:cubicBezTo>
                    <a:cubicBezTo>
                      <a:pt x="642" y="0"/>
                      <a:pt x="597" y="13"/>
                      <a:pt x="551" y="22"/>
                    </a:cubicBezTo>
                    <a:cubicBezTo>
                      <a:pt x="529" y="27"/>
                      <a:pt x="506" y="31"/>
                      <a:pt x="483" y="32"/>
                    </a:cubicBezTo>
                    <a:cubicBezTo>
                      <a:pt x="460" y="32"/>
                      <a:pt x="437" y="32"/>
                      <a:pt x="414" y="32"/>
                    </a:cubicBezTo>
                    <a:cubicBezTo>
                      <a:pt x="361" y="32"/>
                      <a:pt x="308" y="34"/>
                      <a:pt x="258" y="54"/>
                    </a:cubicBezTo>
                    <a:cubicBezTo>
                      <a:pt x="210" y="72"/>
                      <a:pt x="164" y="96"/>
                      <a:pt x="122" y="125"/>
                    </a:cubicBezTo>
                    <a:cubicBezTo>
                      <a:pt x="80" y="155"/>
                      <a:pt x="44" y="163"/>
                      <a:pt x="7" y="198"/>
                    </a:cubicBezTo>
                    <a:cubicBezTo>
                      <a:pt x="5" y="200"/>
                      <a:pt x="3" y="203"/>
                      <a:pt x="0" y="205"/>
                    </a:cubicBezTo>
                    <a:cubicBezTo>
                      <a:pt x="59" y="523"/>
                      <a:pt x="59" y="523"/>
                      <a:pt x="59" y="523"/>
                    </a:cubicBezTo>
                    <a:cubicBezTo>
                      <a:pt x="70" y="515"/>
                      <a:pt x="82" y="507"/>
                      <a:pt x="95" y="500"/>
                    </a:cubicBezTo>
                    <a:cubicBezTo>
                      <a:pt x="140" y="475"/>
                      <a:pt x="325" y="463"/>
                      <a:pt x="377" y="464"/>
                    </a:cubicBezTo>
                    <a:cubicBezTo>
                      <a:pt x="430" y="465"/>
                      <a:pt x="483" y="474"/>
                      <a:pt x="534" y="486"/>
                    </a:cubicBezTo>
                    <a:cubicBezTo>
                      <a:pt x="591" y="499"/>
                      <a:pt x="648" y="515"/>
                      <a:pt x="705" y="530"/>
                    </a:cubicBezTo>
                    <a:cubicBezTo>
                      <a:pt x="761" y="545"/>
                      <a:pt x="818" y="559"/>
                      <a:pt x="876" y="569"/>
                    </a:cubicBezTo>
                    <a:cubicBezTo>
                      <a:pt x="931" y="578"/>
                      <a:pt x="991" y="584"/>
                      <a:pt x="1047" y="571"/>
                    </a:cubicBezTo>
                    <a:cubicBezTo>
                      <a:pt x="1048" y="571"/>
                      <a:pt x="1048" y="571"/>
                      <a:pt x="1049" y="571"/>
                    </a:cubicBezTo>
                    <a:cubicBezTo>
                      <a:pt x="1101" y="539"/>
                      <a:pt x="1145" y="496"/>
                      <a:pt x="1189" y="453"/>
                    </a:cubicBezTo>
                    <a:cubicBezTo>
                      <a:pt x="1211" y="431"/>
                      <a:pt x="1232" y="409"/>
                      <a:pt x="1255" y="389"/>
                    </a:cubicBezTo>
                    <a:cubicBezTo>
                      <a:pt x="1273" y="374"/>
                      <a:pt x="1291" y="358"/>
                      <a:pt x="1311" y="345"/>
                    </a:cubicBezTo>
                    <a:cubicBezTo>
                      <a:pt x="1256" y="345"/>
                      <a:pt x="1200" y="334"/>
                      <a:pt x="1144" y="326"/>
                    </a:cubicBezTo>
                    <a:lnTo>
                      <a:pt x="1109" y="323"/>
                    </a:lnTo>
                    <a:close/>
                  </a:path>
                </a:pathLst>
              </a:custGeom>
              <a:solidFill>
                <a:srgbClr val="EFCB9B"/>
              </a:solidFill>
              <a:ln w="9525">
                <a:noFill/>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t-LT" sz="2400" b="0" i="0" u="none" strike="noStrike" kern="1200" cap="none" spc="0" normalizeH="0" baseline="0" noProof="0">
                  <a:ln>
                    <a:noFill/>
                  </a:ln>
                  <a:solidFill>
                    <a:srgbClr val="262626"/>
                  </a:solidFill>
                  <a:effectLst/>
                  <a:uLnTx/>
                  <a:uFillTx/>
                  <a:latin typeface="Calibri"/>
                  <a:ea typeface="+mn-ea"/>
                  <a:cs typeface="+mn-cs"/>
                </a:endParaRPr>
              </a:p>
            </p:txBody>
          </p:sp>
        </p:grpSp>
        <p:grpSp>
          <p:nvGrpSpPr>
            <p:cNvPr id="36" name="Group 35">
              <a:extLst>
                <a:ext uri="{FF2B5EF4-FFF2-40B4-BE49-F238E27FC236}">
                  <a16:creationId xmlns:a16="http://schemas.microsoft.com/office/drawing/2014/main" id="{F59E0DA8-49B1-F59E-621B-12B4D98180D6}"/>
                </a:ext>
              </a:extLst>
            </p:cNvPr>
            <p:cNvGrpSpPr/>
            <p:nvPr/>
          </p:nvGrpSpPr>
          <p:grpSpPr>
            <a:xfrm>
              <a:off x="1183410" y="2962277"/>
              <a:ext cx="759691" cy="592138"/>
              <a:chOff x="1754909" y="1802457"/>
              <a:chExt cx="759691" cy="592138"/>
            </a:xfrm>
          </p:grpSpPr>
          <p:sp>
            <p:nvSpPr>
              <p:cNvPr id="37" name="Freeform 5">
                <a:extLst>
                  <a:ext uri="{FF2B5EF4-FFF2-40B4-BE49-F238E27FC236}">
                    <a16:creationId xmlns:a16="http://schemas.microsoft.com/office/drawing/2014/main" id="{27D04119-3A20-6D99-94F5-8EC75B880DDB}"/>
                  </a:ext>
                </a:extLst>
              </p:cNvPr>
              <p:cNvSpPr>
                <a:spLocks/>
              </p:cNvSpPr>
              <p:nvPr/>
            </p:nvSpPr>
            <p:spPr bwMode="auto">
              <a:xfrm>
                <a:off x="1754909" y="1802457"/>
                <a:ext cx="593002" cy="592138"/>
              </a:xfrm>
              <a:custGeom>
                <a:avLst/>
                <a:gdLst/>
                <a:ahLst/>
                <a:cxnLst>
                  <a:cxn ang="0">
                    <a:pos x="1181" y="347"/>
                  </a:cxn>
                  <a:cxn ang="0">
                    <a:pos x="1176" y="0"/>
                  </a:cxn>
                  <a:cxn ang="0">
                    <a:pos x="0" y="26"/>
                  </a:cxn>
                  <a:cxn ang="0">
                    <a:pos x="5" y="373"/>
                  </a:cxn>
                  <a:cxn ang="0">
                    <a:pos x="1181" y="347"/>
                  </a:cxn>
                </a:cxnLst>
                <a:rect l="0" t="0" r="r" b="b"/>
                <a:pathLst>
                  <a:path w="1181" h="373">
                    <a:moveTo>
                      <a:pt x="1181" y="347"/>
                    </a:moveTo>
                    <a:lnTo>
                      <a:pt x="1176" y="0"/>
                    </a:lnTo>
                    <a:lnTo>
                      <a:pt x="0" y="26"/>
                    </a:lnTo>
                    <a:lnTo>
                      <a:pt x="5" y="373"/>
                    </a:lnTo>
                    <a:lnTo>
                      <a:pt x="1181" y="347"/>
                    </a:lnTo>
                    <a:close/>
                  </a:path>
                </a:pathLst>
              </a:custGeom>
              <a:solidFill>
                <a:schemeClr val="tx1">
                  <a:lumMod val="75000"/>
                  <a:lumOff val="25000"/>
                </a:schemeClr>
              </a:solidFill>
              <a:ln w="9525">
                <a:noFill/>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t-LT" sz="2400" b="0" i="0" u="none" strike="noStrike" kern="1200" cap="none" spc="0" normalizeH="0" baseline="0" noProof="0">
                  <a:ln>
                    <a:noFill/>
                  </a:ln>
                  <a:solidFill>
                    <a:srgbClr val="262626"/>
                  </a:solidFill>
                  <a:effectLst/>
                  <a:uLnTx/>
                  <a:uFillTx/>
                  <a:latin typeface="Calibri"/>
                  <a:ea typeface="+mn-ea"/>
                  <a:cs typeface="+mn-cs"/>
                </a:endParaRPr>
              </a:p>
            </p:txBody>
          </p:sp>
          <p:sp>
            <p:nvSpPr>
              <p:cNvPr id="38" name="Freeform 16">
                <a:extLst>
                  <a:ext uri="{FF2B5EF4-FFF2-40B4-BE49-F238E27FC236}">
                    <a16:creationId xmlns:a16="http://schemas.microsoft.com/office/drawing/2014/main" id="{4D180F6E-384C-FDE4-515F-AD6CE907944E}"/>
                  </a:ext>
                </a:extLst>
              </p:cNvPr>
              <p:cNvSpPr>
                <a:spLocks/>
              </p:cNvSpPr>
              <p:nvPr/>
            </p:nvSpPr>
            <p:spPr bwMode="auto">
              <a:xfrm>
                <a:off x="2349500" y="1826269"/>
                <a:ext cx="165100" cy="504825"/>
              </a:xfrm>
              <a:custGeom>
                <a:avLst/>
                <a:gdLst/>
                <a:ahLst/>
                <a:cxnLst>
                  <a:cxn ang="0">
                    <a:pos x="0" y="3"/>
                  </a:cxn>
                  <a:cxn ang="0">
                    <a:pos x="6" y="318"/>
                  </a:cxn>
                  <a:cxn ang="0">
                    <a:pos x="104" y="315"/>
                  </a:cxn>
                  <a:cxn ang="0">
                    <a:pos x="96" y="0"/>
                  </a:cxn>
                  <a:cxn ang="0">
                    <a:pos x="0" y="3"/>
                  </a:cxn>
                </a:cxnLst>
                <a:rect l="0" t="0" r="r" b="b"/>
                <a:pathLst>
                  <a:path w="104" h="318">
                    <a:moveTo>
                      <a:pt x="0" y="3"/>
                    </a:moveTo>
                    <a:lnTo>
                      <a:pt x="6" y="318"/>
                    </a:lnTo>
                    <a:lnTo>
                      <a:pt x="104" y="315"/>
                    </a:lnTo>
                    <a:lnTo>
                      <a:pt x="96" y="0"/>
                    </a:lnTo>
                    <a:lnTo>
                      <a:pt x="0" y="3"/>
                    </a:lnTo>
                    <a:close/>
                  </a:path>
                </a:pathLst>
              </a:custGeom>
              <a:solidFill>
                <a:schemeClr val="bg1">
                  <a:lumMod val="85000"/>
                </a:schemeClr>
              </a:solidFill>
              <a:ln w="9525">
                <a:noFill/>
                <a:round/>
                <a:headEnd/>
                <a:tailEnd/>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t-LT" sz="2400" b="0" i="0" u="none" strike="noStrike" kern="1200" cap="none" spc="0" normalizeH="0" baseline="0" noProof="0">
                  <a:ln>
                    <a:noFill/>
                  </a:ln>
                  <a:solidFill>
                    <a:srgbClr val="262626"/>
                  </a:solidFill>
                  <a:effectLst/>
                  <a:uLnTx/>
                  <a:uFillTx/>
                  <a:latin typeface="Calibri"/>
                  <a:ea typeface="+mn-ea"/>
                  <a:cs typeface="+mn-cs"/>
                </a:endParaRPr>
              </a:p>
            </p:txBody>
          </p:sp>
        </p:grpSp>
      </p:grpSp>
    </p:spTree>
    <p:extLst>
      <p:ext uri="{BB962C8B-B14F-4D97-AF65-F5344CB8AC3E}">
        <p14:creationId xmlns:p14="http://schemas.microsoft.com/office/powerpoint/2010/main" val="5167047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9E7E49D-0804-131D-E5B0-B413C4BF42BD}"/>
              </a:ext>
            </a:extLst>
          </p:cNvPr>
          <p:cNvSpPr>
            <a:spLocks noGrp="1"/>
          </p:cNvSpPr>
          <p:nvPr>
            <p:ph type="body" sz="quarter" idx="17"/>
          </p:nvPr>
        </p:nvSpPr>
        <p:spPr>
          <a:xfrm>
            <a:off x="1348740" y="586934"/>
            <a:ext cx="10344251" cy="1092450"/>
          </a:xfrm>
        </p:spPr>
        <p:txBody>
          <a:bodyPr/>
          <a:lstStyle/>
          <a:p>
            <a:pPr algn="l"/>
            <a:r>
              <a:rPr lang="lt-LT" sz="3600" dirty="0"/>
              <a:t>Pagrindinės Aprašo sąlygos (tinkamos ir netinkamos finansuoti išlaidos)</a:t>
            </a:r>
          </a:p>
          <a:p>
            <a:endParaRPr lang="x-none" dirty="0"/>
          </a:p>
        </p:txBody>
      </p:sp>
      <p:sp>
        <p:nvSpPr>
          <p:cNvPr id="12" name="Slide Number Placeholder 11">
            <a:extLst>
              <a:ext uri="{FF2B5EF4-FFF2-40B4-BE49-F238E27FC236}">
                <a16:creationId xmlns:a16="http://schemas.microsoft.com/office/drawing/2014/main" id="{B74D836E-412A-CD06-183E-A9C51514E175}"/>
              </a:ext>
            </a:extLst>
          </p:cNvPr>
          <p:cNvSpPr>
            <a:spLocks noGrp="1"/>
          </p:cNvSpPr>
          <p:nvPr>
            <p:ph type="sldNum" sz="quarter" idx="4"/>
          </p:nvPr>
        </p:nvSpPr>
        <p:spPr/>
        <p:txBody>
          <a:bodyPr/>
          <a:lstStyle/>
          <a:p>
            <a:fld id="{2C9A1DEF-F8CC-264F-9A7B-89BAB9CBC5C2}" type="slidenum">
              <a:rPr lang="en-US" smtClean="0"/>
              <a:pPr/>
              <a:t>19</a:t>
            </a:fld>
            <a:r>
              <a:rPr lang="en-US"/>
              <a:t>   |   Centrinė projektų valdymo agentūra</a:t>
            </a:r>
            <a:endParaRPr lang="x-none" dirty="0"/>
          </a:p>
        </p:txBody>
      </p:sp>
      <p:graphicFrame>
        <p:nvGraphicFramePr>
          <p:cNvPr id="4" name="Table 3">
            <a:extLst>
              <a:ext uri="{FF2B5EF4-FFF2-40B4-BE49-F238E27FC236}">
                <a16:creationId xmlns:a16="http://schemas.microsoft.com/office/drawing/2014/main" id="{4605EAD2-A9E8-4E42-730F-8021AD655C2E}"/>
              </a:ext>
            </a:extLst>
          </p:cNvPr>
          <p:cNvGraphicFramePr>
            <a:graphicFrameLocks noGrp="1"/>
          </p:cNvGraphicFramePr>
          <p:nvPr>
            <p:extLst>
              <p:ext uri="{D42A27DB-BD31-4B8C-83A1-F6EECF244321}">
                <p14:modId xmlns:p14="http://schemas.microsoft.com/office/powerpoint/2010/main" val="121803036"/>
              </p:ext>
            </p:extLst>
          </p:nvPr>
        </p:nvGraphicFramePr>
        <p:xfrm>
          <a:off x="499009" y="1679384"/>
          <a:ext cx="11280028" cy="4602349"/>
        </p:xfrm>
        <a:graphic>
          <a:graphicData uri="http://schemas.openxmlformats.org/drawingml/2006/table">
            <a:tbl>
              <a:tblPr firstRow="1" bandRow="1">
                <a:tableStyleId>{5C22544A-7EE6-4342-B048-85BDC9FD1C3A}</a:tableStyleId>
              </a:tblPr>
              <a:tblGrid>
                <a:gridCol w="1712660">
                  <a:extLst>
                    <a:ext uri="{9D8B030D-6E8A-4147-A177-3AD203B41FA5}">
                      <a16:colId xmlns:a16="http://schemas.microsoft.com/office/drawing/2014/main" val="357203737"/>
                    </a:ext>
                  </a:extLst>
                </a:gridCol>
                <a:gridCol w="4855154">
                  <a:extLst>
                    <a:ext uri="{9D8B030D-6E8A-4147-A177-3AD203B41FA5}">
                      <a16:colId xmlns:a16="http://schemas.microsoft.com/office/drawing/2014/main" val="932604172"/>
                    </a:ext>
                  </a:extLst>
                </a:gridCol>
                <a:gridCol w="4712214">
                  <a:extLst>
                    <a:ext uri="{9D8B030D-6E8A-4147-A177-3AD203B41FA5}">
                      <a16:colId xmlns:a16="http://schemas.microsoft.com/office/drawing/2014/main" val="1339451594"/>
                    </a:ext>
                  </a:extLst>
                </a:gridCol>
              </a:tblGrid>
              <a:tr h="403426">
                <a:tc>
                  <a:txBody>
                    <a:bodyPr/>
                    <a:lstStyle/>
                    <a:p>
                      <a:r>
                        <a:rPr lang="lt-LT" sz="1200" dirty="0">
                          <a:latin typeface="DM Sans" pitchFamily="2" charset="-70"/>
                        </a:rPr>
                        <a:t>Išlaidos</a:t>
                      </a:r>
                    </a:p>
                  </a:txBody>
                  <a:tcPr/>
                </a:tc>
                <a:tc>
                  <a:txBody>
                    <a:bodyPr/>
                    <a:lstStyle/>
                    <a:p>
                      <a:r>
                        <a:rPr lang="lt-LT" sz="1200" dirty="0">
                          <a:latin typeface="DM Sans" pitchFamily="2" charset="-70"/>
                        </a:rPr>
                        <a:t>Trinkamos finansuoti išlaidos</a:t>
                      </a:r>
                    </a:p>
                  </a:txBody>
                  <a:tcPr/>
                </a:tc>
                <a:tc>
                  <a:txBody>
                    <a:bodyPr/>
                    <a:lstStyle/>
                    <a:p>
                      <a:r>
                        <a:rPr lang="lt-LT" sz="1200" dirty="0">
                          <a:latin typeface="DM Sans" pitchFamily="2" charset="-70"/>
                        </a:rPr>
                        <a:t>Netinkamos finansuoti išlaidos</a:t>
                      </a:r>
                    </a:p>
                  </a:txBody>
                  <a:tcPr/>
                </a:tc>
                <a:extLst>
                  <a:ext uri="{0D108BD9-81ED-4DB2-BD59-A6C34878D82A}">
                    <a16:rowId xmlns:a16="http://schemas.microsoft.com/office/drawing/2014/main" val="3205788815"/>
                  </a:ext>
                </a:extLst>
              </a:tr>
              <a:tr h="4198923">
                <a:tc>
                  <a:txBody>
                    <a:bodyPr/>
                    <a:lstStyle/>
                    <a:p>
                      <a:r>
                        <a:rPr lang="lt-LT" sz="1200" b="1" kern="1200" dirty="0">
                          <a:solidFill>
                            <a:schemeClr val="dk1"/>
                          </a:solidFill>
                          <a:effectLst/>
                          <a:latin typeface="DM Sans" pitchFamily="2" charset="-70"/>
                          <a:ea typeface="+mn-ea"/>
                          <a:cs typeface="+mn-cs"/>
                        </a:rPr>
                        <a:t>Statyba, rekonstravimas, remontas ir kiti darbai</a:t>
                      </a:r>
                      <a:endParaRPr lang="lt-LT" sz="1200" b="1" dirty="0">
                        <a:solidFill>
                          <a:srgbClr val="FF0000"/>
                        </a:solidFill>
                        <a:latin typeface="DM Sans" pitchFamily="2" charset="-70"/>
                      </a:endParaRPr>
                    </a:p>
                  </a:txBody>
                  <a:tcPr/>
                </a:tc>
                <a:tc>
                  <a:txBody>
                    <a:bodyPr/>
                    <a:lstStyle/>
                    <a:p>
                      <a:pPr marL="285750" indent="-285750" fontAlgn="base">
                        <a:buFont typeface="Arial" panose="020B0604020202020204" pitchFamily="34" charset="0"/>
                        <a:buChar char="•"/>
                      </a:pPr>
                      <a:r>
                        <a:rPr lang="lt-LT" sz="1200" kern="1200" dirty="0">
                          <a:solidFill>
                            <a:schemeClr val="dk1"/>
                          </a:solidFill>
                          <a:effectLst/>
                          <a:latin typeface="DM Sans" pitchFamily="2" charset="-70"/>
                          <a:ea typeface="+mn-ea"/>
                          <a:cs typeface="+mn-cs"/>
                        </a:rPr>
                        <a:t>kultūros paskirties pastatų, patalpų statybos ir (ar) tvarkybos išlaidos:</a:t>
                      </a:r>
                    </a:p>
                    <a:p>
                      <a:pPr fontAlgn="base"/>
                      <a:r>
                        <a:rPr lang="lt-LT" sz="1200" kern="1200" dirty="0">
                          <a:solidFill>
                            <a:schemeClr val="dk1"/>
                          </a:solidFill>
                          <a:effectLst/>
                          <a:latin typeface="DM Sans" pitchFamily="2" charset="-70"/>
                          <a:ea typeface="+mn-ea"/>
                          <a:cs typeface="+mn-cs"/>
                        </a:rPr>
                        <a:t>- projektavimo paslaugų ir projekto ekspertizių atlikimo;</a:t>
                      </a:r>
                    </a:p>
                    <a:p>
                      <a:pPr fontAlgn="base"/>
                      <a:r>
                        <a:rPr lang="lt-LT" sz="1200" kern="1200" dirty="0">
                          <a:solidFill>
                            <a:schemeClr val="dk1"/>
                          </a:solidFill>
                          <a:effectLst/>
                          <a:latin typeface="DM Sans" pitchFamily="2" charset="-70"/>
                          <a:ea typeface="+mn-ea"/>
                          <a:cs typeface="+mn-cs"/>
                        </a:rPr>
                        <a:t>- statybos ir (ar) tvarkomųjų statybos darbų – paprastojo remonto, kapitalinio remonto, rekonstravimo;</a:t>
                      </a:r>
                    </a:p>
                    <a:p>
                      <a:pPr fontAlgn="base"/>
                      <a:r>
                        <a:rPr lang="lt-LT" sz="1200" kern="1200" dirty="0">
                          <a:solidFill>
                            <a:schemeClr val="dk1"/>
                          </a:solidFill>
                          <a:effectLst/>
                          <a:latin typeface="DM Sans" pitchFamily="2" charset="-70"/>
                          <a:ea typeface="+mn-ea"/>
                          <a:cs typeface="+mn-cs"/>
                        </a:rPr>
                        <a:t>- tvarkybos darbų – remonto, avarijos grėsmės pašalinimo, konservavimo, restauravimo atlikimo.</a:t>
                      </a:r>
                    </a:p>
                    <a:p>
                      <a:pPr fontAlgn="base"/>
                      <a:r>
                        <a:rPr lang="lt-LT" sz="1200" kern="1200" dirty="0">
                          <a:solidFill>
                            <a:schemeClr val="dk1"/>
                          </a:solidFill>
                          <a:effectLst/>
                          <a:latin typeface="DM Sans" pitchFamily="2" charset="-70"/>
                          <a:ea typeface="+mn-ea"/>
                          <a:cs typeface="+mn-cs"/>
                        </a:rPr>
                        <a:t> </a:t>
                      </a:r>
                    </a:p>
                    <a:p>
                      <a:pPr marL="285750" indent="-285750" fontAlgn="base">
                        <a:buFont typeface="Arial" panose="020B0604020202020204" pitchFamily="34" charset="0"/>
                        <a:buChar char="•"/>
                      </a:pPr>
                      <a:r>
                        <a:rPr lang="lt-LT" sz="1200" kern="1200" dirty="0">
                          <a:solidFill>
                            <a:schemeClr val="dk1"/>
                          </a:solidFill>
                          <a:effectLst/>
                          <a:latin typeface="DM Sans" pitchFamily="2" charset="-70"/>
                          <a:ea typeface="+mn-ea"/>
                          <a:cs typeface="+mn-cs"/>
                        </a:rPr>
                        <a:t>statybos ir (ar) tvarkomiesiems statybos ir (ar) tvarkybos darbams atlikti būtinos inžinerinės paslaugos (inžineriniai tyrimai, projekto vykdymo priežiūra, statinio statybos techninė priežiūra, nekilnojamojo kultūros paveldo objektų taikomųjų tyrimų atlikimo ir kt.). </a:t>
                      </a:r>
                    </a:p>
                    <a:p>
                      <a:pPr marL="0" indent="0" fontAlgn="base">
                        <a:buFont typeface="Arial" panose="020B0604020202020204" pitchFamily="34" charset="0"/>
                        <a:buNone/>
                      </a:pPr>
                      <a:endParaRPr lang="lt-LT" sz="1200" kern="1200" dirty="0">
                        <a:solidFill>
                          <a:schemeClr val="dk1"/>
                        </a:solidFill>
                        <a:effectLst/>
                        <a:latin typeface="DM Sans" pitchFamily="2" charset="-70"/>
                        <a:ea typeface="+mn-ea"/>
                        <a:cs typeface="+mn-cs"/>
                      </a:endParaRPr>
                    </a:p>
                    <a:p>
                      <a:pPr marL="285750" indent="-285750" fontAlgn="base">
                        <a:buFont typeface="Arial" panose="020B0604020202020204" pitchFamily="34" charset="0"/>
                        <a:buChar char="•"/>
                      </a:pPr>
                      <a:r>
                        <a:rPr lang="lt-LT" sz="1200" kern="1200" dirty="0">
                          <a:solidFill>
                            <a:schemeClr val="dk1"/>
                          </a:solidFill>
                          <a:effectLst/>
                          <a:latin typeface="DM Sans" pitchFamily="2" charset="-70"/>
                          <a:ea typeface="+mn-ea"/>
                          <a:cs typeface="+mn-cs"/>
                        </a:rPr>
                        <a:t>aplinkos (žemės sklypo, priklausančio pareiškėjui nuosavybės teise arba jo valdomam (patikėjimo teise, nuoma ar panauda)) tvarkymo išlaidos, kurios būtinos Objekto ar jo dalies </a:t>
                      </a:r>
                      <a:r>
                        <a:rPr lang="lt-LT" sz="1200" kern="1200" dirty="0" err="1">
                          <a:solidFill>
                            <a:schemeClr val="dk1"/>
                          </a:solidFill>
                          <a:effectLst/>
                          <a:latin typeface="DM Sans" pitchFamily="2" charset="-70"/>
                          <a:ea typeface="+mn-ea"/>
                          <a:cs typeface="+mn-cs"/>
                        </a:rPr>
                        <a:t>įveiklinimui</a:t>
                      </a:r>
                      <a:r>
                        <a:rPr lang="lt-LT" sz="1200" kern="1200" dirty="0">
                          <a:solidFill>
                            <a:schemeClr val="dk1"/>
                          </a:solidFill>
                          <a:effectLst/>
                          <a:latin typeface="DM Sans" pitchFamily="2" charset="-70"/>
                          <a:ea typeface="+mn-ea"/>
                          <a:cs typeface="+mn-cs"/>
                        </a:rPr>
                        <a:t> bei naujų ir esamų inžinerinių statinių, statybos išlaidos, kurios būtinos Objekto ar jo dalies funkcionalumui ir tinkamam naudojimui užtikrinti, gali sudaryti </a:t>
                      </a:r>
                      <a:r>
                        <a:rPr lang="lt-LT" sz="1200" u="sng" kern="1200" dirty="0">
                          <a:solidFill>
                            <a:schemeClr val="dk1"/>
                          </a:solidFill>
                          <a:effectLst/>
                          <a:latin typeface="DM Sans" pitchFamily="2" charset="-70"/>
                          <a:ea typeface="+mn-ea"/>
                          <a:cs typeface="+mn-cs"/>
                        </a:rPr>
                        <a:t>iki 15 procentų </a:t>
                      </a:r>
                      <a:r>
                        <a:rPr lang="lt-LT" sz="1200" kern="1200" dirty="0">
                          <a:solidFill>
                            <a:schemeClr val="dk1"/>
                          </a:solidFill>
                          <a:effectLst/>
                          <a:latin typeface="DM Sans" pitchFamily="2" charset="-70"/>
                          <a:ea typeface="+mn-ea"/>
                          <a:cs typeface="+mn-cs"/>
                        </a:rPr>
                        <a:t>nuo rangos darbų skaičiuojamosios kainos vertės.</a:t>
                      </a:r>
                    </a:p>
                    <a:p>
                      <a:endParaRPr lang="lt-LT" sz="1200" dirty="0">
                        <a:latin typeface="DM Sans" pitchFamily="2" charset="-70"/>
                      </a:endParaRPr>
                    </a:p>
                  </a:txBody>
                  <a:tcPr/>
                </a:tc>
                <a:tc>
                  <a:txBody>
                    <a:bodyPr/>
                    <a:lstStyle/>
                    <a:p>
                      <a:pPr marL="285750" indent="-285750">
                        <a:buFont typeface="Arial" panose="020B0604020202020204" pitchFamily="34" charset="0"/>
                        <a:buChar char="•"/>
                      </a:pPr>
                      <a:r>
                        <a:rPr lang="lt-LT" sz="1200" kern="1200" dirty="0">
                          <a:solidFill>
                            <a:srgbClr val="FF0000"/>
                          </a:solidFill>
                          <a:effectLst/>
                          <a:latin typeface="DM Sans" pitchFamily="2" charset="-70"/>
                          <a:ea typeface="+mn-ea"/>
                          <a:cs typeface="+mn-cs"/>
                        </a:rPr>
                        <a:t>naujų pastatų statybos išlaidos;</a:t>
                      </a:r>
                    </a:p>
                    <a:p>
                      <a:r>
                        <a:rPr lang="lt-LT" sz="1200" kern="1200" dirty="0">
                          <a:solidFill>
                            <a:srgbClr val="FF0000"/>
                          </a:solidFill>
                          <a:effectLst/>
                          <a:latin typeface="DM Sans" pitchFamily="2" charset="-70"/>
                          <a:ea typeface="+mn-ea"/>
                          <a:cs typeface="+mn-cs"/>
                        </a:rPr>
                        <a:t> </a:t>
                      </a:r>
                    </a:p>
                    <a:p>
                      <a:pPr marL="285750" indent="-285750">
                        <a:buFont typeface="Arial" panose="020B0604020202020204" pitchFamily="34" charset="0"/>
                        <a:buChar char="•"/>
                      </a:pPr>
                      <a:r>
                        <a:rPr lang="lt-LT" sz="1200" kern="1200" dirty="0">
                          <a:solidFill>
                            <a:srgbClr val="FF0000"/>
                          </a:solidFill>
                          <a:effectLst/>
                          <a:latin typeface="DM Sans" pitchFamily="2" charset="-70"/>
                          <a:ea typeface="+mn-ea"/>
                          <a:cs typeface="+mn-cs"/>
                        </a:rPr>
                        <a:t>naujų ir esamų inžinerinių statinių statybos išlaidos, </a:t>
                      </a:r>
                      <a:r>
                        <a:rPr lang="lt-LT" sz="1200" i="1" kern="1200" dirty="0">
                          <a:solidFill>
                            <a:srgbClr val="FF0000"/>
                          </a:solidFill>
                          <a:effectLst/>
                          <a:latin typeface="DM Sans" pitchFamily="2" charset="-70"/>
                          <a:ea typeface="+mn-ea"/>
                          <a:cs typeface="+mn-cs"/>
                        </a:rPr>
                        <a:t>išskyrus išlaidas, kurios būtinos Objekto ar jo dalies funkcionalumui ir tinkamo naudojimo užtikrinimui;</a:t>
                      </a:r>
                    </a:p>
                    <a:p>
                      <a:r>
                        <a:rPr lang="lt-LT" sz="1200" kern="1200" dirty="0">
                          <a:solidFill>
                            <a:srgbClr val="FF0000"/>
                          </a:solidFill>
                          <a:effectLst/>
                          <a:latin typeface="DM Sans" pitchFamily="2" charset="-70"/>
                          <a:ea typeface="+mn-ea"/>
                          <a:cs typeface="+mn-cs"/>
                        </a:rPr>
                        <a:t> </a:t>
                      </a:r>
                    </a:p>
                    <a:p>
                      <a:pPr marL="285750" indent="-285750">
                        <a:buFont typeface="Arial" panose="020B0604020202020204" pitchFamily="34" charset="0"/>
                        <a:buChar char="•"/>
                      </a:pPr>
                      <a:r>
                        <a:rPr lang="lt-LT" sz="1200" kern="1200" dirty="0">
                          <a:solidFill>
                            <a:srgbClr val="FF0000"/>
                          </a:solidFill>
                          <a:effectLst/>
                          <a:latin typeface="DM Sans" pitchFamily="2" charset="-70"/>
                          <a:ea typeface="+mn-ea"/>
                          <a:cs typeface="+mn-cs"/>
                        </a:rPr>
                        <a:t>naujų pastato aukštų, rūsių ar priestatų statybos išlaidos;</a:t>
                      </a:r>
                    </a:p>
                    <a:p>
                      <a:r>
                        <a:rPr lang="lt-LT" sz="1200" kern="1200" dirty="0">
                          <a:solidFill>
                            <a:srgbClr val="FF0000"/>
                          </a:solidFill>
                          <a:effectLst/>
                          <a:latin typeface="DM Sans" pitchFamily="2" charset="-70"/>
                          <a:ea typeface="+mn-ea"/>
                          <a:cs typeface="+mn-cs"/>
                        </a:rPr>
                        <a:t> </a:t>
                      </a:r>
                    </a:p>
                    <a:p>
                      <a:pPr marL="285750" indent="-285750">
                        <a:buFont typeface="Arial" panose="020B0604020202020204" pitchFamily="34" charset="0"/>
                        <a:buChar char="•"/>
                      </a:pPr>
                      <a:r>
                        <a:rPr lang="lt-LT" sz="1200" kern="1200" dirty="0">
                          <a:solidFill>
                            <a:srgbClr val="FF0000"/>
                          </a:solidFill>
                          <a:effectLst/>
                          <a:latin typeface="DM Sans" pitchFamily="2" charset="-70"/>
                          <a:ea typeface="+mn-ea"/>
                          <a:cs typeface="+mn-cs"/>
                        </a:rPr>
                        <a:t>fiziškai neišlikusių kultūros paveldo objekto ar jo dalies  (pastatų) atkūrimo išlaidos arba kultūros paveldo objekto ar jo dalies (pastatų), kai yra išlikę tik pastato fragmentai ar liekanos, atkūrimo išlaidos;</a:t>
                      </a:r>
                    </a:p>
                    <a:p>
                      <a:r>
                        <a:rPr lang="lt-LT" sz="1200" kern="1200" dirty="0">
                          <a:solidFill>
                            <a:srgbClr val="FF0000"/>
                          </a:solidFill>
                          <a:effectLst/>
                          <a:latin typeface="DM Sans" pitchFamily="2" charset="-70"/>
                          <a:ea typeface="+mn-ea"/>
                          <a:cs typeface="+mn-cs"/>
                        </a:rPr>
                        <a:t> </a:t>
                      </a:r>
                    </a:p>
                    <a:p>
                      <a:pPr marL="285750" indent="-285750">
                        <a:buFont typeface="Arial" panose="020B0604020202020204" pitchFamily="34" charset="0"/>
                        <a:buChar char="•"/>
                      </a:pPr>
                      <a:r>
                        <a:rPr lang="lt-LT" sz="1200" kern="1200" dirty="0">
                          <a:solidFill>
                            <a:srgbClr val="FF0000"/>
                          </a:solidFill>
                          <a:effectLst/>
                          <a:latin typeface="DM Sans" pitchFamily="2" charset="-70"/>
                          <a:ea typeface="+mn-ea"/>
                          <a:cs typeface="+mn-cs"/>
                        </a:rPr>
                        <a:t>išlaidos, kurios skirtos kultūros paveldo statinio (jo dalių) užkonservavimui, kai nustojama juo naudotis arba uždraudžiami jame vykdomi darbai;</a:t>
                      </a:r>
                    </a:p>
                    <a:p>
                      <a:r>
                        <a:rPr lang="lt-LT" sz="1200" kern="1200" dirty="0">
                          <a:solidFill>
                            <a:srgbClr val="FF0000"/>
                          </a:solidFill>
                          <a:effectLst/>
                          <a:latin typeface="DM Sans" pitchFamily="2" charset="-70"/>
                          <a:ea typeface="+mn-ea"/>
                          <a:cs typeface="+mn-cs"/>
                        </a:rPr>
                        <a:t> </a:t>
                      </a:r>
                    </a:p>
                    <a:p>
                      <a:pPr marL="285750" indent="-285750">
                        <a:buFont typeface="Arial" panose="020B0604020202020204" pitchFamily="34" charset="0"/>
                        <a:buChar char="•"/>
                      </a:pPr>
                      <a:r>
                        <a:rPr lang="lt-LT" sz="1200" kern="1200" dirty="0">
                          <a:solidFill>
                            <a:srgbClr val="FF0000"/>
                          </a:solidFill>
                          <a:effectLst/>
                          <a:latin typeface="DM Sans" pitchFamily="2" charset="-70"/>
                          <a:ea typeface="+mn-ea"/>
                          <a:cs typeface="+mn-cs"/>
                        </a:rPr>
                        <a:t>įgyvendinant projektą naudojamo ilgalaikio turto nusidėvėjimo (amortizacijos) sąnaudos;</a:t>
                      </a:r>
                    </a:p>
                    <a:p>
                      <a:r>
                        <a:rPr lang="lt-LT" sz="1200" kern="1200" dirty="0">
                          <a:solidFill>
                            <a:srgbClr val="FF0000"/>
                          </a:solidFill>
                          <a:effectLst/>
                          <a:latin typeface="DM Sans" pitchFamily="2" charset="-70"/>
                          <a:ea typeface="+mn-ea"/>
                          <a:cs typeface="+mn-cs"/>
                        </a:rPr>
                        <a:t> </a:t>
                      </a:r>
                    </a:p>
                    <a:p>
                      <a:pPr marL="285750" indent="-285750">
                        <a:buFont typeface="Arial" panose="020B0604020202020204" pitchFamily="34" charset="0"/>
                        <a:buChar char="•"/>
                      </a:pPr>
                      <a:r>
                        <a:rPr lang="lt-LT" sz="1200" kern="1200" dirty="0">
                          <a:solidFill>
                            <a:srgbClr val="FF0000"/>
                          </a:solidFill>
                          <a:effectLst/>
                          <a:latin typeface="DM Sans" pitchFamily="2" charset="-70"/>
                          <a:ea typeface="+mn-ea"/>
                          <a:cs typeface="+mn-cs"/>
                        </a:rPr>
                        <a:t>užsakovo rezervas.</a:t>
                      </a:r>
                    </a:p>
                    <a:p>
                      <a:pPr fontAlgn="base"/>
                      <a:endParaRPr lang="lt-LT" sz="1200" kern="1200" dirty="0">
                        <a:solidFill>
                          <a:schemeClr val="dk1"/>
                        </a:solidFill>
                        <a:effectLst/>
                        <a:latin typeface="DM Sans" pitchFamily="2" charset="-70"/>
                        <a:ea typeface="+mn-ea"/>
                        <a:cs typeface="+mn-cs"/>
                      </a:endParaRPr>
                    </a:p>
                  </a:txBody>
                  <a:tcPr/>
                </a:tc>
                <a:extLst>
                  <a:ext uri="{0D108BD9-81ED-4DB2-BD59-A6C34878D82A}">
                    <a16:rowId xmlns:a16="http://schemas.microsoft.com/office/drawing/2014/main" val="660977117"/>
                  </a:ext>
                </a:extLst>
              </a:tr>
            </a:tbl>
          </a:graphicData>
        </a:graphic>
      </p:graphicFrame>
    </p:spTree>
    <p:extLst>
      <p:ext uri="{BB962C8B-B14F-4D97-AF65-F5344CB8AC3E}">
        <p14:creationId xmlns:p14="http://schemas.microsoft.com/office/powerpoint/2010/main" val="2538450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9E7E49D-0804-131D-E5B0-B413C4BF42BD}"/>
              </a:ext>
            </a:extLst>
          </p:cNvPr>
          <p:cNvSpPr>
            <a:spLocks noGrp="1"/>
          </p:cNvSpPr>
          <p:nvPr>
            <p:ph type="body" sz="quarter" idx="17"/>
          </p:nvPr>
        </p:nvSpPr>
        <p:spPr>
          <a:xfrm>
            <a:off x="1348740" y="586934"/>
            <a:ext cx="10344251" cy="1092450"/>
          </a:xfrm>
        </p:spPr>
        <p:txBody>
          <a:bodyPr/>
          <a:lstStyle/>
          <a:p>
            <a:pPr algn="l"/>
            <a:r>
              <a:rPr lang="lt-LT" sz="3600" dirty="0"/>
              <a:t>Pagrindinės Aprašo sąlygos (tinkamos ir netinkamos finansuoti išlaidos)</a:t>
            </a:r>
          </a:p>
          <a:p>
            <a:endParaRPr lang="x-none" dirty="0"/>
          </a:p>
        </p:txBody>
      </p:sp>
      <p:sp>
        <p:nvSpPr>
          <p:cNvPr id="12" name="Slide Number Placeholder 11">
            <a:extLst>
              <a:ext uri="{FF2B5EF4-FFF2-40B4-BE49-F238E27FC236}">
                <a16:creationId xmlns:a16="http://schemas.microsoft.com/office/drawing/2014/main" id="{B74D836E-412A-CD06-183E-A9C51514E175}"/>
              </a:ext>
            </a:extLst>
          </p:cNvPr>
          <p:cNvSpPr>
            <a:spLocks noGrp="1"/>
          </p:cNvSpPr>
          <p:nvPr>
            <p:ph type="sldNum" sz="quarter" idx="4"/>
          </p:nvPr>
        </p:nvSpPr>
        <p:spPr/>
        <p:txBody>
          <a:bodyPr/>
          <a:lstStyle/>
          <a:p>
            <a:fld id="{2C9A1DEF-F8CC-264F-9A7B-89BAB9CBC5C2}" type="slidenum">
              <a:rPr lang="en-US" smtClean="0"/>
              <a:pPr/>
              <a:t>20</a:t>
            </a:fld>
            <a:r>
              <a:rPr lang="en-US"/>
              <a:t>   |   Centrinė projektų valdymo agentūra</a:t>
            </a:r>
            <a:endParaRPr lang="x-none" dirty="0"/>
          </a:p>
        </p:txBody>
      </p:sp>
      <p:graphicFrame>
        <p:nvGraphicFramePr>
          <p:cNvPr id="4" name="Table 3">
            <a:extLst>
              <a:ext uri="{FF2B5EF4-FFF2-40B4-BE49-F238E27FC236}">
                <a16:creationId xmlns:a16="http://schemas.microsoft.com/office/drawing/2014/main" id="{4605EAD2-A9E8-4E42-730F-8021AD655C2E}"/>
              </a:ext>
            </a:extLst>
          </p:cNvPr>
          <p:cNvGraphicFramePr>
            <a:graphicFrameLocks noGrp="1"/>
          </p:cNvGraphicFramePr>
          <p:nvPr>
            <p:extLst>
              <p:ext uri="{D42A27DB-BD31-4B8C-83A1-F6EECF244321}">
                <p14:modId xmlns:p14="http://schemas.microsoft.com/office/powerpoint/2010/main" val="3591102108"/>
              </p:ext>
            </p:extLst>
          </p:nvPr>
        </p:nvGraphicFramePr>
        <p:xfrm>
          <a:off x="752153" y="1679385"/>
          <a:ext cx="10940838" cy="1440945"/>
        </p:xfrm>
        <a:graphic>
          <a:graphicData uri="http://schemas.openxmlformats.org/drawingml/2006/table">
            <a:tbl>
              <a:tblPr firstRow="1" bandRow="1">
                <a:tableStyleId>{5C22544A-7EE6-4342-B048-85BDC9FD1C3A}</a:tableStyleId>
              </a:tblPr>
              <a:tblGrid>
                <a:gridCol w="1945327">
                  <a:extLst>
                    <a:ext uri="{9D8B030D-6E8A-4147-A177-3AD203B41FA5}">
                      <a16:colId xmlns:a16="http://schemas.microsoft.com/office/drawing/2014/main" val="357203737"/>
                    </a:ext>
                  </a:extLst>
                </a:gridCol>
                <a:gridCol w="4424993">
                  <a:extLst>
                    <a:ext uri="{9D8B030D-6E8A-4147-A177-3AD203B41FA5}">
                      <a16:colId xmlns:a16="http://schemas.microsoft.com/office/drawing/2014/main" val="932604172"/>
                    </a:ext>
                  </a:extLst>
                </a:gridCol>
                <a:gridCol w="4570518">
                  <a:extLst>
                    <a:ext uri="{9D8B030D-6E8A-4147-A177-3AD203B41FA5}">
                      <a16:colId xmlns:a16="http://schemas.microsoft.com/office/drawing/2014/main" val="1339451594"/>
                    </a:ext>
                  </a:extLst>
                </a:gridCol>
              </a:tblGrid>
              <a:tr h="232471">
                <a:tc>
                  <a:txBody>
                    <a:bodyPr/>
                    <a:lstStyle/>
                    <a:p>
                      <a:r>
                        <a:rPr lang="lt-LT" sz="1200" dirty="0">
                          <a:latin typeface="DM Sans" pitchFamily="2" charset="-70"/>
                        </a:rPr>
                        <a:t>Išlaidos</a:t>
                      </a:r>
                    </a:p>
                  </a:txBody>
                  <a:tcPr/>
                </a:tc>
                <a:tc>
                  <a:txBody>
                    <a:bodyPr/>
                    <a:lstStyle/>
                    <a:p>
                      <a:r>
                        <a:rPr lang="lt-LT" sz="1200" dirty="0">
                          <a:latin typeface="DM Sans" pitchFamily="2" charset="-70"/>
                        </a:rPr>
                        <a:t>Trinkamos finansuoti išlaidos</a:t>
                      </a:r>
                    </a:p>
                  </a:txBody>
                  <a:tcPr/>
                </a:tc>
                <a:tc>
                  <a:txBody>
                    <a:bodyPr/>
                    <a:lstStyle/>
                    <a:p>
                      <a:r>
                        <a:rPr lang="lt-LT" sz="1200" dirty="0">
                          <a:latin typeface="DM Sans" pitchFamily="2" charset="-70"/>
                        </a:rPr>
                        <a:t>Netinkamos finansuoti išlaidos</a:t>
                      </a:r>
                    </a:p>
                  </a:txBody>
                  <a:tcPr/>
                </a:tc>
                <a:extLst>
                  <a:ext uri="{0D108BD9-81ED-4DB2-BD59-A6C34878D82A}">
                    <a16:rowId xmlns:a16="http://schemas.microsoft.com/office/drawing/2014/main" val="3205788815"/>
                  </a:ext>
                </a:extLst>
              </a:tr>
              <a:tr h="1166625">
                <a:tc>
                  <a:txBody>
                    <a:bodyPr/>
                    <a:lstStyle/>
                    <a:p>
                      <a:r>
                        <a:rPr lang="lt-LT" sz="1400" b="1" kern="1200" dirty="0">
                          <a:solidFill>
                            <a:schemeClr val="dk1"/>
                          </a:solidFill>
                          <a:effectLst/>
                          <a:latin typeface="DM Sans" pitchFamily="2" charset="-70"/>
                          <a:ea typeface="+mn-ea"/>
                          <a:cs typeface="+mn-cs"/>
                        </a:rPr>
                        <a:t>Įranga, įrenginiai ir kitas turtas</a:t>
                      </a:r>
                      <a:endParaRPr lang="lt-LT" sz="1400" b="1" dirty="0">
                        <a:solidFill>
                          <a:srgbClr val="FF0000"/>
                        </a:solidFill>
                        <a:latin typeface="DM Sans" pitchFamily="2" charset="-70"/>
                      </a:endParaRPr>
                    </a:p>
                  </a:txBody>
                  <a:tcPr/>
                </a:tc>
                <a:tc>
                  <a:txBody>
                    <a:bodyPr/>
                    <a:lstStyle/>
                    <a:p>
                      <a:pPr marL="285750" indent="-285750" fontAlgn="base">
                        <a:buFont typeface="Arial" panose="020B0604020202020204" pitchFamily="34" charset="0"/>
                        <a:buChar char="•"/>
                      </a:pPr>
                      <a:r>
                        <a:rPr lang="lt-LT" sz="1400" kern="1200" dirty="0">
                          <a:solidFill>
                            <a:schemeClr val="dk1"/>
                          </a:solidFill>
                          <a:effectLst/>
                          <a:latin typeface="DM Sans" pitchFamily="2" charset="-70"/>
                          <a:ea typeface="+mn-ea"/>
                          <a:cs typeface="+mn-cs"/>
                        </a:rPr>
                        <a:t>objekto </a:t>
                      </a:r>
                      <a:r>
                        <a:rPr lang="lt-LT" sz="1400" kern="1200" dirty="0" err="1">
                          <a:solidFill>
                            <a:schemeClr val="dk1"/>
                          </a:solidFill>
                          <a:effectLst/>
                          <a:latin typeface="DM Sans" pitchFamily="2" charset="-70"/>
                          <a:ea typeface="+mn-ea"/>
                          <a:cs typeface="+mn-cs"/>
                        </a:rPr>
                        <a:t>įveiklinimui</a:t>
                      </a:r>
                      <a:r>
                        <a:rPr lang="lt-LT" sz="1400" kern="1200" dirty="0">
                          <a:solidFill>
                            <a:schemeClr val="dk1"/>
                          </a:solidFill>
                          <a:effectLst/>
                          <a:latin typeface="DM Sans" pitchFamily="2" charset="-70"/>
                          <a:ea typeface="+mn-ea"/>
                          <a:cs typeface="+mn-cs"/>
                        </a:rPr>
                        <a:t> reikalingos </a:t>
                      </a:r>
                      <a:r>
                        <a:rPr lang="lt-LT" sz="1400" b="1" u="sng" kern="1200" dirty="0">
                          <a:solidFill>
                            <a:schemeClr val="dk1"/>
                          </a:solidFill>
                          <a:effectLst/>
                          <a:latin typeface="DM Sans" pitchFamily="2" charset="-70"/>
                          <a:ea typeface="+mn-ea"/>
                          <a:cs typeface="+mn-cs"/>
                        </a:rPr>
                        <a:t>naujos</a:t>
                      </a:r>
                      <a:r>
                        <a:rPr lang="lt-LT" sz="1400" kern="1200" dirty="0">
                          <a:solidFill>
                            <a:schemeClr val="dk1"/>
                          </a:solidFill>
                          <a:effectLst/>
                          <a:latin typeface="DM Sans" pitchFamily="2" charset="-70"/>
                          <a:ea typeface="+mn-ea"/>
                          <a:cs typeface="+mn-cs"/>
                        </a:rPr>
                        <a:t> įrangos įsigijimas ir įdiegimas bei </a:t>
                      </a:r>
                      <a:r>
                        <a:rPr lang="lt-LT" sz="1400" b="1" u="sng" kern="1200" dirty="0">
                          <a:solidFill>
                            <a:schemeClr val="dk1"/>
                          </a:solidFill>
                          <a:effectLst/>
                          <a:latin typeface="DM Sans" pitchFamily="2" charset="-70"/>
                          <a:ea typeface="+mn-ea"/>
                          <a:cs typeface="+mn-cs"/>
                        </a:rPr>
                        <a:t>naujų</a:t>
                      </a:r>
                      <a:r>
                        <a:rPr lang="lt-LT" sz="1400" kern="1200" dirty="0">
                          <a:solidFill>
                            <a:schemeClr val="dk1"/>
                          </a:solidFill>
                          <a:effectLst/>
                          <a:latin typeface="DM Sans" pitchFamily="2" charset="-70"/>
                          <a:ea typeface="+mn-ea"/>
                          <a:cs typeface="+mn-cs"/>
                        </a:rPr>
                        <a:t> baldų įsigijimas (įskaitant ekspozicijos, interjero projekto parengimo išlaidas).</a:t>
                      </a:r>
                      <a:endParaRPr lang="lt-LT" sz="1400" dirty="0">
                        <a:latin typeface="DM Sans" pitchFamily="2" charset="-70"/>
                      </a:endParaRPr>
                    </a:p>
                  </a:txBody>
                  <a:tcPr/>
                </a:tc>
                <a:tc>
                  <a:txBody>
                    <a:bodyPr/>
                    <a:lstStyle/>
                    <a:p>
                      <a:pPr marL="285750" indent="-285750">
                        <a:buFont typeface="Arial" panose="020B0604020202020204" pitchFamily="34" charset="0"/>
                        <a:buChar char="•"/>
                      </a:pPr>
                      <a:r>
                        <a:rPr lang="lt-LT" sz="1400" kern="1200" dirty="0">
                          <a:solidFill>
                            <a:srgbClr val="FF0000"/>
                          </a:solidFill>
                          <a:effectLst/>
                          <a:latin typeface="DM Sans" pitchFamily="2" charset="-70"/>
                          <a:ea typeface="+mn-ea"/>
                          <a:cs typeface="+mn-cs"/>
                        </a:rPr>
                        <a:t>baldų ir įrangos restauravimo išlaidos;</a:t>
                      </a:r>
                    </a:p>
                    <a:p>
                      <a:r>
                        <a:rPr lang="lt-LT" sz="1400" kern="1200" dirty="0">
                          <a:solidFill>
                            <a:srgbClr val="FF0000"/>
                          </a:solidFill>
                          <a:effectLst/>
                          <a:latin typeface="DM Sans" pitchFamily="2" charset="-70"/>
                          <a:ea typeface="+mn-ea"/>
                          <a:cs typeface="+mn-cs"/>
                        </a:rPr>
                        <a:t> </a:t>
                      </a:r>
                    </a:p>
                    <a:p>
                      <a:pPr marL="285750" indent="-285750">
                        <a:buFont typeface="Arial" panose="020B0604020202020204" pitchFamily="34" charset="0"/>
                        <a:buChar char="•"/>
                      </a:pPr>
                      <a:r>
                        <a:rPr lang="lt-LT" sz="1400" kern="1200" dirty="0">
                          <a:solidFill>
                            <a:srgbClr val="FF0000"/>
                          </a:solidFill>
                          <a:effectLst/>
                          <a:latin typeface="DM Sans" pitchFamily="2" charset="-70"/>
                          <a:ea typeface="+mn-ea"/>
                          <a:cs typeface="+mn-cs"/>
                        </a:rPr>
                        <a:t>transporto priemonių pirkimo, lizingo (finansinės nuomos), eksploatavimo ir susijusios išlaidos.</a:t>
                      </a:r>
                    </a:p>
                    <a:p>
                      <a:pPr fontAlgn="base"/>
                      <a:endParaRPr lang="lt-LT" sz="1400" kern="1200" dirty="0">
                        <a:solidFill>
                          <a:schemeClr val="dk1"/>
                        </a:solidFill>
                        <a:effectLst/>
                        <a:latin typeface="DM Sans" pitchFamily="2" charset="-70"/>
                        <a:ea typeface="+mn-ea"/>
                        <a:cs typeface="+mn-cs"/>
                      </a:endParaRPr>
                    </a:p>
                  </a:txBody>
                  <a:tcPr/>
                </a:tc>
                <a:extLst>
                  <a:ext uri="{0D108BD9-81ED-4DB2-BD59-A6C34878D82A}">
                    <a16:rowId xmlns:a16="http://schemas.microsoft.com/office/drawing/2014/main" val="660977117"/>
                  </a:ext>
                </a:extLst>
              </a:tr>
            </a:tbl>
          </a:graphicData>
        </a:graphic>
      </p:graphicFrame>
      <p:graphicFrame>
        <p:nvGraphicFramePr>
          <p:cNvPr id="2" name="Table 1">
            <a:extLst>
              <a:ext uri="{FF2B5EF4-FFF2-40B4-BE49-F238E27FC236}">
                <a16:creationId xmlns:a16="http://schemas.microsoft.com/office/drawing/2014/main" id="{B22DD3CF-BE4B-3487-CDD6-86CE6328BD03}"/>
              </a:ext>
            </a:extLst>
          </p:cNvPr>
          <p:cNvGraphicFramePr>
            <a:graphicFrameLocks noGrp="1"/>
          </p:cNvGraphicFramePr>
          <p:nvPr>
            <p:extLst>
              <p:ext uri="{D42A27DB-BD31-4B8C-83A1-F6EECF244321}">
                <p14:modId xmlns:p14="http://schemas.microsoft.com/office/powerpoint/2010/main" val="1241506300"/>
              </p:ext>
            </p:extLst>
          </p:nvPr>
        </p:nvGraphicFramePr>
        <p:xfrm>
          <a:off x="752153" y="3120330"/>
          <a:ext cx="10940838" cy="1158240"/>
        </p:xfrm>
        <a:graphic>
          <a:graphicData uri="http://schemas.openxmlformats.org/drawingml/2006/table">
            <a:tbl>
              <a:tblPr firstRow="1" bandRow="1">
                <a:tableStyleId>{5C22544A-7EE6-4342-B048-85BDC9FD1C3A}</a:tableStyleId>
              </a:tblPr>
              <a:tblGrid>
                <a:gridCol w="1945327">
                  <a:extLst>
                    <a:ext uri="{9D8B030D-6E8A-4147-A177-3AD203B41FA5}">
                      <a16:colId xmlns:a16="http://schemas.microsoft.com/office/drawing/2014/main" val="3296434942"/>
                    </a:ext>
                  </a:extLst>
                </a:gridCol>
                <a:gridCol w="4424993">
                  <a:extLst>
                    <a:ext uri="{9D8B030D-6E8A-4147-A177-3AD203B41FA5}">
                      <a16:colId xmlns:a16="http://schemas.microsoft.com/office/drawing/2014/main" val="1411826549"/>
                    </a:ext>
                  </a:extLst>
                </a:gridCol>
                <a:gridCol w="4570518">
                  <a:extLst>
                    <a:ext uri="{9D8B030D-6E8A-4147-A177-3AD203B41FA5}">
                      <a16:colId xmlns:a16="http://schemas.microsoft.com/office/drawing/2014/main" val="527220149"/>
                    </a:ext>
                  </a:extLst>
                </a:gridCol>
              </a:tblGrid>
              <a:tr h="878387">
                <a:tc>
                  <a:txBody>
                    <a:bodyPr/>
                    <a:lstStyle/>
                    <a:p>
                      <a:r>
                        <a:rPr lang="lt-LT" sz="1400" b="1" kern="1200" dirty="0">
                          <a:solidFill>
                            <a:srgbClr val="FF0000"/>
                          </a:solidFill>
                          <a:effectLst/>
                          <a:latin typeface="DM Sans" pitchFamily="2" charset="-70"/>
                          <a:ea typeface="+mn-ea"/>
                          <a:cs typeface="+mn-cs"/>
                        </a:rPr>
                        <a:t>Projekto</a:t>
                      </a:r>
                      <a:r>
                        <a:rPr lang="lt-LT" sz="1400" b="0" kern="1200" dirty="0">
                          <a:solidFill>
                            <a:srgbClr val="FF0000"/>
                          </a:solidFill>
                          <a:effectLst/>
                          <a:latin typeface="DM Sans" pitchFamily="2" charset="-70"/>
                          <a:ea typeface="+mn-ea"/>
                          <a:cs typeface="+mn-cs"/>
                        </a:rPr>
                        <a:t> </a:t>
                      </a:r>
                      <a:r>
                        <a:rPr lang="lt-LT" sz="1400" b="1" kern="1200" dirty="0">
                          <a:solidFill>
                            <a:srgbClr val="FF0000"/>
                          </a:solidFill>
                          <a:effectLst/>
                          <a:latin typeface="DM Sans" pitchFamily="2" charset="-70"/>
                          <a:ea typeface="+mn-ea"/>
                          <a:cs typeface="+mn-cs"/>
                        </a:rPr>
                        <a:t>vykdymas</a:t>
                      </a:r>
                      <a:endParaRPr lang="lt-LT" sz="1400" b="1" dirty="0">
                        <a:solidFill>
                          <a:srgbClr val="FF0000"/>
                        </a:solidFill>
                        <a:latin typeface="DM Sans" pitchFamily="2" charset="-70"/>
                      </a:endParaRPr>
                    </a:p>
                  </a:txBody>
                  <a:tcPr>
                    <a:solidFill>
                      <a:schemeClr val="accent6">
                        <a:lumMod val="40000"/>
                        <a:lumOff val="60000"/>
                      </a:schemeClr>
                    </a:solidFill>
                  </a:tcPr>
                </a:tc>
                <a:tc>
                  <a:txBody>
                    <a:bodyPr/>
                    <a:lstStyle/>
                    <a:p>
                      <a:pPr marL="0" indent="0" fontAlgn="base">
                        <a:buFont typeface="Arial" panose="020B0604020202020204" pitchFamily="34" charset="0"/>
                        <a:buNone/>
                      </a:pPr>
                      <a:r>
                        <a:rPr lang="lt-LT" sz="1400" b="0" kern="1200" dirty="0">
                          <a:solidFill>
                            <a:srgbClr val="FF0000"/>
                          </a:solidFill>
                          <a:effectLst/>
                          <a:latin typeface="DM Sans" pitchFamily="2" charset="-70"/>
                          <a:ea typeface="+mn-ea"/>
                          <a:cs typeface="+mn-cs"/>
                        </a:rPr>
                        <a:t>-</a:t>
                      </a:r>
                      <a:endParaRPr lang="lt-LT" sz="1400" b="0" dirty="0">
                        <a:solidFill>
                          <a:srgbClr val="FF0000"/>
                        </a:solidFill>
                        <a:latin typeface="DM Sans" pitchFamily="2" charset="-70"/>
                      </a:endParaRPr>
                    </a:p>
                  </a:txBody>
                  <a:tcPr>
                    <a:solidFill>
                      <a:schemeClr val="accent6">
                        <a:lumMod val="40000"/>
                        <a:lumOff val="60000"/>
                      </a:schemeClr>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t-LT" sz="1400" b="0" kern="1200" dirty="0">
                          <a:solidFill>
                            <a:srgbClr val="FF0000"/>
                          </a:solidFill>
                          <a:effectLst/>
                          <a:latin typeface="DM Sans" pitchFamily="2" charset="-70"/>
                          <a:ea typeface="+mn-ea"/>
                          <a:cs typeface="+mn-cs"/>
                        </a:rPr>
                        <a:t>Netinkama finansuoti (pvz. </a:t>
                      </a:r>
                      <a:r>
                        <a:rPr lang="lt-LT" sz="1400" b="0" dirty="0">
                          <a:solidFill>
                            <a:srgbClr val="FF0000"/>
                          </a:solidFill>
                        </a:rPr>
                        <a:t>investicijų projekto, sąnaudų ir naudos analizės skaičiuoklės, PĮP parengimo ir kt. panašios išlaidos nėra tinkamos finansuoti).</a:t>
                      </a:r>
                      <a:endParaRPr lang="lt-LT" sz="1400" b="0" dirty="0">
                        <a:solidFill>
                          <a:srgbClr val="FF0000"/>
                        </a:solidFill>
                        <a:latin typeface="DM Sans" pitchFamily="2" charset="-70"/>
                      </a:endParaRPr>
                    </a:p>
                    <a:p>
                      <a:pPr fontAlgn="base"/>
                      <a:endParaRPr lang="lt-LT" sz="1400" b="0" kern="1200" dirty="0">
                        <a:solidFill>
                          <a:srgbClr val="FF0000"/>
                        </a:solidFill>
                        <a:effectLst/>
                        <a:latin typeface="DM Sans" pitchFamily="2" charset="-70"/>
                        <a:ea typeface="+mn-ea"/>
                        <a:cs typeface="+mn-cs"/>
                      </a:endParaRPr>
                    </a:p>
                  </a:txBody>
                  <a:tcPr>
                    <a:solidFill>
                      <a:schemeClr val="accent6">
                        <a:lumMod val="40000"/>
                        <a:lumOff val="60000"/>
                      </a:schemeClr>
                    </a:solidFill>
                  </a:tcPr>
                </a:tc>
                <a:extLst>
                  <a:ext uri="{0D108BD9-81ED-4DB2-BD59-A6C34878D82A}">
                    <a16:rowId xmlns:a16="http://schemas.microsoft.com/office/drawing/2014/main" val="1763141918"/>
                  </a:ext>
                </a:extLst>
              </a:tr>
            </a:tbl>
          </a:graphicData>
        </a:graphic>
      </p:graphicFrame>
      <p:graphicFrame>
        <p:nvGraphicFramePr>
          <p:cNvPr id="3" name="Table 2">
            <a:extLst>
              <a:ext uri="{FF2B5EF4-FFF2-40B4-BE49-F238E27FC236}">
                <a16:creationId xmlns:a16="http://schemas.microsoft.com/office/drawing/2014/main" id="{63D9F149-E2C8-8470-B5F9-84907908EA58}"/>
              </a:ext>
            </a:extLst>
          </p:cNvPr>
          <p:cNvGraphicFramePr>
            <a:graphicFrameLocks noGrp="1"/>
          </p:cNvGraphicFramePr>
          <p:nvPr>
            <p:extLst>
              <p:ext uri="{D42A27DB-BD31-4B8C-83A1-F6EECF244321}">
                <p14:modId xmlns:p14="http://schemas.microsoft.com/office/powerpoint/2010/main" val="833079071"/>
              </p:ext>
            </p:extLst>
          </p:nvPr>
        </p:nvGraphicFramePr>
        <p:xfrm>
          <a:off x="752153" y="3998717"/>
          <a:ext cx="10940838" cy="1158240"/>
        </p:xfrm>
        <a:graphic>
          <a:graphicData uri="http://schemas.openxmlformats.org/drawingml/2006/table">
            <a:tbl>
              <a:tblPr firstRow="1" bandRow="1">
                <a:tableStyleId>{5C22544A-7EE6-4342-B048-85BDC9FD1C3A}</a:tableStyleId>
              </a:tblPr>
              <a:tblGrid>
                <a:gridCol w="1930087">
                  <a:extLst>
                    <a:ext uri="{9D8B030D-6E8A-4147-A177-3AD203B41FA5}">
                      <a16:colId xmlns:a16="http://schemas.microsoft.com/office/drawing/2014/main" val="3296434942"/>
                    </a:ext>
                  </a:extLst>
                </a:gridCol>
                <a:gridCol w="4440233">
                  <a:extLst>
                    <a:ext uri="{9D8B030D-6E8A-4147-A177-3AD203B41FA5}">
                      <a16:colId xmlns:a16="http://schemas.microsoft.com/office/drawing/2014/main" val="1411826549"/>
                    </a:ext>
                  </a:extLst>
                </a:gridCol>
                <a:gridCol w="4570518">
                  <a:extLst>
                    <a:ext uri="{9D8B030D-6E8A-4147-A177-3AD203B41FA5}">
                      <a16:colId xmlns:a16="http://schemas.microsoft.com/office/drawing/2014/main" val="527220149"/>
                    </a:ext>
                  </a:extLst>
                </a:gridCol>
              </a:tblGrid>
              <a:tr h="944880">
                <a:tc>
                  <a:txBody>
                    <a:bodyPr/>
                    <a:lstStyle/>
                    <a:p>
                      <a:r>
                        <a:rPr lang="lt-LT" sz="1400" b="1" kern="1200" dirty="0">
                          <a:solidFill>
                            <a:srgbClr val="002060"/>
                          </a:solidFill>
                          <a:effectLst/>
                          <a:latin typeface="DM Sans" pitchFamily="2" charset="-70"/>
                          <a:ea typeface="+mn-ea"/>
                          <a:cs typeface="+mn-cs"/>
                        </a:rPr>
                        <a:t>Informavimas apie projektą </a:t>
                      </a:r>
                      <a:endParaRPr lang="lt-LT" sz="1400" b="1" dirty="0">
                        <a:solidFill>
                          <a:srgbClr val="002060"/>
                        </a:solidFill>
                        <a:latin typeface="DM Sans" pitchFamily="2" charset="-70"/>
                      </a:endParaRPr>
                    </a:p>
                  </a:txBody>
                  <a:tcPr>
                    <a:solidFill>
                      <a:schemeClr val="accent6">
                        <a:lumMod val="60000"/>
                        <a:lumOff val="40000"/>
                      </a:schemeClr>
                    </a:solidFill>
                  </a:tcPr>
                </a:tc>
                <a:tc>
                  <a:txBody>
                    <a:bodyPr/>
                    <a:lstStyle/>
                    <a:p>
                      <a:r>
                        <a:rPr lang="lt-LT" sz="1400" b="0" kern="1200" dirty="0">
                          <a:solidFill>
                            <a:srgbClr val="002060"/>
                          </a:solidFill>
                          <a:effectLst/>
                          <a:latin typeface="DM Sans" pitchFamily="2" charset="-70"/>
                          <a:ea typeface="+mn-ea"/>
                          <a:cs typeface="+mn-cs"/>
                        </a:rPr>
                        <a:t>Projektui taikomi supaprastintai apmokamų išlaidų dydžiai (SAI).</a:t>
                      </a:r>
                    </a:p>
                    <a:p>
                      <a:r>
                        <a:rPr lang="lt-LT" sz="1400" b="0" kern="1200" dirty="0">
                          <a:solidFill>
                            <a:srgbClr val="002060"/>
                          </a:solidFill>
                          <a:effectLst/>
                          <a:latin typeface="DM Sans" pitchFamily="2" charset="-70"/>
                          <a:ea typeface="+mn-ea"/>
                          <a:cs typeface="+mn-cs"/>
                        </a:rPr>
                        <a:t>Finansuojamos išlaidos, skirtos </a:t>
                      </a:r>
                      <a:r>
                        <a:rPr lang="lt-LT" sz="1400" b="1" u="sng" kern="1200" dirty="0">
                          <a:solidFill>
                            <a:srgbClr val="002060"/>
                          </a:solidFill>
                          <a:effectLst/>
                          <a:latin typeface="DM Sans" pitchFamily="2" charset="-70"/>
                          <a:ea typeface="+mn-ea"/>
                          <a:cs typeface="+mn-cs"/>
                        </a:rPr>
                        <a:t>tik privalomiems informavimo apie projektą veiksmams.</a:t>
                      </a:r>
                    </a:p>
                    <a:p>
                      <a:pPr marL="0" indent="0" fontAlgn="base">
                        <a:buFont typeface="Arial" panose="020B0604020202020204" pitchFamily="34" charset="0"/>
                        <a:buNone/>
                      </a:pPr>
                      <a:endParaRPr lang="lt-LT" sz="1400" b="0" dirty="0">
                        <a:solidFill>
                          <a:srgbClr val="002060"/>
                        </a:solidFill>
                        <a:latin typeface="DM Sans" pitchFamily="2" charset="-70"/>
                      </a:endParaRPr>
                    </a:p>
                  </a:txBody>
                  <a:tcPr>
                    <a:solidFill>
                      <a:schemeClr val="accent6">
                        <a:lumMod val="60000"/>
                        <a:lumOff val="40000"/>
                      </a:schemeClr>
                    </a:solidFill>
                  </a:tcPr>
                </a:tc>
                <a:tc>
                  <a:txBody>
                    <a:bodyPr/>
                    <a:lstStyle/>
                    <a:p>
                      <a:pPr fontAlgn="base"/>
                      <a:endParaRPr lang="lt-LT" sz="1400" b="0" kern="1200" dirty="0">
                        <a:solidFill>
                          <a:srgbClr val="FF0000"/>
                        </a:solidFill>
                        <a:effectLst/>
                        <a:latin typeface="DM Sans" pitchFamily="2" charset="-70"/>
                        <a:ea typeface="+mn-ea"/>
                        <a:cs typeface="+mn-cs"/>
                      </a:endParaRPr>
                    </a:p>
                  </a:txBody>
                  <a:tcPr>
                    <a:solidFill>
                      <a:schemeClr val="accent6">
                        <a:lumMod val="60000"/>
                        <a:lumOff val="40000"/>
                      </a:schemeClr>
                    </a:solidFill>
                  </a:tcPr>
                </a:tc>
                <a:extLst>
                  <a:ext uri="{0D108BD9-81ED-4DB2-BD59-A6C34878D82A}">
                    <a16:rowId xmlns:a16="http://schemas.microsoft.com/office/drawing/2014/main" val="1763141918"/>
                  </a:ext>
                </a:extLst>
              </a:tr>
            </a:tbl>
          </a:graphicData>
        </a:graphic>
      </p:graphicFrame>
      <p:pic>
        <p:nvPicPr>
          <p:cNvPr id="8" name="Picture 7">
            <a:extLst>
              <a:ext uri="{FF2B5EF4-FFF2-40B4-BE49-F238E27FC236}">
                <a16:creationId xmlns:a16="http://schemas.microsoft.com/office/drawing/2014/main" id="{7B16F174-60BC-96BC-35F1-7E9AA7388918}"/>
              </a:ext>
            </a:extLst>
          </p:cNvPr>
          <p:cNvPicPr>
            <a:picLocks noChangeAspect="1"/>
          </p:cNvPicPr>
          <p:nvPr/>
        </p:nvPicPr>
        <p:blipFill>
          <a:blip r:embed="rId3"/>
          <a:stretch>
            <a:fillRect/>
          </a:stretch>
        </p:blipFill>
        <p:spPr>
          <a:xfrm>
            <a:off x="3490020" y="5190571"/>
            <a:ext cx="8202971" cy="1483163"/>
          </a:xfrm>
          <a:prstGeom prst="rect">
            <a:avLst/>
          </a:prstGeom>
        </p:spPr>
      </p:pic>
      <p:cxnSp>
        <p:nvCxnSpPr>
          <p:cNvPr id="10" name="Straight Connector 9">
            <a:extLst>
              <a:ext uri="{FF2B5EF4-FFF2-40B4-BE49-F238E27FC236}">
                <a16:creationId xmlns:a16="http://schemas.microsoft.com/office/drawing/2014/main" id="{905CFE54-8956-1A2A-1BF9-435C7E9BF3DA}"/>
              </a:ext>
            </a:extLst>
          </p:cNvPr>
          <p:cNvCxnSpPr>
            <a:cxnSpLocks/>
          </p:cNvCxnSpPr>
          <p:nvPr/>
        </p:nvCxnSpPr>
        <p:spPr>
          <a:xfrm flipH="1" flipV="1">
            <a:off x="6423378" y="4696178"/>
            <a:ext cx="711200" cy="575733"/>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11931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9E7E49D-0804-131D-E5B0-B413C4BF42BD}"/>
              </a:ext>
            </a:extLst>
          </p:cNvPr>
          <p:cNvSpPr>
            <a:spLocks noGrp="1"/>
          </p:cNvSpPr>
          <p:nvPr>
            <p:ph type="body" sz="quarter" idx="17"/>
          </p:nvPr>
        </p:nvSpPr>
        <p:spPr>
          <a:xfrm>
            <a:off x="1348740" y="586934"/>
            <a:ext cx="10344251" cy="845626"/>
          </a:xfrm>
        </p:spPr>
        <p:txBody>
          <a:bodyPr/>
          <a:lstStyle/>
          <a:p>
            <a:pPr algn="l"/>
            <a:r>
              <a:rPr lang="lt-LT" sz="2800" dirty="0"/>
              <a:t>Pagrindinės Aprašo sąlygos (tinkamos finansuoti išlaidos: supaprastintai apmokamų išlaidų dydžiai (SAI)</a:t>
            </a:r>
            <a:r>
              <a:rPr lang="lt-LT" sz="3600" dirty="0"/>
              <a:t>)</a:t>
            </a:r>
          </a:p>
          <a:p>
            <a:endParaRPr lang="x-none" dirty="0"/>
          </a:p>
        </p:txBody>
      </p:sp>
      <p:sp>
        <p:nvSpPr>
          <p:cNvPr id="12" name="Slide Number Placeholder 11">
            <a:extLst>
              <a:ext uri="{FF2B5EF4-FFF2-40B4-BE49-F238E27FC236}">
                <a16:creationId xmlns:a16="http://schemas.microsoft.com/office/drawing/2014/main" id="{B74D836E-412A-CD06-183E-A9C51514E175}"/>
              </a:ext>
            </a:extLst>
          </p:cNvPr>
          <p:cNvSpPr>
            <a:spLocks noGrp="1"/>
          </p:cNvSpPr>
          <p:nvPr>
            <p:ph type="sldNum" sz="quarter" idx="4"/>
          </p:nvPr>
        </p:nvSpPr>
        <p:spPr/>
        <p:txBody>
          <a:bodyPr/>
          <a:lstStyle/>
          <a:p>
            <a:fld id="{2C9A1DEF-F8CC-264F-9A7B-89BAB9CBC5C2}" type="slidenum">
              <a:rPr lang="en-US" smtClean="0"/>
              <a:pPr/>
              <a:t>21</a:t>
            </a:fld>
            <a:r>
              <a:rPr lang="en-US"/>
              <a:t>   |   Centrinė projektų valdymo agentūra</a:t>
            </a:r>
            <a:endParaRPr lang="x-none" dirty="0"/>
          </a:p>
        </p:txBody>
      </p:sp>
      <p:pic>
        <p:nvPicPr>
          <p:cNvPr id="2050" name="Picture 5">
            <a:extLst>
              <a:ext uri="{FF2B5EF4-FFF2-40B4-BE49-F238E27FC236}">
                <a16:creationId xmlns:a16="http://schemas.microsoft.com/office/drawing/2014/main" id="{354E382D-CE7D-EBEC-5713-417141E28D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 y="1432560"/>
            <a:ext cx="9062720" cy="4664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llout: Double Bent Line 5">
            <a:extLst>
              <a:ext uri="{FF2B5EF4-FFF2-40B4-BE49-F238E27FC236}">
                <a16:creationId xmlns:a16="http://schemas.microsoft.com/office/drawing/2014/main" id="{99CB1C4A-B1BB-E235-26C4-5A6FB2C71C12}"/>
              </a:ext>
            </a:extLst>
          </p:cNvPr>
          <p:cNvSpPr/>
          <p:nvPr/>
        </p:nvSpPr>
        <p:spPr>
          <a:xfrm>
            <a:off x="10160000" y="2679733"/>
            <a:ext cx="1849120" cy="937227"/>
          </a:xfrm>
          <a:prstGeom prst="borderCallout3">
            <a:avLst>
              <a:gd name="adj1" fmla="val 33849"/>
              <a:gd name="adj2" fmla="val -120"/>
              <a:gd name="adj3" fmla="val 36723"/>
              <a:gd name="adj4" fmla="val -11"/>
              <a:gd name="adj5" fmla="val 34484"/>
              <a:gd name="adj6" fmla="val -458"/>
              <a:gd name="adj7" fmla="val 29146"/>
              <a:gd name="adj8" fmla="val -343191"/>
            </a:avLst>
          </a:prstGeom>
          <a:solidFill>
            <a:schemeClr val="bg1"/>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100" dirty="0">
                <a:solidFill>
                  <a:schemeClr val="accent5">
                    <a:lumMod val="50000"/>
                  </a:schemeClr>
                </a:solidFill>
                <a:effectLst/>
                <a:latin typeface="DM Sans" pitchFamily="2" charset="-70"/>
                <a:ea typeface="Aptos" panose="020B0004020202020204" pitchFamily="34" charset="0"/>
                <a:cs typeface="Aptos" panose="020B0004020202020204" pitchFamily="34" charset="0"/>
              </a:rPr>
              <a:t>Aprašo 14.1 p. nurodyta versija „02“ bei nurodyta, kad „</a:t>
            </a:r>
            <a:r>
              <a:rPr lang="lt-LT" sz="1100" u="sng" dirty="0">
                <a:solidFill>
                  <a:schemeClr val="accent5">
                    <a:lumMod val="50000"/>
                  </a:schemeClr>
                </a:solidFill>
                <a:effectLst/>
                <a:latin typeface="DM Sans" pitchFamily="2" charset="-70"/>
                <a:ea typeface="Aptos" panose="020B0004020202020204" pitchFamily="34" charset="0"/>
                <a:cs typeface="Aptos" panose="020B0004020202020204" pitchFamily="34" charset="0"/>
              </a:rPr>
              <a:t>neindeksuojama</a:t>
            </a:r>
            <a:r>
              <a:rPr lang="lt-LT" sz="1100" dirty="0">
                <a:solidFill>
                  <a:schemeClr val="accent5">
                    <a:lumMod val="50000"/>
                  </a:schemeClr>
                </a:solidFill>
                <a:effectLst/>
                <a:latin typeface="DM Sans" pitchFamily="2" charset="-70"/>
                <a:ea typeface="Aptos" panose="020B0004020202020204" pitchFamily="34" charset="0"/>
                <a:cs typeface="Aptos" panose="020B0004020202020204" pitchFamily="34" charset="0"/>
              </a:rPr>
              <a:t>“. </a:t>
            </a:r>
            <a:endParaRPr lang="lt-LT" sz="1100" dirty="0">
              <a:solidFill>
                <a:schemeClr val="accent5">
                  <a:lumMod val="50000"/>
                </a:schemeClr>
              </a:solidFill>
            </a:endParaRPr>
          </a:p>
        </p:txBody>
      </p:sp>
      <p:sp>
        <p:nvSpPr>
          <p:cNvPr id="14" name="Rectangle 13">
            <a:extLst>
              <a:ext uri="{FF2B5EF4-FFF2-40B4-BE49-F238E27FC236}">
                <a16:creationId xmlns:a16="http://schemas.microsoft.com/office/drawing/2014/main" id="{4848F044-3E23-105F-3215-4419F9382687}"/>
              </a:ext>
            </a:extLst>
          </p:cNvPr>
          <p:cNvSpPr/>
          <p:nvPr/>
        </p:nvSpPr>
        <p:spPr>
          <a:xfrm>
            <a:off x="10160000" y="1122680"/>
            <a:ext cx="1849120" cy="131572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100" b="1" dirty="0">
                <a:solidFill>
                  <a:schemeClr val="accent3">
                    <a:lumMod val="75000"/>
                  </a:schemeClr>
                </a:solidFill>
                <a:effectLst/>
                <a:latin typeface="DM Sans" pitchFamily="2" charset="-70"/>
                <a:ea typeface="Aptos" panose="020B0004020202020204" pitchFamily="34" charset="0"/>
                <a:cs typeface="Aptos" panose="020B0004020202020204" pitchFamily="34" charset="0"/>
              </a:rPr>
              <a:t>Fiksuotų dydžių registras </a:t>
            </a:r>
            <a:r>
              <a:rPr lang="lt-LT" sz="1100" u="sng" dirty="0">
                <a:solidFill>
                  <a:schemeClr val="accent3">
                    <a:lumMod val="75000"/>
                  </a:schemeClr>
                </a:solidFill>
                <a:effectLst/>
                <a:latin typeface="DM Sans" pitchFamily="2" charset="-70"/>
                <a:ea typeface="Aptos" panose="020B0004020202020204" pitchFamily="34" charset="0"/>
                <a:cs typeface="Aptos" panose="020B0004020202020204" pitchFamily="34" charset="0"/>
                <a:hlinkClick r:id="rId4">
                  <a:extLst>
                    <a:ext uri="{A12FA001-AC4F-418D-AE19-62706E023703}">
                      <ahyp:hlinkClr xmlns:ahyp="http://schemas.microsoft.com/office/drawing/2018/hyperlinkcolor" val="tx"/>
                    </a:ext>
                  </a:extLst>
                </a:hlinkClick>
              </a:rPr>
              <a:t>https://www.esf.lt/veiklos-sritys/metodines-pagalbos-centras/fiksuotuju-dydziu-registras/1104</a:t>
            </a:r>
            <a:r>
              <a:rPr lang="lt-LT" sz="1100" dirty="0">
                <a:solidFill>
                  <a:schemeClr val="accent3">
                    <a:lumMod val="75000"/>
                  </a:schemeClr>
                </a:solidFill>
                <a:effectLst/>
                <a:latin typeface="DM Sans" pitchFamily="2" charset="-70"/>
                <a:ea typeface="Aptos" panose="020B0004020202020204" pitchFamily="34" charset="0"/>
                <a:cs typeface="Aptos" panose="020B0004020202020204" pitchFamily="34" charset="0"/>
              </a:rPr>
              <a:t> </a:t>
            </a:r>
            <a:endParaRPr lang="lt-LT" sz="1100" dirty="0">
              <a:solidFill>
                <a:schemeClr val="accent3">
                  <a:lumMod val="75000"/>
                </a:schemeClr>
              </a:solidFill>
              <a:latin typeface="DM Sans" pitchFamily="2" charset="-70"/>
            </a:endParaRPr>
          </a:p>
        </p:txBody>
      </p:sp>
      <p:sp>
        <p:nvSpPr>
          <p:cNvPr id="15" name="Callout: Double Bent Line 14">
            <a:extLst>
              <a:ext uri="{FF2B5EF4-FFF2-40B4-BE49-F238E27FC236}">
                <a16:creationId xmlns:a16="http://schemas.microsoft.com/office/drawing/2014/main" id="{47EFF83B-E76A-1D12-BA15-5EE97B28804E}"/>
              </a:ext>
            </a:extLst>
          </p:cNvPr>
          <p:cNvSpPr/>
          <p:nvPr/>
        </p:nvSpPr>
        <p:spPr>
          <a:xfrm>
            <a:off x="10007600" y="4114801"/>
            <a:ext cx="2092960" cy="1717040"/>
          </a:xfrm>
          <a:prstGeom prst="borderCallout3">
            <a:avLst>
              <a:gd name="adj1" fmla="val 33849"/>
              <a:gd name="adj2" fmla="val -120"/>
              <a:gd name="adj3" fmla="val 36723"/>
              <a:gd name="adj4" fmla="val -11"/>
              <a:gd name="adj5" fmla="val 34484"/>
              <a:gd name="adj6" fmla="val -458"/>
              <a:gd name="adj7" fmla="val 9619"/>
              <a:gd name="adj8" fmla="val -53081"/>
            </a:avLst>
          </a:prstGeom>
          <a:solidFill>
            <a:schemeClr val="bg1"/>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lt-LT" sz="1100" dirty="0">
                <a:solidFill>
                  <a:schemeClr val="accent5">
                    <a:lumMod val="50000"/>
                  </a:schemeClr>
                </a:solidFill>
                <a:latin typeface="DM Sans" pitchFamily="2" charset="-70"/>
                <a:ea typeface="Aptos" panose="020B0004020202020204" pitchFamily="34" charset="0"/>
                <a:cs typeface="Aptos" panose="020B0004020202020204" pitchFamily="34" charset="0"/>
              </a:rPr>
              <a:t>PAFT </a:t>
            </a:r>
            <a:r>
              <a:rPr lang="lt-LT" sz="1100" dirty="0">
                <a:solidFill>
                  <a:schemeClr val="accent5">
                    <a:lumMod val="50000"/>
                  </a:schemeClr>
                </a:solidFill>
              </a:rPr>
              <a:t>VIII skyriaus pirmasis skirsnis: </a:t>
            </a:r>
            <a:r>
              <a:rPr lang="lt-LT" sz="1100" dirty="0">
                <a:solidFill>
                  <a:schemeClr val="accent5">
                    <a:lumMod val="50000"/>
                  </a:schemeClr>
                </a:solidFill>
                <a:effectLst/>
                <a:latin typeface="Aptos" panose="020B0004020202020204" pitchFamily="34" charset="0"/>
                <a:ea typeface="Aptos" panose="020B0004020202020204" pitchFamily="34" charset="0"/>
                <a:cs typeface="Aptos" panose="020B0004020202020204" pitchFamily="34" charset="0"/>
              </a:rPr>
              <a:t>taisyklėse nurodyta, jog kai ERPF fondo projekto išlaidos </a:t>
            </a:r>
            <a:r>
              <a:rPr lang="lt-LT" sz="1100" u="sng" dirty="0">
                <a:solidFill>
                  <a:schemeClr val="accent5">
                    <a:lumMod val="50000"/>
                  </a:schemeClr>
                </a:solidFill>
                <a:effectLst/>
                <a:latin typeface="Aptos" panose="020B0004020202020204" pitchFamily="34" charset="0"/>
                <a:ea typeface="Aptos" panose="020B0004020202020204" pitchFamily="34" charset="0"/>
                <a:cs typeface="Aptos" panose="020B0004020202020204" pitchFamily="34" charset="0"/>
              </a:rPr>
              <a:t>viršija 500 000 eurų</a:t>
            </a:r>
            <a:r>
              <a:rPr lang="lt-LT" sz="1100" dirty="0">
                <a:solidFill>
                  <a:schemeClr val="accent5">
                    <a:lumMod val="50000"/>
                  </a:schemeClr>
                </a:solidFill>
                <a:effectLst/>
                <a:latin typeface="Aptos" panose="020B0004020202020204" pitchFamily="34" charset="0"/>
                <a:ea typeface="Aptos" panose="020B0004020202020204" pitchFamily="34" charset="0"/>
                <a:cs typeface="Aptos" panose="020B0004020202020204" pitchFamily="34" charset="0"/>
              </a:rPr>
              <a:t>, privalo būti pakabinama arba pastatoma nuolatinė informacinė lentelė arba stendas</a:t>
            </a:r>
            <a:endParaRPr lang="lt-LT" sz="1100" dirty="0">
              <a:solidFill>
                <a:schemeClr val="accent5">
                  <a:lumMod val="50000"/>
                </a:schemeClr>
              </a:solidFill>
              <a:effectLst/>
              <a:latin typeface="DM Sans" pitchFamily="2" charset="-7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37205178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9E7E49D-0804-131D-E5B0-B413C4BF42BD}"/>
              </a:ext>
            </a:extLst>
          </p:cNvPr>
          <p:cNvSpPr>
            <a:spLocks noGrp="1"/>
          </p:cNvSpPr>
          <p:nvPr>
            <p:ph type="body" sz="quarter" idx="17"/>
          </p:nvPr>
        </p:nvSpPr>
        <p:spPr>
          <a:xfrm>
            <a:off x="1348740" y="586934"/>
            <a:ext cx="10344251" cy="1092450"/>
          </a:xfrm>
        </p:spPr>
        <p:txBody>
          <a:bodyPr/>
          <a:lstStyle/>
          <a:p>
            <a:pPr algn="l"/>
            <a:r>
              <a:rPr lang="lt-LT" sz="3600" dirty="0"/>
              <a:t>Pagrindinės Aprašo sąlygos (tinkamos ir netinkamos finansuoti išlaidos)</a:t>
            </a:r>
          </a:p>
          <a:p>
            <a:endParaRPr lang="x-none" dirty="0"/>
          </a:p>
        </p:txBody>
      </p:sp>
      <p:sp>
        <p:nvSpPr>
          <p:cNvPr id="12" name="Slide Number Placeholder 11">
            <a:extLst>
              <a:ext uri="{FF2B5EF4-FFF2-40B4-BE49-F238E27FC236}">
                <a16:creationId xmlns:a16="http://schemas.microsoft.com/office/drawing/2014/main" id="{B74D836E-412A-CD06-183E-A9C51514E175}"/>
              </a:ext>
            </a:extLst>
          </p:cNvPr>
          <p:cNvSpPr>
            <a:spLocks noGrp="1"/>
          </p:cNvSpPr>
          <p:nvPr>
            <p:ph type="sldNum" sz="quarter" idx="4"/>
          </p:nvPr>
        </p:nvSpPr>
        <p:spPr/>
        <p:txBody>
          <a:bodyPr/>
          <a:lstStyle/>
          <a:p>
            <a:fld id="{2C9A1DEF-F8CC-264F-9A7B-89BAB9CBC5C2}" type="slidenum">
              <a:rPr lang="en-US" smtClean="0"/>
              <a:pPr/>
              <a:t>22</a:t>
            </a:fld>
            <a:r>
              <a:rPr lang="en-US"/>
              <a:t>   |   Centrinė projektų valdymo agentūra</a:t>
            </a:r>
            <a:endParaRPr lang="x-none" dirty="0"/>
          </a:p>
        </p:txBody>
      </p:sp>
      <p:graphicFrame>
        <p:nvGraphicFramePr>
          <p:cNvPr id="4" name="Table 3">
            <a:extLst>
              <a:ext uri="{FF2B5EF4-FFF2-40B4-BE49-F238E27FC236}">
                <a16:creationId xmlns:a16="http://schemas.microsoft.com/office/drawing/2014/main" id="{4605EAD2-A9E8-4E42-730F-8021AD655C2E}"/>
              </a:ext>
            </a:extLst>
          </p:cNvPr>
          <p:cNvGraphicFramePr>
            <a:graphicFrameLocks noGrp="1"/>
          </p:cNvGraphicFramePr>
          <p:nvPr>
            <p:extLst>
              <p:ext uri="{D42A27DB-BD31-4B8C-83A1-F6EECF244321}">
                <p14:modId xmlns:p14="http://schemas.microsoft.com/office/powerpoint/2010/main" val="545120219"/>
              </p:ext>
            </p:extLst>
          </p:nvPr>
        </p:nvGraphicFramePr>
        <p:xfrm>
          <a:off x="752153" y="1679385"/>
          <a:ext cx="10940838" cy="1440945"/>
        </p:xfrm>
        <a:graphic>
          <a:graphicData uri="http://schemas.openxmlformats.org/drawingml/2006/table">
            <a:tbl>
              <a:tblPr firstRow="1" bandRow="1">
                <a:tableStyleId>{5C22544A-7EE6-4342-B048-85BDC9FD1C3A}</a:tableStyleId>
              </a:tblPr>
              <a:tblGrid>
                <a:gridCol w="1945327">
                  <a:extLst>
                    <a:ext uri="{9D8B030D-6E8A-4147-A177-3AD203B41FA5}">
                      <a16:colId xmlns:a16="http://schemas.microsoft.com/office/drawing/2014/main" val="357203737"/>
                    </a:ext>
                  </a:extLst>
                </a:gridCol>
                <a:gridCol w="4424993">
                  <a:extLst>
                    <a:ext uri="{9D8B030D-6E8A-4147-A177-3AD203B41FA5}">
                      <a16:colId xmlns:a16="http://schemas.microsoft.com/office/drawing/2014/main" val="932604172"/>
                    </a:ext>
                  </a:extLst>
                </a:gridCol>
                <a:gridCol w="4570518">
                  <a:extLst>
                    <a:ext uri="{9D8B030D-6E8A-4147-A177-3AD203B41FA5}">
                      <a16:colId xmlns:a16="http://schemas.microsoft.com/office/drawing/2014/main" val="1339451594"/>
                    </a:ext>
                  </a:extLst>
                </a:gridCol>
              </a:tblGrid>
              <a:tr h="232471">
                <a:tc>
                  <a:txBody>
                    <a:bodyPr/>
                    <a:lstStyle/>
                    <a:p>
                      <a:r>
                        <a:rPr lang="lt-LT" sz="1200" dirty="0">
                          <a:latin typeface="DM Sans" pitchFamily="2" charset="-70"/>
                        </a:rPr>
                        <a:t>Išlaidos</a:t>
                      </a:r>
                    </a:p>
                  </a:txBody>
                  <a:tcPr/>
                </a:tc>
                <a:tc>
                  <a:txBody>
                    <a:bodyPr/>
                    <a:lstStyle/>
                    <a:p>
                      <a:r>
                        <a:rPr lang="lt-LT" sz="1200" dirty="0">
                          <a:latin typeface="DM Sans" pitchFamily="2" charset="-70"/>
                        </a:rPr>
                        <a:t>Trinkamos finansuoti išlaidos</a:t>
                      </a:r>
                    </a:p>
                  </a:txBody>
                  <a:tcPr/>
                </a:tc>
                <a:tc>
                  <a:txBody>
                    <a:bodyPr/>
                    <a:lstStyle/>
                    <a:p>
                      <a:r>
                        <a:rPr lang="lt-LT" sz="1200" dirty="0">
                          <a:latin typeface="DM Sans" pitchFamily="2" charset="-70"/>
                        </a:rPr>
                        <a:t>Netinkamos finansuoti išlaidos</a:t>
                      </a:r>
                    </a:p>
                  </a:txBody>
                  <a:tcPr/>
                </a:tc>
                <a:extLst>
                  <a:ext uri="{0D108BD9-81ED-4DB2-BD59-A6C34878D82A}">
                    <a16:rowId xmlns:a16="http://schemas.microsoft.com/office/drawing/2014/main" val="3205788815"/>
                  </a:ext>
                </a:extLst>
              </a:tr>
              <a:tr h="1166625">
                <a:tc>
                  <a:txBody>
                    <a:bodyPr/>
                    <a:lstStyle/>
                    <a:p>
                      <a:r>
                        <a:rPr lang="lt-LT" sz="1400" b="1" kern="1200" dirty="0">
                          <a:solidFill>
                            <a:srgbClr val="002060"/>
                          </a:solidFill>
                          <a:effectLst/>
                          <a:latin typeface="DM Sans" pitchFamily="2" charset="-70"/>
                          <a:ea typeface="+mn-ea"/>
                          <a:cs typeface="+mn-cs"/>
                        </a:rPr>
                        <a:t>Netiesioginės išlaidos ir kitos išlaidos pagal fiksuotąją projekto išlaidų normą</a:t>
                      </a:r>
                      <a:endParaRPr lang="lt-LT" sz="1400" b="1" dirty="0">
                        <a:solidFill>
                          <a:srgbClr val="002060"/>
                        </a:solidFill>
                        <a:latin typeface="DM Sans" pitchFamily="2" charset="-70"/>
                      </a:endParaRPr>
                    </a:p>
                  </a:txBody>
                  <a:tcPr/>
                </a:tc>
                <a:tc>
                  <a:txBody>
                    <a:bodyPr/>
                    <a:lstStyle/>
                    <a:p>
                      <a:pPr marL="285750" indent="-285750" fontAlgn="base">
                        <a:buFont typeface="Arial" panose="020B0604020202020204" pitchFamily="34" charset="0"/>
                        <a:buChar char="•"/>
                      </a:pPr>
                      <a:r>
                        <a:rPr lang="lt-LT" sz="1400" b="0" kern="1200" dirty="0">
                          <a:solidFill>
                            <a:srgbClr val="002060"/>
                          </a:solidFill>
                          <a:effectLst/>
                          <a:latin typeface="DM Sans" pitchFamily="2" charset="-70"/>
                          <a:ea typeface="+mn-ea"/>
                          <a:cs typeface="+mn-cs"/>
                        </a:rPr>
                        <a:t>Projektui taikoma fiksuotoji projekto išlaidų norma.</a:t>
                      </a:r>
                      <a:endParaRPr lang="lt-LT" sz="1400" b="0" dirty="0">
                        <a:solidFill>
                          <a:srgbClr val="002060"/>
                        </a:solidFill>
                        <a:latin typeface="DM Sans" pitchFamily="2" charset="-70"/>
                      </a:endParaRPr>
                    </a:p>
                  </a:txBody>
                  <a:tcPr/>
                </a:tc>
                <a:tc>
                  <a:txBody>
                    <a:bodyPr/>
                    <a:lstStyle/>
                    <a:p>
                      <a:pPr fontAlgn="base"/>
                      <a:endParaRPr lang="lt-LT" sz="1400" kern="1200" dirty="0">
                        <a:solidFill>
                          <a:schemeClr val="dk1"/>
                        </a:solidFill>
                        <a:effectLst/>
                        <a:latin typeface="DM Sans" pitchFamily="2" charset="-70"/>
                        <a:ea typeface="+mn-ea"/>
                        <a:cs typeface="+mn-cs"/>
                      </a:endParaRPr>
                    </a:p>
                  </a:txBody>
                  <a:tcPr/>
                </a:tc>
                <a:extLst>
                  <a:ext uri="{0D108BD9-81ED-4DB2-BD59-A6C34878D82A}">
                    <a16:rowId xmlns:a16="http://schemas.microsoft.com/office/drawing/2014/main" val="660977117"/>
                  </a:ext>
                </a:extLst>
              </a:tr>
            </a:tbl>
          </a:graphicData>
        </a:graphic>
      </p:graphicFrame>
      <p:pic>
        <p:nvPicPr>
          <p:cNvPr id="9" name="Picture 8">
            <a:extLst>
              <a:ext uri="{FF2B5EF4-FFF2-40B4-BE49-F238E27FC236}">
                <a16:creationId xmlns:a16="http://schemas.microsoft.com/office/drawing/2014/main" id="{1015C781-E06F-F15C-B0D6-390844495793}"/>
              </a:ext>
            </a:extLst>
          </p:cNvPr>
          <p:cNvPicPr>
            <a:picLocks noChangeAspect="1"/>
          </p:cNvPicPr>
          <p:nvPr/>
        </p:nvPicPr>
        <p:blipFill>
          <a:blip r:embed="rId3"/>
          <a:stretch>
            <a:fillRect/>
          </a:stretch>
        </p:blipFill>
        <p:spPr>
          <a:xfrm>
            <a:off x="2208794" y="3737671"/>
            <a:ext cx="9354856" cy="1276528"/>
          </a:xfrm>
          <a:prstGeom prst="rect">
            <a:avLst/>
          </a:prstGeom>
        </p:spPr>
      </p:pic>
      <p:cxnSp>
        <p:nvCxnSpPr>
          <p:cNvPr id="10" name="Straight Connector 9">
            <a:extLst>
              <a:ext uri="{FF2B5EF4-FFF2-40B4-BE49-F238E27FC236}">
                <a16:creationId xmlns:a16="http://schemas.microsoft.com/office/drawing/2014/main" id="{14E40F23-3C6F-15F4-F694-4E9A9DFA30EE}"/>
              </a:ext>
            </a:extLst>
          </p:cNvPr>
          <p:cNvCxnSpPr>
            <a:cxnSpLocks/>
          </p:cNvCxnSpPr>
          <p:nvPr/>
        </p:nvCxnSpPr>
        <p:spPr>
          <a:xfrm flipH="1" flipV="1">
            <a:off x="5904089" y="2399857"/>
            <a:ext cx="1998133" cy="1709299"/>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17682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9E7E49D-0804-131D-E5B0-B413C4BF42BD}"/>
              </a:ext>
            </a:extLst>
          </p:cNvPr>
          <p:cNvSpPr>
            <a:spLocks noGrp="1"/>
          </p:cNvSpPr>
          <p:nvPr>
            <p:ph type="body" sz="quarter" idx="17"/>
          </p:nvPr>
        </p:nvSpPr>
        <p:spPr>
          <a:xfrm>
            <a:off x="1348740" y="586934"/>
            <a:ext cx="10344251" cy="1092450"/>
          </a:xfrm>
        </p:spPr>
        <p:txBody>
          <a:bodyPr/>
          <a:lstStyle/>
          <a:p>
            <a:pPr algn="l"/>
            <a:r>
              <a:rPr lang="lt-LT" sz="3600" dirty="0"/>
              <a:t>Pagrindinės Aprašo sąlygos (projektų atranka)</a:t>
            </a:r>
          </a:p>
          <a:p>
            <a:endParaRPr lang="x-none" dirty="0"/>
          </a:p>
        </p:txBody>
      </p:sp>
      <p:sp>
        <p:nvSpPr>
          <p:cNvPr id="12" name="Slide Number Placeholder 11">
            <a:extLst>
              <a:ext uri="{FF2B5EF4-FFF2-40B4-BE49-F238E27FC236}">
                <a16:creationId xmlns:a16="http://schemas.microsoft.com/office/drawing/2014/main" id="{B74D836E-412A-CD06-183E-A9C51514E175}"/>
              </a:ext>
            </a:extLst>
          </p:cNvPr>
          <p:cNvSpPr>
            <a:spLocks noGrp="1"/>
          </p:cNvSpPr>
          <p:nvPr>
            <p:ph type="sldNum" sz="quarter" idx="4"/>
          </p:nvPr>
        </p:nvSpPr>
        <p:spPr/>
        <p:txBody>
          <a:bodyPr/>
          <a:lstStyle/>
          <a:p>
            <a:fld id="{2C9A1DEF-F8CC-264F-9A7B-89BAB9CBC5C2}" type="slidenum">
              <a:rPr lang="en-US" smtClean="0"/>
              <a:pPr/>
              <a:t>23</a:t>
            </a:fld>
            <a:r>
              <a:rPr lang="en-US"/>
              <a:t>   |   Centrinė projektų valdymo agentūra</a:t>
            </a:r>
            <a:endParaRPr lang="x-none" dirty="0"/>
          </a:p>
        </p:txBody>
      </p:sp>
      <p:sp>
        <p:nvSpPr>
          <p:cNvPr id="5" name="Freeform 98">
            <a:extLst>
              <a:ext uri="{FF2B5EF4-FFF2-40B4-BE49-F238E27FC236}">
                <a16:creationId xmlns:a16="http://schemas.microsoft.com/office/drawing/2014/main" id="{8BAF47E6-498C-CF2A-5888-73047AE239E4}"/>
              </a:ext>
            </a:extLst>
          </p:cNvPr>
          <p:cNvSpPr/>
          <p:nvPr/>
        </p:nvSpPr>
        <p:spPr>
          <a:xfrm rot="2700006">
            <a:off x="4500380" y="2331526"/>
            <a:ext cx="1579150" cy="2021784"/>
          </a:xfrm>
          <a:custGeom>
            <a:avLst/>
            <a:gdLst>
              <a:gd name="f0" fmla="val 10800000"/>
              <a:gd name="f1" fmla="val 5400000"/>
              <a:gd name="f2" fmla="val 180"/>
              <a:gd name="f3" fmla="val w"/>
              <a:gd name="f4" fmla="val h"/>
              <a:gd name="f5" fmla="val 0"/>
              <a:gd name="f6" fmla="val 186"/>
              <a:gd name="f7" fmla="val 238"/>
              <a:gd name="f8" fmla="val 160"/>
              <a:gd name="f9" fmla="val 165"/>
              <a:gd name="f10" fmla="val 151"/>
              <a:gd name="f11" fmla="val 170"/>
              <a:gd name="f12" fmla="val 146"/>
              <a:gd name="f13" fmla="val 135"/>
              <a:gd name="f14" fmla="val 120"/>
              <a:gd name="f15" fmla="val 107"/>
              <a:gd name="f16" fmla="val 167"/>
              <a:gd name="f17" fmla="val 152"/>
              <a:gd name="f18" fmla="val 137"/>
              <a:gd name="f19" fmla="val 124"/>
              <a:gd name="f20" fmla="val 133"/>
              <a:gd name="f21" fmla="val 139"/>
              <a:gd name="f22" fmla="val 162"/>
              <a:gd name="f23" fmla="val 140"/>
              <a:gd name="f24" fmla="val 141"/>
              <a:gd name="f25" fmla="val 173"/>
              <a:gd name="f26" fmla="val 126"/>
              <a:gd name="f27" fmla="val 66"/>
              <a:gd name="f28" fmla="val 113"/>
              <a:gd name="f29" fmla="val 79"/>
              <a:gd name="f30" fmla="val 100"/>
              <a:gd name="f31" fmla="val 98"/>
              <a:gd name="f32" fmla="val 63"/>
              <a:gd name="f33" fmla="val 55"/>
              <a:gd name="f34" fmla="val 53"/>
              <a:gd name="f35" fmla="val 105"/>
              <a:gd name="f36" fmla="val 44"/>
              <a:gd name="f37" fmla="val 115"/>
              <a:gd name="f38" fmla="val 39"/>
              <a:gd name="f39" fmla="val 28"/>
              <a:gd name="f40" fmla="val 13"/>
              <a:gd name="f41" fmla="val 102"/>
              <a:gd name="f42" fmla="val 87"/>
              <a:gd name="f43" fmla="val 71"/>
              <a:gd name="f44" fmla="val 59"/>
              <a:gd name="f45" fmla="val 68"/>
              <a:gd name="f46" fmla="val 73"/>
              <a:gd name="f47" fmla="val 75"/>
              <a:gd name="f48" fmla="val 76"/>
              <a:gd name="f49" fmla="val 60"/>
              <a:gd name="f50" fmla="val 178"/>
              <a:gd name="f51" fmla="val 163"/>
              <a:gd name="f52" fmla="val 164"/>
              <a:gd name="f53" fmla="+- 0 0 -90"/>
              <a:gd name="f54" fmla="*/ f3 1 186"/>
              <a:gd name="f55" fmla="*/ f4 1 238"/>
              <a:gd name="f56" fmla="+- f7 0 f5"/>
              <a:gd name="f57" fmla="+- f6 0 f5"/>
              <a:gd name="f58" fmla="*/ f53 f0 1"/>
              <a:gd name="f59" fmla="*/ f57 1 186"/>
              <a:gd name="f60" fmla="*/ f56 1 238"/>
              <a:gd name="f61" fmla="*/ f58 1 f2"/>
              <a:gd name="f62" fmla="*/ 160 1 f59"/>
              <a:gd name="f63" fmla="*/ 165 1 f60"/>
              <a:gd name="f64" fmla="*/ 135 1 f59"/>
              <a:gd name="f65" fmla="*/ 180 1 f60"/>
              <a:gd name="f66" fmla="*/ 107 1 f59"/>
              <a:gd name="f67" fmla="*/ 152 1 f60"/>
              <a:gd name="f68" fmla="*/ 124 1 f60"/>
              <a:gd name="f69" fmla="*/ 139 1 f60"/>
              <a:gd name="f70" fmla="*/ 173 1 f59"/>
              <a:gd name="f71" fmla="*/ 66 1 f60"/>
              <a:gd name="f72" fmla="*/ 100 1 f59"/>
              <a:gd name="f73" fmla="*/ 53 1 f60"/>
              <a:gd name="f74" fmla="*/ 115 1 f59"/>
              <a:gd name="f75" fmla="*/ 28 1 f60"/>
              <a:gd name="f76" fmla="*/ 87 1 f59"/>
              <a:gd name="f77" fmla="*/ 0 1 f60"/>
              <a:gd name="f78" fmla="*/ 59 1 f59"/>
              <a:gd name="f79" fmla="*/ 73 1 f59"/>
              <a:gd name="f80" fmla="*/ 0 1 f59"/>
              <a:gd name="f81" fmla="*/ 238 1 f60"/>
              <a:gd name="f82" fmla="*/ f6 1 f59"/>
              <a:gd name="f83" fmla="*/ f7 1 f60"/>
              <a:gd name="f84" fmla="+- f61 0 f1"/>
              <a:gd name="f85" fmla="*/ f80 f54 1"/>
              <a:gd name="f86" fmla="*/ f82 f54 1"/>
              <a:gd name="f87" fmla="*/ f83 f55 1"/>
              <a:gd name="f88" fmla="*/ f77 f55 1"/>
              <a:gd name="f89" fmla="*/ f62 f54 1"/>
              <a:gd name="f90" fmla="*/ f63 f55 1"/>
              <a:gd name="f91" fmla="*/ f64 f54 1"/>
              <a:gd name="f92" fmla="*/ f65 f55 1"/>
              <a:gd name="f93" fmla="*/ f66 f54 1"/>
              <a:gd name="f94" fmla="*/ f67 f55 1"/>
              <a:gd name="f95" fmla="*/ f68 f55 1"/>
              <a:gd name="f96" fmla="*/ f69 f55 1"/>
              <a:gd name="f97" fmla="*/ f70 f54 1"/>
              <a:gd name="f98" fmla="*/ f71 f55 1"/>
              <a:gd name="f99" fmla="*/ f72 f54 1"/>
              <a:gd name="f100" fmla="*/ f73 f55 1"/>
              <a:gd name="f101" fmla="*/ f74 f54 1"/>
              <a:gd name="f102" fmla="*/ f75 f55 1"/>
              <a:gd name="f103" fmla="*/ f76 f54 1"/>
              <a:gd name="f104" fmla="*/ f78 f54 1"/>
              <a:gd name="f105" fmla="*/ f79 f54 1"/>
              <a:gd name="f106" fmla="*/ f81 f55 1"/>
            </a:gdLst>
            <a:ahLst/>
            <a:cxnLst>
              <a:cxn ang="3cd4">
                <a:pos x="hc" y="t"/>
              </a:cxn>
              <a:cxn ang="0">
                <a:pos x="r" y="vc"/>
              </a:cxn>
              <a:cxn ang="cd4">
                <a:pos x="hc" y="b"/>
              </a:cxn>
              <a:cxn ang="cd2">
                <a:pos x="l" y="vc"/>
              </a:cxn>
              <a:cxn ang="f84">
                <a:pos x="f89" y="f90"/>
              </a:cxn>
              <a:cxn ang="f84">
                <a:pos x="f91" y="f92"/>
              </a:cxn>
              <a:cxn ang="f84">
                <a:pos x="f93" y="f94"/>
              </a:cxn>
              <a:cxn ang="f84">
                <a:pos x="f91" y="f95"/>
              </a:cxn>
              <a:cxn ang="f84">
                <a:pos x="f89" y="f96"/>
              </a:cxn>
              <a:cxn ang="f84">
                <a:pos x="f97" y="f96"/>
              </a:cxn>
              <a:cxn ang="f84">
                <a:pos x="f97" y="f98"/>
              </a:cxn>
              <a:cxn ang="f84">
                <a:pos x="f99" y="f98"/>
              </a:cxn>
              <a:cxn ang="f84">
                <a:pos x="f99" y="f100"/>
              </a:cxn>
              <a:cxn ang="f84">
                <a:pos x="f101" y="f102"/>
              </a:cxn>
              <a:cxn ang="f84">
                <a:pos x="f103" y="f88"/>
              </a:cxn>
              <a:cxn ang="f84">
                <a:pos x="f104" y="f102"/>
              </a:cxn>
              <a:cxn ang="f84">
                <a:pos x="f105" y="f100"/>
              </a:cxn>
              <a:cxn ang="f84">
                <a:pos x="f105" y="f98"/>
              </a:cxn>
              <a:cxn ang="f84">
                <a:pos x="f85" y="f98"/>
              </a:cxn>
              <a:cxn ang="f84">
                <a:pos x="f85" y="f106"/>
              </a:cxn>
              <a:cxn ang="f84">
                <a:pos x="f97" y="f106"/>
              </a:cxn>
              <a:cxn ang="f84">
                <a:pos x="f97" y="f90"/>
              </a:cxn>
              <a:cxn ang="f84">
                <a:pos x="f89" y="f90"/>
              </a:cxn>
            </a:cxnLst>
            <a:rect l="f85" t="f88" r="f86" b="f87"/>
            <a:pathLst>
              <a:path w="186" h="238">
                <a:moveTo>
                  <a:pt x="f8" y="f9"/>
                </a:moveTo>
                <a:cubicBezTo>
                  <a:pt x="f10" y="f11"/>
                  <a:pt x="f12" y="f2"/>
                  <a:pt x="f13" y="f2"/>
                </a:cubicBezTo>
                <a:cubicBezTo>
                  <a:pt x="f14" y="f2"/>
                  <a:pt x="f15" y="f16"/>
                  <a:pt x="f15" y="f17"/>
                </a:cubicBezTo>
                <a:cubicBezTo>
                  <a:pt x="f15" y="f18"/>
                  <a:pt x="f14" y="f19"/>
                  <a:pt x="f13" y="f19"/>
                </a:cubicBezTo>
                <a:cubicBezTo>
                  <a:pt x="f12" y="f19"/>
                  <a:pt x="f10" y="f20"/>
                  <a:pt x="f8" y="f21"/>
                </a:cubicBezTo>
                <a:cubicBezTo>
                  <a:pt x="f22" y="f23"/>
                  <a:pt x="f11" y="f24"/>
                  <a:pt x="f25" y="f21"/>
                </a:cubicBezTo>
                <a:cubicBezTo>
                  <a:pt x="f6" y="f26"/>
                  <a:pt x="f25" y="f27"/>
                  <a:pt x="f25" y="f27"/>
                </a:cubicBezTo>
                <a:cubicBezTo>
                  <a:pt x="f25" y="f27"/>
                  <a:pt x="f28" y="f29"/>
                  <a:pt x="f30" y="f27"/>
                </a:cubicBezTo>
                <a:cubicBezTo>
                  <a:pt x="f31" y="f32"/>
                  <a:pt x="f31" y="f33"/>
                  <a:pt x="f30" y="f34"/>
                </a:cubicBezTo>
                <a:cubicBezTo>
                  <a:pt x="f35" y="f36"/>
                  <a:pt x="f37" y="f38"/>
                  <a:pt x="f37" y="f39"/>
                </a:cubicBezTo>
                <a:cubicBezTo>
                  <a:pt x="f37" y="f40"/>
                  <a:pt x="f41" y="f5"/>
                  <a:pt x="f42" y="f5"/>
                </a:cubicBezTo>
                <a:cubicBezTo>
                  <a:pt x="f43" y="f5"/>
                  <a:pt x="f44" y="f40"/>
                  <a:pt x="f44" y="f39"/>
                </a:cubicBezTo>
                <a:cubicBezTo>
                  <a:pt x="f44" y="f38"/>
                  <a:pt x="f45" y="f36"/>
                  <a:pt x="f46" y="f34"/>
                </a:cubicBezTo>
                <a:cubicBezTo>
                  <a:pt x="f47" y="f33"/>
                  <a:pt x="f48" y="f32"/>
                  <a:pt x="f46" y="f27"/>
                </a:cubicBezTo>
                <a:cubicBezTo>
                  <a:pt x="f49" y="f29"/>
                  <a:pt x="f5" y="f27"/>
                  <a:pt x="f5" y="f27"/>
                </a:cubicBezTo>
                <a:cubicBezTo>
                  <a:pt x="f5" y="f7"/>
                  <a:pt x="f5" y="f7"/>
                  <a:pt x="f5" y="f7"/>
                </a:cubicBezTo>
                <a:cubicBezTo>
                  <a:pt x="f25" y="f7"/>
                  <a:pt x="f25" y="f7"/>
                  <a:pt x="f25" y="f7"/>
                </a:cubicBezTo>
                <a:cubicBezTo>
                  <a:pt x="f25" y="f7"/>
                  <a:pt x="f6" y="f50"/>
                  <a:pt x="f25" y="f9"/>
                </a:cubicBezTo>
                <a:cubicBezTo>
                  <a:pt x="f11" y="f51"/>
                  <a:pt x="f22" y="f52"/>
                  <a:pt x="f8" y="f9"/>
                </a:cubicBezTo>
                <a:close/>
              </a:path>
            </a:pathLst>
          </a:custGeom>
          <a:solidFill>
            <a:srgbClr val="176490"/>
          </a:solidFill>
          <a:ln w="19046" cap="flat">
            <a:solidFill>
              <a:srgbClr val="FFFFFF"/>
            </a:solidFill>
            <a:prstDash val="solid"/>
            <a:round/>
          </a:ln>
        </p:spPr>
        <p:txBody>
          <a:bodyPr vert="horz" wrap="square" lIns="121916" tIns="60963" rIns="121916" bIns="60963" anchor="t" anchorCtr="0" compatLnSpc="1">
            <a:noAutofit/>
          </a:bodyPr>
          <a:lstStyle/>
          <a:p>
            <a:pPr marL="0" marR="0" lvl="0" indent="0" algn="l" defTabSz="1219169"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2400" b="0" i="0" u="none" strike="noStrike" kern="1200" cap="none" spc="0" normalizeH="0" baseline="0" noProof="0" dirty="0">
              <a:ln>
                <a:noFill/>
              </a:ln>
              <a:solidFill>
                <a:srgbClr val="262626"/>
              </a:solidFill>
              <a:effectLst/>
              <a:uLnTx/>
              <a:uFillTx/>
              <a:latin typeface="Calibri"/>
              <a:ea typeface="+mn-ea"/>
              <a:cs typeface="+mn-cs"/>
            </a:endParaRPr>
          </a:p>
        </p:txBody>
      </p:sp>
      <p:sp>
        <p:nvSpPr>
          <p:cNvPr id="6" name="Freeform 99">
            <a:extLst>
              <a:ext uri="{FF2B5EF4-FFF2-40B4-BE49-F238E27FC236}">
                <a16:creationId xmlns:a16="http://schemas.microsoft.com/office/drawing/2014/main" id="{F5F7579B-7EBF-91C2-D33D-8571360817EE}"/>
              </a:ext>
            </a:extLst>
          </p:cNvPr>
          <p:cNvSpPr/>
          <p:nvPr/>
        </p:nvSpPr>
        <p:spPr>
          <a:xfrm rot="2700006">
            <a:off x="4919869" y="3513922"/>
            <a:ext cx="2021784" cy="1573161"/>
          </a:xfrm>
          <a:custGeom>
            <a:avLst/>
            <a:gdLst>
              <a:gd name="f0" fmla="val 10800000"/>
              <a:gd name="f1" fmla="val 5400000"/>
              <a:gd name="f2" fmla="val 180"/>
              <a:gd name="f3" fmla="val w"/>
              <a:gd name="f4" fmla="val h"/>
              <a:gd name="f5" fmla="val 0"/>
              <a:gd name="f6" fmla="val 238"/>
              <a:gd name="f7" fmla="val 185"/>
              <a:gd name="f8" fmla="val 165"/>
              <a:gd name="f9" fmla="val 13"/>
              <a:gd name="f10" fmla="val 163"/>
              <a:gd name="f11" fmla="val 15"/>
              <a:gd name="f12" fmla="val 164"/>
              <a:gd name="f13" fmla="val 23"/>
              <a:gd name="f14" fmla="val 26"/>
              <a:gd name="f15" fmla="val 170"/>
              <a:gd name="f16" fmla="val 34"/>
              <a:gd name="f17" fmla="val 40"/>
              <a:gd name="f18" fmla="val 50"/>
              <a:gd name="f19" fmla="val 66"/>
              <a:gd name="f20" fmla="val 167"/>
              <a:gd name="f21" fmla="val 78"/>
              <a:gd name="f22" fmla="val 152"/>
              <a:gd name="f23" fmla="val 136"/>
              <a:gd name="f24" fmla="val 124"/>
              <a:gd name="f25" fmla="val 133"/>
              <a:gd name="f26" fmla="val 138"/>
              <a:gd name="f27" fmla="val 140"/>
              <a:gd name="f28" fmla="val 141"/>
              <a:gd name="f29" fmla="val 126"/>
              <a:gd name="f30" fmla="val 79"/>
              <a:gd name="f31" fmla="val 73"/>
              <a:gd name="f32" fmla="val 86"/>
              <a:gd name="f33" fmla="val 63"/>
              <a:gd name="f34" fmla="val 88"/>
              <a:gd name="f35" fmla="val 55"/>
              <a:gd name="f36" fmla="val 87"/>
              <a:gd name="f37" fmla="val 53"/>
              <a:gd name="f38" fmla="val 44"/>
              <a:gd name="f39" fmla="val 80"/>
              <a:gd name="f40" fmla="val 39"/>
              <a:gd name="f41" fmla="val 71"/>
              <a:gd name="f42" fmla="val 28"/>
              <a:gd name="f43" fmla="val 84"/>
              <a:gd name="f44" fmla="val 99"/>
              <a:gd name="f45" fmla="val 114"/>
              <a:gd name="f46" fmla="val 127"/>
              <a:gd name="f47" fmla="val 117"/>
              <a:gd name="f48" fmla="val 112"/>
              <a:gd name="f49" fmla="val 111"/>
              <a:gd name="f50" fmla="val 110"/>
              <a:gd name="f51" fmla="val 125"/>
              <a:gd name="f52" fmla="val 178"/>
              <a:gd name="f53" fmla="+- 0 0 -90"/>
              <a:gd name="f54" fmla="*/ f3 1 238"/>
              <a:gd name="f55" fmla="*/ f4 1 185"/>
              <a:gd name="f56" fmla="+- f7 0 f5"/>
              <a:gd name="f57" fmla="+- f6 0 f5"/>
              <a:gd name="f58" fmla="*/ f53 f0 1"/>
              <a:gd name="f59" fmla="*/ f57 1 238"/>
              <a:gd name="f60" fmla="*/ f56 1 185"/>
              <a:gd name="f61" fmla="*/ f58 1 f2"/>
              <a:gd name="f62" fmla="*/ 165 1 f59"/>
              <a:gd name="f63" fmla="*/ 13 1 f60"/>
              <a:gd name="f64" fmla="*/ 26 1 f60"/>
              <a:gd name="f65" fmla="*/ 180 1 f59"/>
              <a:gd name="f66" fmla="*/ 50 1 f60"/>
              <a:gd name="f67" fmla="*/ 152 1 f59"/>
              <a:gd name="f68" fmla="*/ 78 1 f60"/>
              <a:gd name="f69" fmla="*/ 124 1 f59"/>
              <a:gd name="f70" fmla="*/ 138 1 f59"/>
              <a:gd name="f71" fmla="*/ 66 1 f59"/>
              <a:gd name="f72" fmla="*/ 86 1 f60"/>
              <a:gd name="f73" fmla="*/ 53 1 f59"/>
              <a:gd name="f74" fmla="*/ 28 1 f59"/>
              <a:gd name="f75" fmla="*/ 71 1 f60"/>
              <a:gd name="f76" fmla="*/ 0 1 f59"/>
              <a:gd name="f77" fmla="*/ 99 1 f60"/>
              <a:gd name="f78" fmla="*/ 127 1 f60"/>
              <a:gd name="f79" fmla="*/ 112 1 f60"/>
              <a:gd name="f80" fmla="*/ 185 1 f60"/>
              <a:gd name="f81" fmla="*/ 238 1 f59"/>
              <a:gd name="f82" fmla="*/ f6 1 f59"/>
              <a:gd name="f83" fmla="*/ 0 1 f60"/>
              <a:gd name="f84" fmla="*/ f7 1 f60"/>
              <a:gd name="f85" fmla="+- f61 0 f1"/>
              <a:gd name="f86" fmla="*/ f76 f54 1"/>
              <a:gd name="f87" fmla="*/ f82 f54 1"/>
              <a:gd name="f88" fmla="*/ f84 f55 1"/>
              <a:gd name="f89" fmla="*/ f83 f55 1"/>
              <a:gd name="f90" fmla="*/ f62 f54 1"/>
              <a:gd name="f91" fmla="*/ f63 f55 1"/>
              <a:gd name="f92" fmla="*/ f64 f55 1"/>
              <a:gd name="f93" fmla="*/ f65 f54 1"/>
              <a:gd name="f94" fmla="*/ f66 f55 1"/>
              <a:gd name="f95" fmla="*/ f67 f54 1"/>
              <a:gd name="f96" fmla="*/ f68 f55 1"/>
              <a:gd name="f97" fmla="*/ f69 f54 1"/>
              <a:gd name="f98" fmla="*/ f70 f54 1"/>
              <a:gd name="f99" fmla="*/ f71 f54 1"/>
              <a:gd name="f100" fmla="*/ f72 f55 1"/>
              <a:gd name="f101" fmla="*/ f73 f54 1"/>
              <a:gd name="f102" fmla="*/ f74 f54 1"/>
              <a:gd name="f103" fmla="*/ f75 f55 1"/>
              <a:gd name="f104" fmla="*/ f77 f55 1"/>
              <a:gd name="f105" fmla="*/ f78 f55 1"/>
              <a:gd name="f106" fmla="*/ f79 f55 1"/>
              <a:gd name="f107" fmla="*/ f80 f55 1"/>
              <a:gd name="f108" fmla="*/ f81 f54 1"/>
            </a:gdLst>
            <a:ahLst/>
            <a:cxnLst>
              <a:cxn ang="3cd4">
                <a:pos x="hc" y="t"/>
              </a:cxn>
              <a:cxn ang="0">
                <a:pos x="r" y="vc"/>
              </a:cxn>
              <a:cxn ang="cd4">
                <a:pos x="hc" y="b"/>
              </a:cxn>
              <a:cxn ang="cd2">
                <a:pos x="l" y="vc"/>
              </a:cxn>
              <a:cxn ang="f85">
                <a:pos x="f90" y="f91"/>
              </a:cxn>
              <a:cxn ang="f85">
                <a:pos x="f90" y="f92"/>
              </a:cxn>
              <a:cxn ang="f85">
                <a:pos x="f93" y="f94"/>
              </a:cxn>
              <a:cxn ang="f85">
                <a:pos x="f95" y="f96"/>
              </a:cxn>
              <a:cxn ang="f85">
                <a:pos x="f97" y="f94"/>
              </a:cxn>
              <a:cxn ang="f85">
                <a:pos x="f98" y="f92"/>
              </a:cxn>
              <a:cxn ang="f85">
                <a:pos x="f98" y="f91"/>
              </a:cxn>
              <a:cxn ang="f85">
                <a:pos x="f99" y="f91"/>
              </a:cxn>
              <a:cxn ang="f85">
                <a:pos x="f99" y="f100"/>
              </a:cxn>
              <a:cxn ang="f85">
                <a:pos x="f101" y="f100"/>
              </a:cxn>
              <a:cxn ang="f85">
                <a:pos x="f102" y="f103"/>
              </a:cxn>
              <a:cxn ang="f85">
                <a:pos x="f86" y="f104"/>
              </a:cxn>
              <a:cxn ang="f85">
                <a:pos x="f102" y="f105"/>
              </a:cxn>
              <a:cxn ang="f85">
                <a:pos x="f101" y="f106"/>
              </a:cxn>
              <a:cxn ang="f85">
                <a:pos x="f99" y="f106"/>
              </a:cxn>
              <a:cxn ang="f85">
                <a:pos x="f99" y="f107"/>
              </a:cxn>
              <a:cxn ang="f85">
                <a:pos x="f108" y="f107"/>
              </a:cxn>
              <a:cxn ang="f85">
                <a:pos x="f108" y="f91"/>
              </a:cxn>
              <a:cxn ang="f85">
                <a:pos x="f90" y="f91"/>
              </a:cxn>
            </a:cxnLst>
            <a:rect l="f86" t="f89" r="f87" b="f88"/>
            <a:pathLst>
              <a:path w="238" h="185">
                <a:moveTo>
                  <a:pt x="f8" y="f9"/>
                </a:moveTo>
                <a:cubicBezTo>
                  <a:pt x="f10" y="f11"/>
                  <a:pt x="f12" y="f13"/>
                  <a:pt x="f8" y="f14"/>
                </a:cubicBezTo>
                <a:cubicBezTo>
                  <a:pt x="f15" y="f16"/>
                  <a:pt x="f2" y="f17"/>
                  <a:pt x="f2" y="f18"/>
                </a:cubicBezTo>
                <a:cubicBezTo>
                  <a:pt x="f2" y="f19"/>
                  <a:pt x="f20" y="f21"/>
                  <a:pt x="f22" y="f21"/>
                </a:cubicBezTo>
                <a:cubicBezTo>
                  <a:pt x="f23" y="f21"/>
                  <a:pt x="f24" y="f19"/>
                  <a:pt x="f24" y="f18"/>
                </a:cubicBezTo>
                <a:cubicBezTo>
                  <a:pt x="f24" y="f17"/>
                  <a:pt x="f25" y="f16"/>
                  <a:pt x="f26" y="f14"/>
                </a:cubicBezTo>
                <a:cubicBezTo>
                  <a:pt x="f27" y="f13"/>
                  <a:pt x="f28" y="f11"/>
                  <a:pt x="f26" y="f9"/>
                </a:cubicBezTo>
                <a:cubicBezTo>
                  <a:pt x="f29" y="f5"/>
                  <a:pt x="f19" y="f9"/>
                  <a:pt x="f19" y="f9"/>
                </a:cubicBezTo>
                <a:cubicBezTo>
                  <a:pt x="f19" y="f9"/>
                  <a:pt x="f30" y="f31"/>
                  <a:pt x="f19" y="f32"/>
                </a:cubicBezTo>
                <a:cubicBezTo>
                  <a:pt x="f33" y="f34"/>
                  <a:pt x="f35" y="f36"/>
                  <a:pt x="f37" y="f32"/>
                </a:cubicBezTo>
                <a:cubicBezTo>
                  <a:pt x="f38" y="f39"/>
                  <a:pt x="f40" y="f41"/>
                  <a:pt x="f42" y="f41"/>
                </a:cubicBezTo>
                <a:cubicBezTo>
                  <a:pt x="f9" y="f41"/>
                  <a:pt x="f5" y="f43"/>
                  <a:pt x="f5" y="f44"/>
                </a:cubicBezTo>
                <a:cubicBezTo>
                  <a:pt x="f5" y="f45"/>
                  <a:pt x="f9" y="f46"/>
                  <a:pt x="f42" y="f46"/>
                </a:cubicBezTo>
                <a:cubicBezTo>
                  <a:pt x="f40" y="f46"/>
                  <a:pt x="f38" y="f47"/>
                  <a:pt x="f37" y="f48"/>
                </a:cubicBezTo>
                <a:cubicBezTo>
                  <a:pt x="f35" y="f49"/>
                  <a:pt x="f33" y="f50"/>
                  <a:pt x="f19" y="f48"/>
                </a:cubicBezTo>
                <a:cubicBezTo>
                  <a:pt x="f30" y="f51"/>
                  <a:pt x="f19" y="f7"/>
                  <a:pt x="f19" y="f7"/>
                </a:cubicBezTo>
                <a:cubicBezTo>
                  <a:pt x="f6" y="f7"/>
                  <a:pt x="f6" y="f7"/>
                  <a:pt x="f6" y="f7"/>
                </a:cubicBezTo>
                <a:cubicBezTo>
                  <a:pt x="f6" y="f9"/>
                  <a:pt x="f6" y="f9"/>
                  <a:pt x="f6" y="f9"/>
                </a:cubicBezTo>
                <a:cubicBezTo>
                  <a:pt x="f6" y="f9"/>
                  <a:pt x="f52" y="f5"/>
                  <a:pt x="f8" y="f9"/>
                </a:cubicBezTo>
                <a:close/>
              </a:path>
            </a:pathLst>
          </a:custGeom>
          <a:solidFill>
            <a:srgbClr val="52C3CB"/>
          </a:solidFill>
          <a:ln w="19046" cap="flat">
            <a:solidFill>
              <a:srgbClr val="FFFFFF"/>
            </a:solidFill>
            <a:prstDash val="solid"/>
            <a:round/>
          </a:ln>
        </p:spPr>
        <p:txBody>
          <a:bodyPr vert="horz" wrap="square" lIns="121916" tIns="60963" rIns="121916" bIns="60963" anchor="t" anchorCtr="0" compatLnSpc="1">
            <a:noAutofit/>
          </a:bodyPr>
          <a:lstStyle/>
          <a:p>
            <a:pPr marL="0" marR="0" lvl="0" indent="0" algn="l" defTabSz="1219169"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2400" b="0" i="0" u="none" strike="noStrike" kern="1200" cap="none" spc="0" normalizeH="0" baseline="0" noProof="0" dirty="0">
              <a:ln>
                <a:noFill/>
              </a:ln>
              <a:solidFill>
                <a:srgbClr val="262626"/>
              </a:solidFill>
              <a:effectLst/>
              <a:uLnTx/>
              <a:uFillTx/>
              <a:latin typeface="Calibri"/>
              <a:ea typeface="+mn-ea"/>
              <a:cs typeface="+mn-cs"/>
            </a:endParaRPr>
          </a:p>
        </p:txBody>
      </p:sp>
      <p:sp>
        <p:nvSpPr>
          <p:cNvPr id="8" name="Freeform 100">
            <a:extLst>
              <a:ext uri="{FF2B5EF4-FFF2-40B4-BE49-F238E27FC236}">
                <a16:creationId xmlns:a16="http://schemas.microsoft.com/office/drawing/2014/main" id="{553B10C0-CFD5-E962-5D65-E35CD22FE26A}"/>
              </a:ext>
            </a:extLst>
          </p:cNvPr>
          <p:cNvSpPr/>
          <p:nvPr/>
        </p:nvSpPr>
        <p:spPr>
          <a:xfrm rot="2700006">
            <a:off x="6104312" y="2646638"/>
            <a:ext cx="1573170" cy="2021784"/>
          </a:xfrm>
          <a:custGeom>
            <a:avLst/>
            <a:gdLst>
              <a:gd name="f0" fmla="val 10800000"/>
              <a:gd name="f1" fmla="val 5400000"/>
              <a:gd name="f2" fmla="val 180"/>
              <a:gd name="f3" fmla="val w"/>
              <a:gd name="f4" fmla="val h"/>
              <a:gd name="f5" fmla="val 0"/>
              <a:gd name="f6" fmla="val 185"/>
              <a:gd name="f7" fmla="val 238"/>
              <a:gd name="f8" fmla="val 173"/>
              <a:gd name="f9" fmla="val 13"/>
              <a:gd name="f10" fmla="val 60"/>
              <a:gd name="f11" fmla="val 73"/>
              <a:gd name="f12" fmla="val 15"/>
              <a:gd name="f13" fmla="val 76"/>
              <a:gd name="f14" fmla="val 23"/>
              <a:gd name="f15" fmla="val 75"/>
              <a:gd name="f16" fmla="val 26"/>
              <a:gd name="f17" fmla="val 34"/>
              <a:gd name="f18" fmla="val 68"/>
              <a:gd name="f19" fmla="val 40"/>
              <a:gd name="f20" fmla="val 59"/>
              <a:gd name="f21" fmla="val 50"/>
              <a:gd name="f22" fmla="val 66"/>
              <a:gd name="f23" fmla="val 78"/>
              <a:gd name="f24" fmla="val 71"/>
              <a:gd name="f25" fmla="val 87"/>
              <a:gd name="f26" fmla="val 102"/>
              <a:gd name="f27" fmla="val 115"/>
              <a:gd name="f28" fmla="val 105"/>
              <a:gd name="f29" fmla="val 100"/>
              <a:gd name="f30" fmla="val 98"/>
              <a:gd name="f31" fmla="val 113"/>
              <a:gd name="f32" fmla="val 160"/>
              <a:gd name="f33" fmla="val 85"/>
              <a:gd name="f34" fmla="val 88"/>
              <a:gd name="f35" fmla="val 175"/>
              <a:gd name="f36" fmla="val 183"/>
              <a:gd name="f37" fmla="val 186"/>
              <a:gd name="f38" fmla="val 80"/>
              <a:gd name="f39" fmla="val 194"/>
              <a:gd name="f40" fmla="val 200"/>
              <a:gd name="f41" fmla="val 210"/>
              <a:gd name="f42" fmla="val 226"/>
              <a:gd name="f43" fmla="val 83"/>
              <a:gd name="f44" fmla="val 99"/>
              <a:gd name="f45" fmla="val 114"/>
              <a:gd name="f46" fmla="val 127"/>
              <a:gd name="f47" fmla="val 117"/>
              <a:gd name="f48" fmla="val 112"/>
              <a:gd name="f49" fmla="val 111"/>
              <a:gd name="f50" fmla="val 110"/>
              <a:gd name="f51" fmla="val 125"/>
              <a:gd name="f52" fmla="+- 0 0 -90"/>
              <a:gd name="f53" fmla="*/ f3 1 185"/>
              <a:gd name="f54" fmla="*/ f4 1 238"/>
              <a:gd name="f55" fmla="+- f7 0 f5"/>
              <a:gd name="f56" fmla="+- f6 0 f5"/>
              <a:gd name="f57" fmla="*/ f52 f0 1"/>
              <a:gd name="f58" fmla="*/ f56 1 185"/>
              <a:gd name="f59" fmla="*/ f55 1 238"/>
              <a:gd name="f60" fmla="*/ f57 1 f2"/>
              <a:gd name="f61" fmla="*/ 185 1 f58"/>
              <a:gd name="f62" fmla="*/ 173 1 f59"/>
              <a:gd name="f63" fmla="*/ 0 1 f59"/>
              <a:gd name="f64" fmla="*/ 13 1 f58"/>
              <a:gd name="f65" fmla="*/ 73 1 f59"/>
              <a:gd name="f66" fmla="*/ 26 1 f58"/>
              <a:gd name="f67" fmla="*/ 50 1 f58"/>
              <a:gd name="f68" fmla="*/ 59 1 f59"/>
              <a:gd name="f69" fmla="*/ 78 1 f58"/>
              <a:gd name="f70" fmla="*/ 87 1 f59"/>
              <a:gd name="f71" fmla="*/ 115 1 f59"/>
              <a:gd name="f72" fmla="*/ 100 1 f59"/>
              <a:gd name="f73" fmla="*/ 85 1 f58"/>
              <a:gd name="f74" fmla="*/ 186 1 f59"/>
              <a:gd name="f75" fmla="*/ 71 1 f58"/>
              <a:gd name="f76" fmla="*/ 210 1 f59"/>
              <a:gd name="f77" fmla="*/ 99 1 f58"/>
              <a:gd name="f78" fmla="*/ 238 1 f59"/>
              <a:gd name="f79" fmla="*/ 127 1 f58"/>
              <a:gd name="f80" fmla="*/ 112 1 f58"/>
              <a:gd name="f81" fmla="*/ 0 1 f58"/>
              <a:gd name="f82" fmla="*/ f6 1 f58"/>
              <a:gd name="f83" fmla="*/ f7 1 f59"/>
              <a:gd name="f84" fmla="+- f60 0 f1"/>
              <a:gd name="f85" fmla="*/ f81 f53 1"/>
              <a:gd name="f86" fmla="*/ f82 f53 1"/>
              <a:gd name="f87" fmla="*/ f83 f54 1"/>
              <a:gd name="f88" fmla="*/ f63 f54 1"/>
              <a:gd name="f89" fmla="*/ f61 f53 1"/>
              <a:gd name="f90" fmla="*/ f62 f54 1"/>
              <a:gd name="f91" fmla="*/ f64 f53 1"/>
              <a:gd name="f92" fmla="*/ f65 f54 1"/>
              <a:gd name="f93" fmla="*/ f66 f53 1"/>
              <a:gd name="f94" fmla="*/ f67 f53 1"/>
              <a:gd name="f95" fmla="*/ f68 f54 1"/>
              <a:gd name="f96" fmla="*/ f69 f53 1"/>
              <a:gd name="f97" fmla="*/ f70 f54 1"/>
              <a:gd name="f98" fmla="*/ f71 f54 1"/>
              <a:gd name="f99" fmla="*/ f72 f54 1"/>
              <a:gd name="f100" fmla="*/ f73 f53 1"/>
              <a:gd name="f101" fmla="*/ f74 f54 1"/>
              <a:gd name="f102" fmla="*/ f75 f53 1"/>
              <a:gd name="f103" fmla="*/ f76 f54 1"/>
              <a:gd name="f104" fmla="*/ f77 f53 1"/>
              <a:gd name="f105" fmla="*/ f78 f54 1"/>
              <a:gd name="f106" fmla="*/ f79 f53 1"/>
              <a:gd name="f107" fmla="*/ f80 f53 1"/>
            </a:gdLst>
            <a:ahLst/>
            <a:cxnLst>
              <a:cxn ang="3cd4">
                <a:pos x="hc" y="t"/>
              </a:cxn>
              <a:cxn ang="0">
                <a:pos x="r" y="vc"/>
              </a:cxn>
              <a:cxn ang="cd4">
                <a:pos x="hc" y="b"/>
              </a:cxn>
              <a:cxn ang="cd2">
                <a:pos x="l" y="vc"/>
              </a:cxn>
              <a:cxn ang="f84">
                <a:pos x="f89" y="f90"/>
              </a:cxn>
              <a:cxn ang="f84">
                <a:pos x="f89" y="f88"/>
              </a:cxn>
              <a:cxn ang="f84">
                <a:pos x="f91" y="f88"/>
              </a:cxn>
              <a:cxn ang="f84">
                <a:pos x="f91" y="f92"/>
              </a:cxn>
              <a:cxn ang="f84">
                <a:pos x="f93" y="f92"/>
              </a:cxn>
              <a:cxn ang="f84">
                <a:pos x="f94" y="f95"/>
              </a:cxn>
              <a:cxn ang="f84">
                <a:pos x="f96" y="f97"/>
              </a:cxn>
              <a:cxn ang="f84">
                <a:pos x="f94" y="f98"/>
              </a:cxn>
              <a:cxn ang="f84">
                <a:pos x="f93" y="f99"/>
              </a:cxn>
              <a:cxn ang="f84">
                <a:pos x="f91" y="f99"/>
              </a:cxn>
              <a:cxn ang="f84">
                <a:pos x="f91" y="f90"/>
              </a:cxn>
              <a:cxn ang="f84">
                <a:pos x="f100" y="f90"/>
              </a:cxn>
              <a:cxn ang="f84">
                <a:pos x="f100" y="f101"/>
              </a:cxn>
              <a:cxn ang="f84">
                <a:pos x="f102" y="f103"/>
              </a:cxn>
              <a:cxn ang="f84">
                <a:pos x="f104" y="f105"/>
              </a:cxn>
              <a:cxn ang="f84">
                <a:pos x="f106" y="f103"/>
              </a:cxn>
              <a:cxn ang="f84">
                <a:pos x="f107" y="f101"/>
              </a:cxn>
              <a:cxn ang="f84">
                <a:pos x="f107" y="f90"/>
              </a:cxn>
              <a:cxn ang="f84">
                <a:pos x="f89" y="f90"/>
              </a:cxn>
            </a:cxnLst>
            <a:rect l="f85" t="f88" r="f86" b="f87"/>
            <a:pathLst>
              <a:path w="185" h="238">
                <a:moveTo>
                  <a:pt x="f6" y="f8"/>
                </a:moveTo>
                <a:cubicBezTo>
                  <a:pt x="f6" y="f5"/>
                  <a:pt x="f6" y="f5"/>
                  <a:pt x="f6" y="f5"/>
                </a:cubicBezTo>
                <a:cubicBezTo>
                  <a:pt x="f9" y="f5"/>
                  <a:pt x="f9" y="f5"/>
                  <a:pt x="f9" y="f5"/>
                </a:cubicBezTo>
                <a:cubicBezTo>
                  <a:pt x="f9" y="f5"/>
                  <a:pt x="f5" y="f10"/>
                  <a:pt x="f9" y="f11"/>
                </a:cubicBezTo>
                <a:cubicBezTo>
                  <a:pt x="f12" y="f13"/>
                  <a:pt x="f14" y="f15"/>
                  <a:pt x="f16" y="f11"/>
                </a:cubicBezTo>
                <a:cubicBezTo>
                  <a:pt x="f17" y="f18"/>
                  <a:pt x="f19" y="f20"/>
                  <a:pt x="f21" y="f20"/>
                </a:cubicBezTo>
                <a:cubicBezTo>
                  <a:pt x="f22" y="f20"/>
                  <a:pt x="f23" y="f24"/>
                  <a:pt x="f23" y="f25"/>
                </a:cubicBezTo>
                <a:cubicBezTo>
                  <a:pt x="f23" y="f26"/>
                  <a:pt x="f22" y="f27"/>
                  <a:pt x="f21" y="f27"/>
                </a:cubicBezTo>
                <a:cubicBezTo>
                  <a:pt x="f19" y="f27"/>
                  <a:pt x="f17" y="f28"/>
                  <a:pt x="f16" y="f29"/>
                </a:cubicBezTo>
                <a:cubicBezTo>
                  <a:pt x="f14" y="f30"/>
                  <a:pt x="f12" y="f30"/>
                  <a:pt x="f9" y="f29"/>
                </a:cubicBezTo>
                <a:cubicBezTo>
                  <a:pt x="f5" y="f31"/>
                  <a:pt x="f9" y="f8"/>
                  <a:pt x="f9" y="f8"/>
                </a:cubicBezTo>
                <a:cubicBezTo>
                  <a:pt x="f9" y="f8"/>
                  <a:pt x="f11" y="f32"/>
                  <a:pt x="f33" y="f8"/>
                </a:cubicBezTo>
                <a:cubicBezTo>
                  <a:pt x="f34" y="f35"/>
                  <a:pt x="f25" y="f36"/>
                  <a:pt x="f33" y="f37"/>
                </a:cubicBezTo>
                <a:cubicBezTo>
                  <a:pt x="f38" y="f39"/>
                  <a:pt x="f24" y="f40"/>
                  <a:pt x="f24" y="f41"/>
                </a:cubicBezTo>
                <a:cubicBezTo>
                  <a:pt x="f24" y="f42"/>
                  <a:pt x="f43" y="f7"/>
                  <a:pt x="f44" y="f7"/>
                </a:cubicBezTo>
                <a:cubicBezTo>
                  <a:pt x="f45" y="f7"/>
                  <a:pt x="f46" y="f42"/>
                  <a:pt x="f46" y="f41"/>
                </a:cubicBezTo>
                <a:cubicBezTo>
                  <a:pt x="f46" y="f40"/>
                  <a:pt x="f47" y="f39"/>
                  <a:pt x="f48" y="f37"/>
                </a:cubicBezTo>
                <a:cubicBezTo>
                  <a:pt x="f49" y="f36"/>
                  <a:pt x="f50" y="f35"/>
                  <a:pt x="f48" y="f8"/>
                </a:cubicBezTo>
                <a:cubicBezTo>
                  <a:pt x="f51" y="f32"/>
                  <a:pt x="f6" y="f8"/>
                  <a:pt x="f6" y="f8"/>
                </a:cubicBezTo>
                <a:close/>
              </a:path>
            </a:pathLst>
          </a:custGeom>
          <a:solidFill>
            <a:srgbClr val="1AA4BE"/>
          </a:solidFill>
          <a:ln w="19046" cap="flat">
            <a:solidFill>
              <a:srgbClr val="FFFFFF"/>
            </a:solidFill>
            <a:prstDash val="solid"/>
            <a:round/>
          </a:ln>
        </p:spPr>
        <p:txBody>
          <a:bodyPr vert="horz" wrap="square" lIns="121916" tIns="60963" rIns="121916" bIns="60963" anchor="t" anchorCtr="0" compatLnSpc="1">
            <a:noAutofit/>
          </a:bodyPr>
          <a:lstStyle/>
          <a:p>
            <a:pPr marL="0" marR="0" lvl="0" indent="0" algn="l" defTabSz="1219169"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2400" b="0" i="0" u="none" strike="noStrike" kern="1200" cap="none" spc="0" normalizeH="0" baseline="0" noProof="0" dirty="0">
              <a:ln>
                <a:noFill/>
              </a:ln>
              <a:solidFill>
                <a:srgbClr val="262626"/>
              </a:solidFill>
              <a:effectLst/>
              <a:uLnTx/>
              <a:uFillTx/>
              <a:latin typeface="Calibri"/>
              <a:ea typeface="+mn-ea"/>
              <a:cs typeface="+mn-cs"/>
            </a:endParaRPr>
          </a:p>
        </p:txBody>
      </p:sp>
      <p:sp>
        <p:nvSpPr>
          <p:cNvPr id="9" name="Freeform 101">
            <a:extLst>
              <a:ext uri="{FF2B5EF4-FFF2-40B4-BE49-F238E27FC236}">
                <a16:creationId xmlns:a16="http://schemas.microsoft.com/office/drawing/2014/main" id="{3BD1A014-00C1-88AF-8DA2-3673B0C54F54}"/>
              </a:ext>
            </a:extLst>
          </p:cNvPr>
          <p:cNvSpPr/>
          <p:nvPr/>
        </p:nvSpPr>
        <p:spPr>
          <a:xfrm rot="2700006">
            <a:off x="5234982" y="1910009"/>
            <a:ext cx="2021784" cy="1579141"/>
          </a:xfrm>
          <a:custGeom>
            <a:avLst/>
            <a:gdLst>
              <a:gd name="f0" fmla="val 10800000"/>
              <a:gd name="f1" fmla="val 5400000"/>
              <a:gd name="f2" fmla="val 180"/>
              <a:gd name="f3" fmla="val w"/>
              <a:gd name="f4" fmla="val h"/>
              <a:gd name="f5" fmla="val 0"/>
              <a:gd name="f6" fmla="val 238"/>
              <a:gd name="f7" fmla="val 186"/>
              <a:gd name="f8" fmla="val 210"/>
              <a:gd name="f9" fmla="val 59"/>
              <a:gd name="f10" fmla="val 200"/>
              <a:gd name="f11" fmla="val 194"/>
              <a:gd name="f12" fmla="val 67"/>
              <a:gd name="f13" fmla="val 73"/>
              <a:gd name="f14" fmla="val 183"/>
              <a:gd name="f15" fmla="val 75"/>
              <a:gd name="f16" fmla="val 175"/>
              <a:gd name="f17" fmla="val 76"/>
              <a:gd name="f18" fmla="val 173"/>
              <a:gd name="f19" fmla="val 160"/>
              <a:gd name="f20" fmla="val 60"/>
              <a:gd name="f21" fmla="val 170"/>
              <a:gd name="f22" fmla="val 162"/>
              <a:gd name="f23" fmla="val 68"/>
              <a:gd name="f24" fmla="val 151"/>
              <a:gd name="f25" fmla="val 146"/>
              <a:gd name="f26" fmla="val 135"/>
              <a:gd name="f27" fmla="val 120"/>
              <a:gd name="f28" fmla="val 71"/>
              <a:gd name="f29" fmla="val 107"/>
              <a:gd name="f30" fmla="val 87"/>
              <a:gd name="f31" fmla="val 102"/>
              <a:gd name="f32" fmla="val 115"/>
              <a:gd name="f33" fmla="val 105"/>
              <a:gd name="f34" fmla="val 100"/>
              <a:gd name="f35" fmla="val 98"/>
              <a:gd name="f36" fmla="val 113"/>
              <a:gd name="f37" fmla="val 106"/>
              <a:gd name="f38" fmla="val 226"/>
              <a:gd name="f39" fmla="+- 0 0 -90"/>
              <a:gd name="f40" fmla="*/ f3 1 238"/>
              <a:gd name="f41" fmla="*/ f4 1 186"/>
              <a:gd name="f42" fmla="+- f7 0 f5"/>
              <a:gd name="f43" fmla="+- f6 0 f5"/>
              <a:gd name="f44" fmla="*/ f39 f0 1"/>
              <a:gd name="f45" fmla="*/ f43 1 238"/>
              <a:gd name="f46" fmla="*/ f42 1 186"/>
              <a:gd name="f47" fmla="*/ f44 1 f2"/>
              <a:gd name="f48" fmla="*/ 210 1 f45"/>
              <a:gd name="f49" fmla="*/ 59 1 f46"/>
              <a:gd name="f50" fmla="*/ 186 1 f45"/>
              <a:gd name="f51" fmla="*/ 73 1 f46"/>
              <a:gd name="f52" fmla="*/ 173 1 f45"/>
              <a:gd name="f53" fmla="*/ 0 1 f46"/>
              <a:gd name="f54" fmla="*/ 0 1 f45"/>
              <a:gd name="f55" fmla="*/ 173 1 f46"/>
              <a:gd name="f56" fmla="*/ 73 1 f45"/>
              <a:gd name="f57" fmla="*/ 160 1 f46"/>
              <a:gd name="f58" fmla="*/ 59 1 f45"/>
              <a:gd name="f59" fmla="*/ 135 1 f46"/>
              <a:gd name="f60" fmla="*/ 87 1 f45"/>
              <a:gd name="f61" fmla="*/ 107 1 f46"/>
              <a:gd name="f62" fmla="*/ 115 1 f45"/>
              <a:gd name="f63" fmla="*/ 100 1 f45"/>
              <a:gd name="f64" fmla="*/ 100 1 f46"/>
              <a:gd name="f65" fmla="*/ 115 1 f46"/>
              <a:gd name="f66" fmla="*/ 238 1 f45"/>
              <a:gd name="f67" fmla="*/ 87 1 f46"/>
              <a:gd name="f68" fmla="*/ f6 1 f45"/>
              <a:gd name="f69" fmla="*/ f7 1 f46"/>
              <a:gd name="f70" fmla="+- f47 0 f1"/>
              <a:gd name="f71" fmla="*/ f54 f40 1"/>
              <a:gd name="f72" fmla="*/ f68 f40 1"/>
              <a:gd name="f73" fmla="*/ f69 f41 1"/>
              <a:gd name="f74" fmla="*/ f53 f41 1"/>
              <a:gd name="f75" fmla="*/ f48 f40 1"/>
              <a:gd name="f76" fmla="*/ f49 f41 1"/>
              <a:gd name="f77" fmla="*/ f50 f40 1"/>
              <a:gd name="f78" fmla="*/ f51 f41 1"/>
              <a:gd name="f79" fmla="*/ f52 f40 1"/>
              <a:gd name="f80" fmla="*/ f55 f41 1"/>
              <a:gd name="f81" fmla="*/ f56 f40 1"/>
              <a:gd name="f82" fmla="*/ f57 f41 1"/>
              <a:gd name="f83" fmla="*/ f58 f40 1"/>
              <a:gd name="f84" fmla="*/ f59 f41 1"/>
              <a:gd name="f85" fmla="*/ f60 f40 1"/>
              <a:gd name="f86" fmla="*/ f61 f41 1"/>
              <a:gd name="f87" fmla="*/ f62 f40 1"/>
              <a:gd name="f88" fmla="*/ f63 f40 1"/>
              <a:gd name="f89" fmla="*/ f64 f41 1"/>
              <a:gd name="f90" fmla="*/ f65 f41 1"/>
              <a:gd name="f91" fmla="*/ f66 f40 1"/>
              <a:gd name="f92" fmla="*/ f67 f41 1"/>
            </a:gdLst>
            <a:ahLst/>
            <a:cxnLst>
              <a:cxn ang="3cd4">
                <a:pos x="hc" y="t"/>
              </a:cxn>
              <a:cxn ang="0">
                <a:pos x="r" y="vc"/>
              </a:cxn>
              <a:cxn ang="cd4">
                <a:pos x="hc" y="b"/>
              </a:cxn>
              <a:cxn ang="cd2">
                <a:pos x="l" y="vc"/>
              </a:cxn>
              <a:cxn ang="f70">
                <a:pos x="f75" y="f76"/>
              </a:cxn>
              <a:cxn ang="f70">
                <a:pos x="f77" y="f78"/>
              </a:cxn>
              <a:cxn ang="f70">
                <a:pos x="f79" y="f78"/>
              </a:cxn>
              <a:cxn ang="f70">
                <a:pos x="f79" y="f74"/>
              </a:cxn>
              <a:cxn ang="f70">
                <a:pos x="f71" y="f74"/>
              </a:cxn>
              <a:cxn ang="f70">
                <a:pos x="f71" y="f80"/>
              </a:cxn>
              <a:cxn ang="f70">
                <a:pos x="f81" y="f80"/>
              </a:cxn>
              <a:cxn ang="f70">
                <a:pos x="f81" y="f82"/>
              </a:cxn>
              <a:cxn ang="f70">
                <a:pos x="f83" y="f84"/>
              </a:cxn>
              <a:cxn ang="f70">
                <a:pos x="f85" y="f86"/>
              </a:cxn>
              <a:cxn ang="f70">
                <a:pos x="f87" y="f84"/>
              </a:cxn>
              <a:cxn ang="f70">
                <a:pos x="f88" y="f82"/>
              </a:cxn>
              <a:cxn ang="f70">
                <a:pos x="f88" y="f80"/>
              </a:cxn>
              <a:cxn ang="f70">
                <a:pos x="f79" y="f80"/>
              </a:cxn>
              <a:cxn ang="f70">
                <a:pos x="f79" y="f89"/>
              </a:cxn>
              <a:cxn ang="f70">
                <a:pos x="f77" y="f89"/>
              </a:cxn>
              <a:cxn ang="f70">
                <a:pos x="f75" y="f90"/>
              </a:cxn>
              <a:cxn ang="f70">
                <a:pos x="f91" y="f92"/>
              </a:cxn>
              <a:cxn ang="f70">
                <a:pos x="f75" y="f76"/>
              </a:cxn>
            </a:cxnLst>
            <a:rect l="f71" t="f74" r="f72" b="f73"/>
            <a:pathLst>
              <a:path w="238" h="186">
                <a:moveTo>
                  <a:pt x="f8" y="f9"/>
                </a:moveTo>
                <a:cubicBezTo>
                  <a:pt x="f10" y="f9"/>
                  <a:pt x="f11" y="f12"/>
                  <a:pt x="f7" y="f13"/>
                </a:cubicBezTo>
                <a:cubicBezTo>
                  <a:pt x="f14" y="f15"/>
                  <a:pt x="f16" y="f17"/>
                  <a:pt x="f18" y="f13"/>
                </a:cubicBezTo>
                <a:cubicBezTo>
                  <a:pt x="f19" y="f20"/>
                  <a:pt x="f18" y="f5"/>
                  <a:pt x="f18" y="f5"/>
                </a:cubicBezTo>
                <a:cubicBezTo>
                  <a:pt x="f5" y="f5"/>
                  <a:pt x="f5" y="f5"/>
                  <a:pt x="f5" y="f5"/>
                </a:cubicBezTo>
                <a:cubicBezTo>
                  <a:pt x="f5" y="f18"/>
                  <a:pt x="f5" y="f18"/>
                  <a:pt x="f5" y="f18"/>
                </a:cubicBezTo>
                <a:cubicBezTo>
                  <a:pt x="f5" y="f18"/>
                  <a:pt x="f20" y="f7"/>
                  <a:pt x="f13" y="f18"/>
                </a:cubicBezTo>
                <a:cubicBezTo>
                  <a:pt x="f17" y="f21"/>
                  <a:pt x="f15" y="f22"/>
                  <a:pt x="f13" y="f19"/>
                </a:cubicBezTo>
                <a:cubicBezTo>
                  <a:pt x="f23" y="f24"/>
                  <a:pt x="f9" y="f25"/>
                  <a:pt x="f9" y="f26"/>
                </a:cubicBezTo>
                <a:cubicBezTo>
                  <a:pt x="f9" y="f27"/>
                  <a:pt x="f28" y="f29"/>
                  <a:pt x="f30" y="f29"/>
                </a:cubicBezTo>
                <a:cubicBezTo>
                  <a:pt x="f31" y="f29"/>
                  <a:pt x="f32" y="f27"/>
                  <a:pt x="f32" y="f26"/>
                </a:cubicBezTo>
                <a:cubicBezTo>
                  <a:pt x="f32" y="f25"/>
                  <a:pt x="f33" y="f24"/>
                  <a:pt x="f34" y="f19"/>
                </a:cubicBezTo>
                <a:cubicBezTo>
                  <a:pt x="f35" y="f22"/>
                  <a:pt x="f35" y="f21"/>
                  <a:pt x="f34" y="f18"/>
                </a:cubicBezTo>
                <a:cubicBezTo>
                  <a:pt x="f36" y="f7"/>
                  <a:pt x="f18" y="f18"/>
                  <a:pt x="f18" y="f18"/>
                </a:cubicBezTo>
                <a:cubicBezTo>
                  <a:pt x="f18" y="f18"/>
                  <a:pt x="f19" y="f36"/>
                  <a:pt x="f18" y="f34"/>
                </a:cubicBezTo>
                <a:cubicBezTo>
                  <a:pt x="f16" y="f35"/>
                  <a:pt x="f14" y="f35"/>
                  <a:pt x="f7" y="f34"/>
                </a:cubicBezTo>
                <a:cubicBezTo>
                  <a:pt x="f11" y="f37"/>
                  <a:pt x="f10" y="f32"/>
                  <a:pt x="f8" y="f32"/>
                </a:cubicBezTo>
                <a:cubicBezTo>
                  <a:pt x="f38" y="f32"/>
                  <a:pt x="f6" y="f31"/>
                  <a:pt x="f6" y="f30"/>
                </a:cubicBezTo>
                <a:cubicBezTo>
                  <a:pt x="f6" y="f28"/>
                  <a:pt x="f38" y="f9"/>
                  <a:pt x="f8" y="f9"/>
                </a:cubicBezTo>
                <a:close/>
              </a:path>
            </a:pathLst>
          </a:custGeom>
          <a:solidFill>
            <a:srgbClr val="0187AC"/>
          </a:solidFill>
          <a:ln w="19046" cap="flat">
            <a:solidFill>
              <a:srgbClr val="FFFFFF"/>
            </a:solidFill>
            <a:prstDash val="solid"/>
            <a:round/>
          </a:ln>
        </p:spPr>
        <p:txBody>
          <a:bodyPr vert="horz" wrap="square" lIns="121916" tIns="60963" rIns="121916" bIns="60963" anchor="t" anchorCtr="0" compatLnSpc="1">
            <a:noAutofit/>
          </a:bodyPr>
          <a:lstStyle/>
          <a:p>
            <a:pPr marL="0" marR="0" lvl="0" indent="0" algn="l" defTabSz="1219169"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2400" b="0" i="0" u="none" strike="noStrike" kern="1200" cap="none" spc="0" normalizeH="0" baseline="0" noProof="0" dirty="0">
              <a:ln>
                <a:noFill/>
              </a:ln>
              <a:solidFill>
                <a:srgbClr val="262626"/>
              </a:solidFill>
              <a:effectLst/>
              <a:uLnTx/>
              <a:uFillTx/>
              <a:latin typeface="Calibri"/>
              <a:ea typeface="+mn-ea"/>
              <a:cs typeface="+mn-cs"/>
            </a:endParaRPr>
          </a:p>
        </p:txBody>
      </p:sp>
      <p:sp>
        <p:nvSpPr>
          <p:cNvPr id="10" name="Callout: Double Bent Line 9">
            <a:extLst>
              <a:ext uri="{FF2B5EF4-FFF2-40B4-BE49-F238E27FC236}">
                <a16:creationId xmlns:a16="http://schemas.microsoft.com/office/drawing/2014/main" id="{70D29CB7-08F3-F34F-4433-8ECB6F904291}"/>
              </a:ext>
            </a:extLst>
          </p:cNvPr>
          <p:cNvSpPr/>
          <p:nvPr/>
        </p:nvSpPr>
        <p:spPr>
          <a:xfrm>
            <a:off x="924560" y="1554480"/>
            <a:ext cx="2643569" cy="1564639"/>
          </a:xfrm>
          <a:prstGeom prst="borderCallout3">
            <a:avLst>
              <a:gd name="adj1" fmla="val 30597"/>
              <a:gd name="adj2" fmla="val 100979"/>
              <a:gd name="adj3" fmla="val 43228"/>
              <a:gd name="adj4" fmla="val 160428"/>
              <a:gd name="adj5" fmla="val 44267"/>
              <a:gd name="adj6" fmla="val 164238"/>
              <a:gd name="adj7" fmla="val 47167"/>
              <a:gd name="adj8" fmla="val 164966"/>
            </a:avLst>
          </a:prstGeom>
          <a:solidFill>
            <a:schemeClr val="bg1"/>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200" dirty="0">
                <a:solidFill>
                  <a:schemeClr val="accent5">
                    <a:lumMod val="50000"/>
                  </a:schemeClr>
                </a:solidFill>
                <a:effectLst/>
                <a:latin typeface="DM Sans" pitchFamily="2" charset="-70"/>
                <a:ea typeface="Times New Roman" panose="02020603050405020304" pitchFamily="18" charset="0"/>
              </a:rPr>
              <a:t>Projektų atranka atliekama </a:t>
            </a:r>
            <a:r>
              <a:rPr lang="lt-LT" sz="1200" b="1" u="sng" dirty="0">
                <a:solidFill>
                  <a:schemeClr val="accent5">
                    <a:lumMod val="50000"/>
                  </a:schemeClr>
                </a:solidFill>
                <a:effectLst/>
                <a:latin typeface="DM Sans" pitchFamily="2" charset="-70"/>
                <a:ea typeface="Times New Roman" panose="02020603050405020304" pitchFamily="18" charset="0"/>
              </a:rPr>
              <a:t>konkurso būdu</a:t>
            </a:r>
            <a:r>
              <a:rPr lang="lt-LT" sz="1200" dirty="0">
                <a:solidFill>
                  <a:schemeClr val="accent5">
                    <a:lumMod val="50000"/>
                  </a:schemeClr>
                </a:solidFill>
                <a:effectLst/>
                <a:latin typeface="DM Sans" pitchFamily="2" charset="-70"/>
                <a:ea typeface="Times New Roman" panose="02020603050405020304" pitchFamily="18" charset="0"/>
              </a:rPr>
              <a:t>, </a:t>
            </a:r>
            <a:r>
              <a:rPr lang="lt-LT" sz="1200" dirty="0" err="1">
                <a:solidFill>
                  <a:schemeClr val="accent5">
                    <a:lumMod val="50000"/>
                  </a:schemeClr>
                </a:solidFill>
                <a:effectLst/>
                <a:latin typeface="DM Sans" pitchFamily="2" charset="-70"/>
                <a:ea typeface="Times New Roman" panose="02020603050405020304" pitchFamily="18" charset="0"/>
              </a:rPr>
              <a:t>t.y</a:t>
            </a:r>
            <a:r>
              <a:rPr lang="lt-LT" sz="1200" dirty="0">
                <a:solidFill>
                  <a:schemeClr val="accent5">
                    <a:lumMod val="50000"/>
                  </a:schemeClr>
                </a:solidFill>
                <a:effectLst/>
                <a:latin typeface="DM Sans" pitchFamily="2" charset="-70"/>
                <a:ea typeface="Times New Roman" panose="02020603050405020304" pitchFamily="18" charset="0"/>
              </a:rPr>
              <a:t>. finansuojami projektai, kuriems buvo skirta daugiausia balų. </a:t>
            </a:r>
            <a:endParaRPr lang="lt-LT" sz="1200" dirty="0">
              <a:solidFill>
                <a:schemeClr val="accent5">
                  <a:lumMod val="50000"/>
                </a:schemeClr>
              </a:solidFill>
              <a:latin typeface="DM Sans" pitchFamily="2" charset="-70"/>
            </a:endParaRPr>
          </a:p>
        </p:txBody>
      </p:sp>
      <p:sp>
        <p:nvSpPr>
          <p:cNvPr id="11" name="Callout: Double Bent Line 10">
            <a:extLst>
              <a:ext uri="{FF2B5EF4-FFF2-40B4-BE49-F238E27FC236}">
                <a16:creationId xmlns:a16="http://schemas.microsoft.com/office/drawing/2014/main" id="{7A7C9F2A-A168-132E-6719-5DADE06AF1F0}"/>
              </a:ext>
            </a:extLst>
          </p:cNvPr>
          <p:cNvSpPr/>
          <p:nvPr/>
        </p:nvSpPr>
        <p:spPr>
          <a:xfrm>
            <a:off x="893197" y="3738882"/>
            <a:ext cx="2643569" cy="1564639"/>
          </a:xfrm>
          <a:prstGeom prst="borderCallout3">
            <a:avLst>
              <a:gd name="adj1" fmla="val 30597"/>
              <a:gd name="adj2" fmla="val 100979"/>
              <a:gd name="adj3" fmla="val -8071"/>
              <a:gd name="adj4" fmla="val 150435"/>
              <a:gd name="adj5" fmla="val -6382"/>
              <a:gd name="adj6" fmla="val 147327"/>
              <a:gd name="adj7" fmla="val -9327"/>
              <a:gd name="adj8" fmla="val 152668"/>
            </a:avLst>
          </a:prstGeom>
          <a:solidFill>
            <a:schemeClr val="bg1"/>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200" dirty="0">
                <a:solidFill>
                  <a:schemeClr val="accent5">
                    <a:lumMod val="50000"/>
                  </a:schemeClr>
                </a:solidFill>
                <a:effectLst/>
                <a:latin typeface="DM Sans" pitchFamily="2" charset="-70"/>
                <a:ea typeface="Times New Roman" panose="02020603050405020304" pitchFamily="18" charset="0"/>
              </a:rPr>
              <a:t>Vertinama balais, pagal Aprašo 9. p. pateiktą metodiką – </a:t>
            </a:r>
            <a:r>
              <a:rPr lang="lt-LT" sz="1200" b="1" u="sng" dirty="0">
                <a:solidFill>
                  <a:schemeClr val="accent5">
                    <a:lumMod val="50000"/>
                  </a:schemeClr>
                </a:solidFill>
                <a:effectLst/>
                <a:latin typeface="DM Sans" pitchFamily="2" charset="-70"/>
                <a:ea typeface="Times New Roman" panose="02020603050405020304" pitchFamily="18" charset="0"/>
              </a:rPr>
              <a:t>prioritetinius atrankos kriterijus</a:t>
            </a:r>
            <a:r>
              <a:rPr lang="lt-LT" sz="1200" dirty="0">
                <a:solidFill>
                  <a:schemeClr val="accent5">
                    <a:lumMod val="50000"/>
                  </a:schemeClr>
                </a:solidFill>
                <a:effectLst/>
                <a:latin typeface="DM Sans" pitchFamily="2" charset="-70"/>
                <a:ea typeface="Times New Roman" panose="02020603050405020304" pitchFamily="18" charset="0"/>
              </a:rPr>
              <a:t>.  </a:t>
            </a:r>
            <a:endParaRPr lang="lt-LT" sz="1200" dirty="0">
              <a:solidFill>
                <a:schemeClr val="accent5">
                  <a:lumMod val="50000"/>
                </a:schemeClr>
              </a:solidFill>
              <a:latin typeface="DM Sans" pitchFamily="2" charset="-70"/>
            </a:endParaRPr>
          </a:p>
        </p:txBody>
      </p:sp>
      <p:sp>
        <p:nvSpPr>
          <p:cNvPr id="13" name="Callout: Double Bent Line 12">
            <a:extLst>
              <a:ext uri="{FF2B5EF4-FFF2-40B4-BE49-F238E27FC236}">
                <a16:creationId xmlns:a16="http://schemas.microsoft.com/office/drawing/2014/main" id="{F5B95428-2EC8-0787-0995-D046DF779955}"/>
              </a:ext>
            </a:extLst>
          </p:cNvPr>
          <p:cNvSpPr/>
          <p:nvPr/>
        </p:nvSpPr>
        <p:spPr>
          <a:xfrm>
            <a:off x="8199691" y="1426459"/>
            <a:ext cx="2643569" cy="1564639"/>
          </a:xfrm>
          <a:prstGeom prst="borderCallout3">
            <a:avLst>
              <a:gd name="adj1" fmla="val 42935"/>
              <a:gd name="adj2" fmla="val 1438"/>
              <a:gd name="adj3" fmla="val 43228"/>
              <a:gd name="adj4" fmla="val 162"/>
              <a:gd name="adj5" fmla="val 98813"/>
              <a:gd name="adj6" fmla="val -33692"/>
              <a:gd name="adj7" fmla="val 43270"/>
              <a:gd name="adj8" fmla="val 474"/>
            </a:avLst>
          </a:prstGeom>
          <a:solidFill>
            <a:schemeClr val="bg1"/>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dirty="0">
                <a:solidFill>
                  <a:schemeClr val="accent5">
                    <a:lumMod val="50000"/>
                  </a:schemeClr>
                </a:solidFill>
                <a:effectLst/>
                <a:latin typeface="DM Sans" pitchFamily="2" charset="-70"/>
                <a:ea typeface="Times New Roman" panose="02020603050405020304" pitchFamily="18" charset="0"/>
              </a:rPr>
              <a:t>Privaloma surinkti </a:t>
            </a:r>
            <a:r>
              <a:rPr lang="lt-LT" sz="1400" b="1" u="sng" dirty="0">
                <a:solidFill>
                  <a:schemeClr val="accent5">
                    <a:lumMod val="50000"/>
                  </a:schemeClr>
                </a:solidFill>
                <a:effectLst/>
                <a:latin typeface="DM Sans" pitchFamily="2" charset="-70"/>
                <a:ea typeface="Times New Roman" panose="02020603050405020304" pitchFamily="18" charset="0"/>
              </a:rPr>
              <a:t>minimali balų suma yra 40 balų</a:t>
            </a:r>
            <a:r>
              <a:rPr lang="lt-LT" sz="1400" dirty="0">
                <a:solidFill>
                  <a:schemeClr val="accent5">
                    <a:lumMod val="50000"/>
                  </a:schemeClr>
                </a:solidFill>
                <a:effectLst/>
                <a:latin typeface="DM Sans" pitchFamily="2" charset="-70"/>
                <a:ea typeface="Times New Roman" panose="02020603050405020304" pitchFamily="18" charset="0"/>
              </a:rPr>
              <a:t>. </a:t>
            </a:r>
          </a:p>
          <a:p>
            <a:pPr algn="ctr"/>
            <a:r>
              <a:rPr lang="lt-LT" sz="1400" dirty="0">
                <a:solidFill>
                  <a:schemeClr val="accent5">
                    <a:lumMod val="50000"/>
                  </a:schemeClr>
                </a:solidFill>
                <a:latin typeface="DM Sans" pitchFamily="2" charset="-70"/>
              </a:rPr>
              <a:t>Mažiau balų surinkęs projektas nefinansuojamas.</a:t>
            </a:r>
          </a:p>
        </p:txBody>
      </p:sp>
      <p:sp>
        <p:nvSpPr>
          <p:cNvPr id="14" name="Callout: Double Bent Line 13">
            <a:extLst>
              <a:ext uri="{FF2B5EF4-FFF2-40B4-BE49-F238E27FC236}">
                <a16:creationId xmlns:a16="http://schemas.microsoft.com/office/drawing/2014/main" id="{26337106-9A68-8DDA-AEB2-8B2B8366FBB5}"/>
              </a:ext>
            </a:extLst>
          </p:cNvPr>
          <p:cNvSpPr/>
          <p:nvPr/>
        </p:nvSpPr>
        <p:spPr>
          <a:xfrm>
            <a:off x="8199691" y="3738882"/>
            <a:ext cx="2643569" cy="2011681"/>
          </a:xfrm>
          <a:prstGeom prst="borderCallout3">
            <a:avLst>
              <a:gd name="adj1" fmla="val 49934"/>
              <a:gd name="adj2" fmla="val -100"/>
              <a:gd name="adj3" fmla="val 50255"/>
              <a:gd name="adj4" fmla="val 1700"/>
              <a:gd name="adj5" fmla="val 61666"/>
              <a:gd name="adj6" fmla="val -67897"/>
              <a:gd name="adj7" fmla="val 50802"/>
              <a:gd name="adj8" fmla="val 2011"/>
            </a:avLst>
          </a:prstGeom>
          <a:solidFill>
            <a:schemeClr val="bg1"/>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28600" marR="186690" indent="-124460" algn="just">
              <a:spcAft>
                <a:spcPts val="0"/>
              </a:spcAft>
              <a:tabLst>
                <a:tab pos="914400" algn="l"/>
              </a:tabLst>
            </a:pPr>
            <a:r>
              <a:rPr lang="lt-LT" sz="1400" dirty="0">
                <a:solidFill>
                  <a:schemeClr val="accent5">
                    <a:lumMod val="50000"/>
                  </a:schemeClr>
                </a:solidFill>
                <a:effectLst/>
                <a:latin typeface="DM Sans" pitchFamily="2" charset="-70"/>
                <a:ea typeface="Times New Roman" panose="02020603050405020304" pitchFamily="18" charset="0"/>
              </a:rPr>
              <a:t>Jeigu projektai surenka vienodą balų skaičių, tuomet projektai išdėstomi Projektų administravimo ir finansavimo taisyklių 146 punkte nustatyta tvarka ir atrenkami laimėtojai.</a:t>
            </a:r>
            <a:endParaRPr lang="lt-LT" sz="1400" dirty="0">
              <a:solidFill>
                <a:schemeClr val="accent5">
                  <a:lumMod val="50000"/>
                </a:schemeClr>
              </a:solidFill>
              <a:latin typeface="DM Sans" pitchFamily="2" charset="-70"/>
            </a:endParaRPr>
          </a:p>
        </p:txBody>
      </p:sp>
    </p:spTree>
    <p:extLst>
      <p:ext uri="{BB962C8B-B14F-4D97-AF65-F5344CB8AC3E}">
        <p14:creationId xmlns:p14="http://schemas.microsoft.com/office/powerpoint/2010/main" val="38386088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9E7E49D-0804-131D-E5B0-B413C4BF42BD}"/>
              </a:ext>
            </a:extLst>
          </p:cNvPr>
          <p:cNvSpPr>
            <a:spLocks noGrp="1"/>
          </p:cNvSpPr>
          <p:nvPr>
            <p:ph type="body" sz="quarter" idx="17"/>
          </p:nvPr>
        </p:nvSpPr>
        <p:spPr>
          <a:xfrm>
            <a:off x="1348740" y="586934"/>
            <a:ext cx="10344251" cy="1092450"/>
          </a:xfrm>
        </p:spPr>
        <p:txBody>
          <a:bodyPr/>
          <a:lstStyle/>
          <a:p>
            <a:pPr algn="l"/>
            <a:r>
              <a:rPr lang="lt-LT" sz="3600" dirty="0"/>
              <a:t>Pagrindinės Aprašo sąlygos </a:t>
            </a:r>
            <a:r>
              <a:rPr lang="lt-LT" sz="2800" dirty="0"/>
              <a:t>(prioritetiniai atrankos kriterijai)</a:t>
            </a:r>
          </a:p>
          <a:p>
            <a:endParaRPr lang="x-none" dirty="0"/>
          </a:p>
        </p:txBody>
      </p:sp>
      <p:sp>
        <p:nvSpPr>
          <p:cNvPr id="12" name="Slide Number Placeholder 11">
            <a:extLst>
              <a:ext uri="{FF2B5EF4-FFF2-40B4-BE49-F238E27FC236}">
                <a16:creationId xmlns:a16="http://schemas.microsoft.com/office/drawing/2014/main" id="{B74D836E-412A-CD06-183E-A9C51514E175}"/>
              </a:ext>
            </a:extLst>
          </p:cNvPr>
          <p:cNvSpPr>
            <a:spLocks noGrp="1"/>
          </p:cNvSpPr>
          <p:nvPr>
            <p:ph type="sldNum" sz="quarter" idx="4"/>
          </p:nvPr>
        </p:nvSpPr>
        <p:spPr/>
        <p:txBody>
          <a:bodyPr/>
          <a:lstStyle/>
          <a:p>
            <a:fld id="{2C9A1DEF-F8CC-264F-9A7B-89BAB9CBC5C2}" type="slidenum">
              <a:rPr lang="en-US" smtClean="0"/>
              <a:pPr/>
              <a:t>24</a:t>
            </a:fld>
            <a:r>
              <a:rPr lang="en-US"/>
              <a:t>   |   Centrinė projektų valdymo agentūra</a:t>
            </a:r>
            <a:endParaRPr lang="x-none" dirty="0"/>
          </a:p>
        </p:txBody>
      </p:sp>
      <p:graphicFrame>
        <p:nvGraphicFramePr>
          <p:cNvPr id="6" name="Table 5">
            <a:extLst>
              <a:ext uri="{FF2B5EF4-FFF2-40B4-BE49-F238E27FC236}">
                <a16:creationId xmlns:a16="http://schemas.microsoft.com/office/drawing/2014/main" id="{F0536AC0-2A25-24CD-DBEA-B898F6A446BF}"/>
              </a:ext>
            </a:extLst>
          </p:cNvPr>
          <p:cNvGraphicFramePr>
            <a:graphicFrameLocks noGrp="1"/>
          </p:cNvGraphicFramePr>
          <p:nvPr>
            <p:extLst>
              <p:ext uri="{D42A27DB-BD31-4B8C-83A1-F6EECF244321}">
                <p14:modId xmlns:p14="http://schemas.microsoft.com/office/powerpoint/2010/main" val="1477946766"/>
              </p:ext>
            </p:extLst>
          </p:nvPr>
        </p:nvGraphicFramePr>
        <p:xfrm>
          <a:off x="309880" y="1402081"/>
          <a:ext cx="11572239" cy="4788287"/>
        </p:xfrm>
        <a:graphic>
          <a:graphicData uri="http://schemas.openxmlformats.org/drawingml/2006/table">
            <a:tbl>
              <a:tblPr firstRow="1" bandRow="1">
                <a:tableStyleId>{5C22544A-7EE6-4342-B048-85BDC9FD1C3A}</a:tableStyleId>
              </a:tblPr>
              <a:tblGrid>
                <a:gridCol w="10581640">
                  <a:extLst>
                    <a:ext uri="{9D8B030D-6E8A-4147-A177-3AD203B41FA5}">
                      <a16:colId xmlns:a16="http://schemas.microsoft.com/office/drawing/2014/main" val="645054481"/>
                    </a:ext>
                  </a:extLst>
                </a:gridCol>
                <a:gridCol w="990599">
                  <a:extLst>
                    <a:ext uri="{9D8B030D-6E8A-4147-A177-3AD203B41FA5}">
                      <a16:colId xmlns:a16="http://schemas.microsoft.com/office/drawing/2014/main" val="156389221"/>
                    </a:ext>
                  </a:extLst>
                </a:gridCol>
              </a:tblGrid>
              <a:tr h="552289">
                <a:tc>
                  <a:txBody>
                    <a:bodyPr/>
                    <a:lstStyle/>
                    <a:p>
                      <a:r>
                        <a:rPr lang="lt-LT" sz="1200" dirty="0"/>
                        <a:t>Kriterijus</a:t>
                      </a:r>
                    </a:p>
                  </a:txBody>
                  <a:tcPr/>
                </a:tc>
                <a:tc>
                  <a:txBody>
                    <a:bodyPr/>
                    <a:lstStyle/>
                    <a:p>
                      <a:r>
                        <a:rPr lang="lt-LT" sz="1200" dirty="0"/>
                        <a:t>Maksimali balų suma</a:t>
                      </a:r>
                    </a:p>
                  </a:txBody>
                  <a:tcPr/>
                </a:tc>
                <a:extLst>
                  <a:ext uri="{0D108BD9-81ED-4DB2-BD59-A6C34878D82A}">
                    <a16:rowId xmlns:a16="http://schemas.microsoft.com/office/drawing/2014/main" val="1087754510"/>
                  </a:ext>
                </a:extLst>
              </a:tr>
              <a:tr h="2191632">
                <a:tc>
                  <a:txBody>
                    <a:bodyPr/>
                    <a:lstStyle/>
                    <a:p>
                      <a:pPr marL="342900" indent="-342900">
                        <a:buAutoNum type="arabicPeriod"/>
                      </a:pPr>
                      <a:r>
                        <a:rPr lang="lt-LT" sz="1400" b="1" kern="1200" dirty="0">
                          <a:solidFill>
                            <a:schemeClr val="dk1"/>
                          </a:solidFill>
                          <a:effectLst/>
                          <a:latin typeface="DM Sans" pitchFamily="2" charset="-70"/>
                          <a:ea typeface="+mn-ea"/>
                          <a:cs typeface="+mn-cs"/>
                        </a:rPr>
                        <a:t>Projektui skiriamo finansavimo efektyvumas kultūros infrastruktūros objekte </a:t>
                      </a:r>
                      <a:r>
                        <a:rPr lang="lt-LT" sz="900" kern="1200" dirty="0">
                          <a:solidFill>
                            <a:schemeClr val="accent5">
                              <a:lumMod val="50000"/>
                            </a:schemeClr>
                          </a:solidFill>
                          <a:effectLst/>
                          <a:latin typeface="DM Sans" pitchFamily="2" charset="-70"/>
                          <a:ea typeface="+mn-ea"/>
                          <a:cs typeface="+mn-cs"/>
                        </a:rPr>
                        <a:t>(kriterijus apskaičiuojamas po projekto tinkamumo finansuoti vertinimo). </a:t>
                      </a:r>
                    </a:p>
                    <a:p>
                      <a:r>
                        <a:rPr lang="lt-LT" sz="1200" kern="1200" dirty="0">
                          <a:solidFill>
                            <a:schemeClr val="dk1"/>
                          </a:solidFill>
                          <a:effectLst/>
                          <a:latin typeface="DM Sans" pitchFamily="2" charset="-70"/>
                          <a:ea typeface="+mn-ea"/>
                          <a:cs typeface="+mn-cs"/>
                        </a:rPr>
                        <a:t>Projektui skiriamo finansavimo efektyvumas apskaičiuojamas pagal formulę:  </a:t>
                      </a:r>
                      <a:r>
                        <a:rPr lang="lt-LT" sz="1200" b="1" kern="1200" dirty="0">
                          <a:solidFill>
                            <a:schemeClr val="dk1"/>
                          </a:solidFill>
                          <a:effectLst/>
                          <a:latin typeface="DM Sans" pitchFamily="2" charset="-70"/>
                          <a:ea typeface="+mn-ea"/>
                          <a:cs typeface="+mn-cs"/>
                        </a:rPr>
                        <a:t>IE = I / LP</a:t>
                      </a:r>
                    </a:p>
                    <a:p>
                      <a:r>
                        <a:rPr lang="lt-LT" sz="1200" kern="1200" dirty="0">
                          <a:solidFill>
                            <a:schemeClr val="dk1"/>
                          </a:solidFill>
                          <a:effectLst/>
                          <a:latin typeface="DM Sans" pitchFamily="2" charset="-70"/>
                          <a:ea typeface="+mn-ea"/>
                          <a:cs typeface="+mn-cs"/>
                        </a:rPr>
                        <a:t>Didesnis balas skiriamas pareiškėjams, kurių projektui skiriamo finansavimo efektyvumas bus didesnis, t. y. finansavimo poreikis reikalingas vienam papildomam lankytojui pritraukti yra mažesnis.</a:t>
                      </a:r>
                    </a:p>
                    <a:p>
                      <a:r>
                        <a:rPr lang="lt-LT" sz="1200" kern="1200" dirty="0">
                          <a:solidFill>
                            <a:schemeClr val="dk1"/>
                          </a:solidFill>
                          <a:effectLst/>
                          <a:latin typeface="DM Sans" pitchFamily="2" charset="-70"/>
                          <a:ea typeface="+mn-ea"/>
                          <a:cs typeface="+mn-cs"/>
                        </a:rPr>
                        <a:t> </a:t>
                      </a:r>
                    </a:p>
                    <a:p>
                      <a:r>
                        <a:rPr lang="lt-LT" sz="1200" kern="1200" dirty="0">
                          <a:solidFill>
                            <a:schemeClr val="dk1"/>
                          </a:solidFill>
                          <a:effectLst/>
                          <a:latin typeface="DM Sans" pitchFamily="2" charset="-70"/>
                          <a:ea typeface="+mn-ea"/>
                          <a:cs typeface="+mn-cs"/>
                        </a:rPr>
                        <a:t>Projektai, kuriuos projektui skiriamo finansavimo efektyvumas yra: </a:t>
                      </a:r>
                    </a:p>
                    <a:p>
                      <a:r>
                        <a:rPr lang="lt-LT" sz="1200" kern="1200" dirty="0">
                          <a:solidFill>
                            <a:schemeClr val="dk1"/>
                          </a:solidFill>
                          <a:effectLst/>
                          <a:latin typeface="DM Sans" pitchFamily="2" charset="-70"/>
                          <a:ea typeface="+mn-ea"/>
                          <a:cs typeface="+mn-cs"/>
                        </a:rPr>
                        <a:t> 301 Eur/</a:t>
                      </a:r>
                      <a:r>
                        <a:rPr lang="lt-LT" sz="1200" kern="1200" dirty="0" err="1">
                          <a:solidFill>
                            <a:schemeClr val="dk1"/>
                          </a:solidFill>
                          <a:effectLst/>
                          <a:latin typeface="DM Sans" pitchFamily="2" charset="-70"/>
                          <a:ea typeface="+mn-ea"/>
                          <a:cs typeface="+mn-cs"/>
                        </a:rPr>
                        <a:t>lank</a:t>
                      </a:r>
                      <a:r>
                        <a:rPr lang="lt-LT" sz="1200" kern="1200" dirty="0">
                          <a:solidFill>
                            <a:schemeClr val="dk1"/>
                          </a:solidFill>
                          <a:effectLst/>
                          <a:latin typeface="DM Sans" pitchFamily="2" charset="-70"/>
                          <a:ea typeface="+mn-ea"/>
                          <a:cs typeface="+mn-cs"/>
                        </a:rPr>
                        <a:t>. ir daugiau – 0 balų;</a:t>
                      </a:r>
                    </a:p>
                    <a:p>
                      <a:r>
                        <a:rPr lang="lt-LT" sz="1200" kern="1200" dirty="0">
                          <a:solidFill>
                            <a:schemeClr val="dk1"/>
                          </a:solidFill>
                          <a:effectLst/>
                          <a:latin typeface="DM Sans" pitchFamily="2" charset="-70"/>
                          <a:ea typeface="+mn-ea"/>
                          <a:cs typeface="+mn-cs"/>
                        </a:rPr>
                        <a:t>300–201 Eur/</a:t>
                      </a:r>
                      <a:r>
                        <a:rPr lang="lt-LT" sz="1200" kern="1200" dirty="0" err="1">
                          <a:solidFill>
                            <a:schemeClr val="dk1"/>
                          </a:solidFill>
                          <a:effectLst/>
                          <a:latin typeface="DM Sans" pitchFamily="2" charset="-70"/>
                          <a:ea typeface="+mn-ea"/>
                          <a:cs typeface="+mn-cs"/>
                        </a:rPr>
                        <a:t>lank</a:t>
                      </a:r>
                      <a:r>
                        <a:rPr lang="lt-LT" sz="1200" kern="1200" dirty="0">
                          <a:solidFill>
                            <a:schemeClr val="dk1"/>
                          </a:solidFill>
                          <a:effectLst/>
                          <a:latin typeface="DM Sans" pitchFamily="2" charset="-70"/>
                          <a:ea typeface="+mn-ea"/>
                          <a:cs typeface="+mn-cs"/>
                        </a:rPr>
                        <a:t>. – 5 balai;</a:t>
                      </a:r>
                    </a:p>
                    <a:p>
                      <a:r>
                        <a:rPr lang="lt-LT" sz="1200" kern="1200" dirty="0">
                          <a:solidFill>
                            <a:schemeClr val="dk1"/>
                          </a:solidFill>
                          <a:effectLst/>
                          <a:latin typeface="DM Sans" pitchFamily="2" charset="-70"/>
                          <a:ea typeface="+mn-ea"/>
                          <a:cs typeface="+mn-cs"/>
                        </a:rPr>
                        <a:t>200–151 Eur/</a:t>
                      </a:r>
                      <a:r>
                        <a:rPr lang="lt-LT" sz="1200" kern="1200" dirty="0" err="1">
                          <a:solidFill>
                            <a:schemeClr val="dk1"/>
                          </a:solidFill>
                          <a:effectLst/>
                          <a:latin typeface="DM Sans" pitchFamily="2" charset="-70"/>
                          <a:ea typeface="+mn-ea"/>
                          <a:cs typeface="+mn-cs"/>
                        </a:rPr>
                        <a:t>lank</a:t>
                      </a:r>
                      <a:r>
                        <a:rPr lang="lt-LT" sz="1200" kern="1200" dirty="0">
                          <a:solidFill>
                            <a:schemeClr val="dk1"/>
                          </a:solidFill>
                          <a:effectLst/>
                          <a:latin typeface="DM Sans" pitchFamily="2" charset="-70"/>
                          <a:ea typeface="+mn-ea"/>
                          <a:cs typeface="+mn-cs"/>
                        </a:rPr>
                        <a:t>. – 10 balų;</a:t>
                      </a:r>
                    </a:p>
                    <a:p>
                      <a:r>
                        <a:rPr lang="lt-LT" sz="1200" kern="1200" dirty="0">
                          <a:solidFill>
                            <a:schemeClr val="dk1"/>
                          </a:solidFill>
                          <a:effectLst/>
                          <a:latin typeface="DM Sans" pitchFamily="2" charset="-70"/>
                          <a:ea typeface="+mn-ea"/>
                          <a:cs typeface="+mn-cs"/>
                        </a:rPr>
                        <a:t>150–101 Eur/</a:t>
                      </a:r>
                      <a:r>
                        <a:rPr lang="lt-LT" sz="1200" kern="1200" dirty="0" err="1">
                          <a:solidFill>
                            <a:schemeClr val="dk1"/>
                          </a:solidFill>
                          <a:effectLst/>
                          <a:latin typeface="DM Sans" pitchFamily="2" charset="-70"/>
                          <a:ea typeface="+mn-ea"/>
                          <a:cs typeface="+mn-cs"/>
                        </a:rPr>
                        <a:t>lank</a:t>
                      </a:r>
                      <a:r>
                        <a:rPr lang="lt-LT" sz="1200" kern="1200" dirty="0">
                          <a:solidFill>
                            <a:schemeClr val="dk1"/>
                          </a:solidFill>
                          <a:effectLst/>
                          <a:latin typeface="DM Sans" pitchFamily="2" charset="-70"/>
                          <a:ea typeface="+mn-ea"/>
                          <a:cs typeface="+mn-cs"/>
                        </a:rPr>
                        <a:t>. – 20 balų;</a:t>
                      </a:r>
                    </a:p>
                    <a:p>
                      <a:r>
                        <a:rPr lang="lt-LT" sz="1200" kern="1200" dirty="0">
                          <a:solidFill>
                            <a:schemeClr val="dk1"/>
                          </a:solidFill>
                          <a:effectLst/>
                          <a:latin typeface="DM Sans" pitchFamily="2" charset="-70"/>
                          <a:ea typeface="+mn-ea"/>
                          <a:cs typeface="+mn-cs"/>
                        </a:rPr>
                        <a:t>100–50 Eur/</a:t>
                      </a:r>
                      <a:r>
                        <a:rPr lang="lt-LT" sz="1200" kern="1200" dirty="0" err="1">
                          <a:solidFill>
                            <a:schemeClr val="dk1"/>
                          </a:solidFill>
                          <a:effectLst/>
                          <a:latin typeface="DM Sans" pitchFamily="2" charset="-70"/>
                          <a:ea typeface="+mn-ea"/>
                          <a:cs typeface="+mn-cs"/>
                        </a:rPr>
                        <a:t>lank</a:t>
                      </a:r>
                      <a:r>
                        <a:rPr lang="lt-LT" sz="1200" kern="1200" dirty="0">
                          <a:solidFill>
                            <a:schemeClr val="dk1"/>
                          </a:solidFill>
                          <a:effectLst/>
                          <a:latin typeface="DM Sans" pitchFamily="2" charset="-70"/>
                          <a:ea typeface="+mn-ea"/>
                          <a:cs typeface="+mn-cs"/>
                        </a:rPr>
                        <a:t>. – 30 balų;</a:t>
                      </a:r>
                    </a:p>
                    <a:p>
                      <a:r>
                        <a:rPr lang="lt-LT" sz="1200" kern="1200" dirty="0">
                          <a:solidFill>
                            <a:schemeClr val="dk1"/>
                          </a:solidFill>
                          <a:effectLst/>
                          <a:latin typeface="DM Sans" pitchFamily="2" charset="-70"/>
                          <a:ea typeface="+mn-ea"/>
                          <a:cs typeface="+mn-cs"/>
                        </a:rPr>
                        <a:t>iki 50 Eur/</a:t>
                      </a:r>
                      <a:r>
                        <a:rPr lang="lt-LT" sz="1200" kern="1200" dirty="0" err="1">
                          <a:solidFill>
                            <a:schemeClr val="dk1"/>
                          </a:solidFill>
                          <a:effectLst/>
                          <a:latin typeface="DM Sans" pitchFamily="2" charset="-70"/>
                          <a:ea typeface="+mn-ea"/>
                          <a:cs typeface="+mn-cs"/>
                        </a:rPr>
                        <a:t>lank</a:t>
                      </a:r>
                      <a:r>
                        <a:rPr lang="lt-LT" sz="1200" kern="1200" dirty="0">
                          <a:solidFill>
                            <a:schemeClr val="dk1"/>
                          </a:solidFill>
                          <a:effectLst/>
                          <a:latin typeface="DM Sans" pitchFamily="2" charset="-70"/>
                          <a:ea typeface="+mn-ea"/>
                          <a:cs typeface="+mn-cs"/>
                        </a:rPr>
                        <a:t>. – 40 balų.</a:t>
                      </a:r>
                    </a:p>
                  </a:txBody>
                  <a:tcPr/>
                </a:tc>
                <a:tc>
                  <a:txBody>
                    <a:bodyPr/>
                    <a:lstStyle/>
                    <a:p>
                      <a:r>
                        <a:rPr lang="lt-LT" sz="1400" dirty="0"/>
                        <a:t>40</a:t>
                      </a:r>
                    </a:p>
                  </a:txBody>
                  <a:tcPr/>
                </a:tc>
                <a:extLst>
                  <a:ext uri="{0D108BD9-81ED-4DB2-BD59-A6C34878D82A}">
                    <a16:rowId xmlns:a16="http://schemas.microsoft.com/office/drawing/2014/main" val="1249654694"/>
                  </a:ext>
                </a:extLst>
              </a:tr>
              <a:tr h="19195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1400" b="1" dirty="0">
                          <a:latin typeface="DM Sans" pitchFamily="2" charset="-70"/>
                        </a:rPr>
                        <a:t>2. </a:t>
                      </a:r>
                      <a:r>
                        <a:rPr lang="lt-LT" sz="1400" b="1" kern="1200" dirty="0">
                          <a:solidFill>
                            <a:schemeClr val="dk1"/>
                          </a:solidFill>
                          <a:effectLst/>
                          <a:latin typeface="DM Sans" pitchFamily="2" charset="-70"/>
                          <a:ea typeface="+mn-ea"/>
                          <a:cs typeface="+mn-cs"/>
                        </a:rPr>
                        <a:t>Pareiškėjo prisidėjimas didesniu nuosavu indėliu </a:t>
                      </a:r>
                      <a:r>
                        <a:rPr lang="lt-LT" sz="900" kern="1200" dirty="0">
                          <a:solidFill>
                            <a:schemeClr val="accent5">
                              <a:lumMod val="50000"/>
                            </a:schemeClr>
                          </a:solidFill>
                          <a:effectLst/>
                          <a:latin typeface="DM Sans" pitchFamily="2" charset="-70"/>
                          <a:ea typeface="+mn-ea"/>
                          <a:cs typeface="+mn-cs"/>
                        </a:rPr>
                        <a:t>(kriterijus apskaičiuojamas po projekto tinkamumo finansuoti vertinimo).</a:t>
                      </a:r>
                      <a:endParaRPr lang="lt-LT" sz="900" b="1" kern="1200" dirty="0">
                        <a:solidFill>
                          <a:schemeClr val="dk1"/>
                        </a:solidFill>
                        <a:effectLst/>
                        <a:latin typeface="DM Sans" pitchFamily="2" charset="-70"/>
                        <a:ea typeface="+mn-ea"/>
                        <a:cs typeface="+mn-cs"/>
                      </a:endParaRPr>
                    </a:p>
                    <a:p>
                      <a:r>
                        <a:rPr lang="lt-LT" sz="1200" kern="1200" dirty="0">
                          <a:solidFill>
                            <a:schemeClr val="dk1"/>
                          </a:solidFill>
                          <a:effectLst/>
                          <a:latin typeface="DM Sans" pitchFamily="2" charset="-70"/>
                          <a:ea typeface="+mn-ea"/>
                          <a:cs typeface="+mn-cs"/>
                        </a:rPr>
                        <a:t>Aukštesnis įvertinimas suteikiamas pareiškėjams prisidedantiems prie projekto tinkamų finansuoti išlaidų finansavimo </a:t>
                      </a:r>
                      <a:r>
                        <a:rPr lang="lt-LT" sz="1200" b="1" kern="1200" dirty="0">
                          <a:solidFill>
                            <a:schemeClr val="dk1"/>
                          </a:solidFill>
                          <a:effectLst/>
                          <a:latin typeface="DM Sans" pitchFamily="2" charset="-70"/>
                          <a:ea typeface="+mn-ea"/>
                          <a:cs typeface="+mn-cs"/>
                        </a:rPr>
                        <a:t>didesne procentine nuosavo indėlio dalimi negu tai prašoma Aprašo sąlygose:</a:t>
                      </a:r>
                      <a:endParaRPr lang="lt-LT" sz="1200" kern="1200" dirty="0">
                        <a:solidFill>
                          <a:schemeClr val="dk1"/>
                        </a:solidFill>
                        <a:effectLst/>
                        <a:latin typeface="DM Sans" pitchFamily="2" charset="-70"/>
                        <a:ea typeface="+mn-ea"/>
                        <a:cs typeface="+mn-cs"/>
                      </a:endParaRPr>
                    </a:p>
                    <a:p>
                      <a:r>
                        <a:rPr lang="lt-LT" sz="1200" kern="1200" dirty="0">
                          <a:solidFill>
                            <a:schemeClr val="dk1"/>
                          </a:solidFill>
                          <a:effectLst/>
                          <a:latin typeface="DM Sans" pitchFamily="2" charset="-70"/>
                          <a:ea typeface="+mn-ea"/>
                          <a:cs typeface="+mn-cs"/>
                        </a:rPr>
                        <a:t> Iki 1 proc. – 0 balų;</a:t>
                      </a:r>
                    </a:p>
                    <a:p>
                      <a:r>
                        <a:rPr lang="lt-LT" sz="1200" kern="1200" dirty="0">
                          <a:solidFill>
                            <a:schemeClr val="dk1"/>
                          </a:solidFill>
                          <a:effectLst/>
                          <a:latin typeface="DM Sans" pitchFamily="2" charset="-70"/>
                          <a:ea typeface="+mn-ea"/>
                          <a:cs typeface="+mn-cs"/>
                        </a:rPr>
                        <a:t>1 – 5 proc. – 5 balai;</a:t>
                      </a:r>
                    </a:p>
                    <a:p>
                      <a:r>
                        <a:rPr lang="lt-LT" sz="1200" kern="1200" dirty="0">
                          <a:solidFill>
                            <a:schemeClr val="dk1"/>
                          </a:solidFill>
                          <a:effectLst/>
                          <a:latin typeface="DM Sans" pitchFamily="2" charset="-70"/>
                          <a:ea typeface="+mn-ea"/>
                          <a:cs typeface="+mn-cs"/>
                        </a:rPr>
                        <a:t>6 – 10 proc. – 10 balų;</a:t>
                      </a:r>
                    </a:p>
                    <a:p>
                      <a:r>
                        <a:rPr lang="lt-LT" sz="1200" kern="1200" dirty="0">
                          <a:solidFill>
                            <a:schemeClr val="dk1"/>
                          </a:solidFill>
                          <a:effectLst/>
                          <a:latin typeface="DM Sans" pitchFamily="2" charset="-70"/>
                          <a:ea typeface="+mn-ea"/>
                          <a:cs typeface="+mn-cs"/>
                        </a:rPr>
                        <a:t>11 – 15 proc. – 15 balų;</a:t>
                      </a:r>
                    </a:p>
                    <a:p>
                      <a:r>
                        <a:rPr lang="lt-LT" sz="1200" kern="1200" dirty="0">
                          <a:solidFill>
                            <a:schemeClr val="dk1"/>
                          </a:solidFill>
                          <a:effectLst/>
                          <a:latin typeface="DM Sans" pitchFamily="2" charset="-70"/>
                          <a:ea typeface="+mn-ea"/>
                          <a:cs typeface="+mn-cs"/>
                        </a:rPr>
                        <a:t>16 – 20 proc. – 20 balų;</a:t>
                      </a:r>
                    </a:p>
                    <a:p>
                      <a:r>
                        <a:rPr lang="lt-LT" sz="1200" kern="1200" dirty="0">
                          <a:solidFill>
                            <a:schemeClr val="dk1"/>
                          </a:solidFill>
                          <a:effectLst/>
                          <a:latin typeface="DM Sans" pitchFamily="2" charset="-70"/>
                          <a:ea typeface="+mn-ea"/>
                          <a:cs typeface="+mn-cs"/>
                        </a:rPr>
                        <a:t>21 ir daugiau proc. – 30 balų.</a:t>
                      </a:r>
                    </a:p>
                  </a:txBody>
                  <a:tcPr/>
                </a:tc>
                <a:tc>
                  <a:txBody>
                    <a:bodyPr/>
                    <a:lstStyle/>
                    <a:p>
                      <a:r>
                        <a:rPr lang="lt-LT" sz="1400" dirty="0">
                          <a:latin typeface="DM Sans" pitchFamily="2" charset="-70"/>
                        </a:rPr>
                        <a:t>30</a:t>
                      </a:r>
                    </a:p>
                  </a:txBody>
                  <a:tcPr/>
                </a:tc>
                <a:extLst>
                  <a:ext uri="{0D108BD9-81ED-4DB2-BD59-A6C34878D82A}">
                    <a16:rowId xmlns:a16="http://schemas.microsoft.com/office/drawing/2014/main" val="3345443798"/>
                  </a:ext>
                </a:extLst>
              </a:tr>
            </a:tbl>
          </a:graphicData>
        </a:graphic>
      </p:graphicFrame>
    </p:spTree>
    <p:extLst>
      <p:ext uri="{BB962C8B-B14F-4D97-AF65-F5344CB8AC3E}">
        <p14:creationId xmlns:p14="http://schemas.microsoft.com/office/powerpoint/2010/main" val="25621451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9E7E49D-0804-131D-E5B0-B413C4BF42BD}"/>
              </a:ext>
            </a:extLst>
          </p:cNvPr>
          <p:cNvSpPr>
            <a:spLocks noGrp="1"/>
          </p:cNvSpPr>
          <p:nvPr>
            <p:ph type="body" sz="quarter" idx="17"/>
          </p:nvPr>
        </p:nvSpPr>
        <p:spPr>
          <a:xfrm>
            <a:off x="1348740" y="586934"/>
            <a:ext cx="10344251" cy="1092450"/>
          </a:xfrm>
        </p:spPr>
        <p:txBody>
          <a:bodyPr/>
          <a:lstStyle/>
          <a:p>
            <a:pPr algn="l"/>
            <a:r>
              <a:rPr lang="lt-LT" sz="3600" dirty="0"/>
              <a:t>Pagrindinės Aprašo sąlygos </a:t>
            </a:r>
            <a:r>
              <a:rPr lang="lt-LT" sz="2800" dirty="0"/>
              <a:t>(prioritetiniai atrankos kriterijai)</a:t>
            </a:r>
          </a:p>
          <a:p>
            <a:endParaRPr lang="x-none" dirty="0"/>
          </a:p>
        </p:txBody>
      </p:sp>
      <p:sp>
        <p:nvSpPr>
          <p:cNvPr id="12" name="Slide Number Placeholder 11">
            <a:extLst>
              <a:ext uri="{FF2B5EF4-FFF2-40B4-BE49-F238E27FC236}">
                <a16:creationId xmlns:a16="http://schemas.microsoft.com/office/drawing/2014/main" id="{B74D836E-412A-CD06-183E-A9C51514E175}"/>
              </a:ext>
            </a:extLst>
          </p:cNvPr>
          <p:cNvSpPr>
            <a:spLocks noGrp="1"/>
          </p:cNvSpPr>
          <p:nvPr>
            <p:ph type="sldNum" sz="quarter" idx="4"/>
          </p:nvPr>
        </p:nvSpPr>
        <p:spPr/>
        <p:txBody>
          <a:bodyPr/>
          <a:lstStyle/>
          <a:p>
            <a:fld id="{2C9A1DEF-F8CC-264F-9A7B-89BAB9CBC5C2}" type="slidenum">
              <a:rPr lang="en-US" smtClean="0"/>
              <a:pPr/>
              <a:t>25</a:t>
            </a:fld>
            <a:r>
              <a:rPr lang="en-US"/>
              <a:t>   |   Centrinė projektų valdymo agentūra</a:t>
            </a:r>
            <a:endParaRPr lang="x-none" dirty="0"/>
          </a:p>
        </p:txBody>
      </p:sp>
      <p:graphicFrame>
        <p:nvGraphicFramePr>
          <p:cNvPr id="6" name="Table 5">
            <a:extLst>
              <a:ext uri="{FF2B5EF4-FFF2-40B4-BE49-F238E27FC236}">
                <a16:creationId xmlns:a16="http://schemas.microsoft.com/office/drawing/2014/main" id="{F0536AC0-2A25-24CD-DBEA-B898F6A446BF}"/>
              </a:ext>
            </a:extLst>
          </p:cNvPr>
          <p:cNvGraphicFramePr>
            <a:graphicFrameLocks noGrp="1"/>
          </p:cNvGraphicFramePr>
          <p:nvPr>
            <p:extLst>
              <p:ext uri="{D42A27DB-BD31-4B8C-83A1-F6EECF244321}">
                <p14:modId xmlns:p14="http://schemas.microsoft.com/office/powerpoint/2010/main" val="203559944"/>
              </p:ext>
            </p:extLst>
          </p:nvPr>
        </p:nvGraphicFramePr>
        <p:xfrm>
          <a:off x="309880" y="1402081"/>
          <a:ext cx="11572239" cy="3352800"/>
        </p:xfrm>
        <a:graphic>
          <a:graphicData uri="http://schemas.openxmlformats.org/drawingml/2006/table">
            <a:tbl>
              <a:tblPr firstRow="1" bandRow="1">
                <a:tableStyleId>{5C22544A-7EE6-4342-B048-85BDC9FD1C3A}</a:tableStyleId>
              </a:tblPr>
              <a:tblGrid>
                <a:gridCol w="10581640">
                  <a:extLst>
                    <a:ext uri="{9D8B030D-6E8A-4147-A177-3AD203B41FA5}">
                      <a16:colId xmlns:a16="http://schemas.microsoft.com/office/drawing/2014/main" val="645054481"/>
                    </a:ext>
                  </a:extLst>
                </a:gridCol>
                <a:gridCol w="990599">
                  <a:extLst>
                    <a:ext uri="{9D8B030D-6E8A-4147-A177-3AD203B41FA5}">
                      <a16:colId xmlns:a16="http://schemas.microsoft.com/office/drawing/2014/main" val="156389221"/>
                    </a:ext>
                  </a:extLst>
                </a:gridCol>
              </a:tblGrid>
              <a:tr h="340709">
                <a:tc>
                  <a:txBody>
                    <a:bodyPr/>
                    <a:lstStyle/>
                    <a:p>
                      <a:r>
                        <a:rPr lang="lt-LT" sz="1200" dirty="0"/>
                        <a:t>Kriterijus</a:t>
                      </a:r>
                    </a:p>
                  </a:txBody>
                  <a:tcPr/>
                </a:tc>
                <a:tc>
                  <a:txBody>
                    <a:bodyPr/>
                    <a:lstStyle/>
                    <a:p>
                      <a:r>
                        <a:rPr lang="lt-LT" sz="1200" dirty="0"/>
                        <a:t>Maksimali balų suma</a:t>
                      </a:r>
                    </a:p>
                  </a:txBody>
                  <a:tcPr/>
                </a:tc>
                <a:extLst>
                  <a:ext uri="{0D108BD9-81ED-4DB2-BD59-A6C34878D82A}">
                    <a16:rowId xmlns:a16="http://schemas.microsoft.com/office/drawing/2014/main" val="1087754510"/>
                  </a:ext>
                </a:extLst>
              </a:tr>
              <a:tr h="2132731">
                <a:tc>
                  <a:txBody>
                    <a:bodyPr/>
                    <a:lstStyle/>
                    <a:p>
                      <a:pPr marL="0" indent="0">
                        <a:buNone/>
                      </a:pPr>
                      <a:r>
                        <a:rPr lang="lt-LT" sz="1400" b="1" kern="1200" dirty="0">
                          <a:solidFill>
                            <a:schemeClr val="dk1"/>
                          </a:solidFill>
                          <a:effectLst/>
                          <a:latin typeface="DM Sans" pitchFamily="2" charset="-70"/>
                          <a:ea typeface="+mn-ea"/>
                          <a:cs typeface="+mn-cs"/>
                        </a:rPr>
                        <a:t>3. Įgyvendinamų Universalaus dizaino principų skaičius. </a:t>
                      </a:r>
                      <a:r>
                        <a:rPr lang="lt-LT" sz="900" kern="1200" dirty="0">
                          <a:solidFill>
                            <a:schemeClr val="accent5">
                              <a:lumMod val="50000"/>
                            </a:schemeClr>
                          </a:solidFill>
                          <a:effectLst/>
                          <a:latin typeface="DM Sans" pitchFamily="2" charset="-70"/>
                          <a:ea typeface="+mn-ea"/>
                          <a:cs typeface="+mn-cs"/>
                        </a:rPr>
                        <a:t>(kriterijus apskaičiuojamas po projekto tinkamumo finansuoti vertinimo). </a:t>
                      </a:r>
                    </a:p>
                    <a:p>
                      <a:pPr marL="0" marR="0" lvl="0" indent="0" algn="l" defTabSz="914400" rtl="0" eaLnBrk="1" fontAlgn="auto" latinLnBrk="0" hangingPunct="1">
                        <a:lnSpc>
                          <a:spcPct val="100000"/>
                        </a:lnSpc>
                        <a:spcBef>
                          <a:spcPts val="0"/>
                        </a:spcBef>
                        <a:spcAft>
                          <a:spcPts val="0"/>
                        </a:spcAft>
                        <a:buClrTx/>
                        <a:buSzTx/>
                        <a:buFontTx/>
                        <a:buNone/>
                        <a:tabLst/>
                        <a:defRPr/>
                      </a:pPr>
                      <a:r>
                        <a:rPr lang="lt-LT" sz="1200" kern="1200" dirty="0">
                          <a:solidFill>
                            <a:schemeClr val="dk1"/>
                          </a:solidFill>
                          <a:effectLst/>
                          <a:latin typeface="DM Sans" pitchFamily="2" charset="-70"/>
                          <a:ea typeface="+mn-ea"/>
                          <a:cs typeface="+mn-cs"/>
                        </a:rPr>
                        <a:t>Projekte </a:t>
                      </a:r>
                      <a:r>
                        <a:rPr lang="lt-LT" sz="1200" b="1" u="sng" kern="1200" dirty="0">
                          <a:solidFill>
                            <a:srgbClr val="FF0000"/>
                          </a:solidFill>
                          <a:effectLst/>
                          <a:latin typeface="DM Sans" pitchFamily="2" charset="-70"/>
                          <a:ea typeface="+mn-ea"/>
                          <a:cs typeface="+mn-cs"/>
                        </a:rPr>
                        <a:t>turi būti įgyvendinami ne mažiau kaip du Universalaus dizaino principai </a:t>
                      </a:r>
                      <a:r>
                        <a:rPr lang="lt-LT" sz="1200" kern="1200" dirty="0">
                          <a:solidFill>
                            <a:schemeClr val="dk1"/>
                          </a:solidFill>
                          <a:effectLst/>
                          <a:latin typeface="DM Sans" pitchFamily="2" charset="-70"/>
                          <a:ea typeface="+mn-ea"/>
                          <a:cs typeface="+mn-cs"/>
                        </a:rPr>
                        <a:t>(</a:t>
                      </a:r>
                      <a:r>
                        <a:rPr lang="lt-LT" sz="1200" kern="1200" dirty="0">
                          <a:solidFill>
                            <a:schemeClr val="accent5">
                              <a:lumMod val="50000"/>
                            </a:schemeClr>
                          </a:solidFill>
                          <a:effectLst/>
                          <a:latin typeface="DM Sans" pitchFamily="2" charset="-70"/>
                          <a:ea typeface="+mn-ea"/>
                          <a:cs typeface="+mn-cs"/>
                        </a:rPr>
                        <a:t>p</a:t>
                      </a:r>
                      <a:r>
                        <a:rPr lang="en-US" sz="1200" dirty="0" err="1">
                          <a:solidFill>
                            <a:schemeClr val="accent5">
                              <a:lumMod val="50000"/>
                            </a:schemeClr>
                          </a:solidFill>
                          <a:latin typeface="DM Sans" pitchFamily="2" charset="-70"/>
                        </a:rPr>
                        <a:t>ildomas</a:t>
                      </a:r>
                      <a:r>
                        <a:rPr lang="en-US" sz="1200" dirty="0">
                          <a:solidFill>
                            <a:schemeClr val="accent5">
                              <a:lumMod val="50000"/>
                            </a:schemeClr>
                          </a:solidFill>
                          <a:latin typeface="DM Sans" pitchFamily="2" charset="-70"/>
                        </a:rPr>
                        <a:t> Apra</a:t>
                      </a:r>
                      <a:r>
                        <a:rPr lang="lt-LT" sz="1200" dirty="0">
                          <a:solidFill>
                            <a:schemeClr val="accent5">
                              <a:lumMod val="50000"/>
                            </a:schemeClr>
                          </a:solidFill>
                          <a:latin typeface="DM Sans" pitchFamily="2" charset="-70"/>
                        </a:rPr>
                        <a:t>š</a:t>
                      </a:r>
                      <a:r>
                        <a:rPr lang="en-US" sz="1200" dirty="0">
                          <a:solidFill>
                            <a:schemeClr val="accent5">
                              <a:lumMod val="50000"/>
                            </a:schemeClr>
                          </a:solidFill>
                          <a:latin typeface="DM Sans" pitchFamily="2" charset="-70"/>
                        </a:rPr>
                        <a:t>o</a:t>
                      </a:r>
                      <a:r>
                        <a:rPr lang="lt-LT" sz="1200" dirty="0">
                          <a:solidFill>
                            <a:schemeClr val="accent5">
                              <a:lumMod val="50000"/>
                            </a:schemeClr>
                          </a:solidFill>
                          <a:latin typeface="DM Sans" pitchFamily="2" charset="-70"/>
                        </a:rPr>
                        <a:t> </a:t>
                      </a:r>
                      <a:r>
                        <a:rPr lang="en-US" sz="1200" dirty="0">
                          <a:solidFill>
                            <a:schemeClr val="accent5">
                              <a:lumMod val="50000"/>
                            </a:schemeClr>
                          </a:solidFill>
                          <a:latin typeface="DM Sans" pitchFamily="2" charset="-70"/>
                        </a:rPr>
                        <a:t>8 </a:t>
                      </a:r>
                      <a:r>
                        <a:rPr lang="en-US" sz="1200" dirty="0" err="1">
                          <a:solidFill>
                            <a:schemeClr val="accent5">
                              <a:lumMod val="50000"/>
                            </a:schemeClr>
                          </a:solidFill>
                          <a:latin typeface="DM Sans" pitchFamily="2" charset="-70"/>
                        </a:rPr>
                        <a:t>priedas</a:t>
                      </a:r>
                      <a:r>
                        <a:rPr lang="lt-LT" sz="1200" dirty="0">
                          <a:solidFill>
                            <a:schemeClr val="accent5">
                              <a:lumMod val="50000"/>
                            </a:schemeClr>
                          </a:solidFill>
                          <a:latin typeface="DM Sans" pitchFamily="2" charset="-70"/>
                        </a:rPr>
                        <a:t>).</a:t>
                      </a:r>
                      <a:endParaRPr lang="lt-LT" sz="1200" kern="1200" dirty="0">
                        <a:solidFill>
                          <a:schemeClr val="dk1"/>
                        </a:solidFill>
                        <a:effectLst/>
                        <a:latin typeface="DM Sans" pitchFamily="2" charset="-70"/>
                        <a:ea typeface="+mn-ea"/>
                        <a:cs typeface="+mn-cs"/>
                      </a:endParaRPr>
                    </a:p>
                    <a:p>
                      <a:r>
                        <a:rPr lang="lt-LT" sz="1200" b="1" kern="1200" dirty="0">
                          <a:solidFill>
                            <a:schemeClr val="dk1"/>
                          </a:solidFill>
                          <a:effectLst/>
                          <a:latin typeface="DM Sans" pitchFamily="2" charset="-70"/>
                          <a:ea typeface="+mn-ea"/>
                          <a:cs typeface="+mn-cs"/>
                        </a:rPr>
                        <a:t>Didesnis balas suteikiamas pareiškėjams, kurie įgyvendins </a:t>
                      </a:r>
                      <a:r>
                        <a:rPr lang="lt-LT" sz="1200" b="1" u="sng" kern="1200" dirty="0">
                          <a:solidFill>
                            <a:schemeClr val="dk1"/>
                          </a:solidFill>
                          <a:effectLst/>
                          <a:latin typeface="DM Sans" pitchFamily="2" charset="-70"/>
                          <a:ea typeface="+mn-ea"/>
                          <a:cs typeface="+mn-cs"/>
                        </a:rPr>
                        <a:t>d</a:t>
                      </a:r>
                      <a:r>
                        <a:rPr lang="en-US" sz="1200" b="1" u="sng" kern="1200" dirty="0" err="1">
                          <a:solidFill>
                            <a:schemeClr val="dk1"/>
                          </a:solidFill>
                          <a:effectLst/>
                          <a:latin typeface="DM Sans" pitchFamily="2" charset="-70"/>
                          <a:ea typeface="+mn-ea"/>
                          <a:cs typeface="+mn-cs"/>
                        </a:rPr>
                        <a:t>augiau</a:t>
                      </a:r>
                      <a:r>
                        <a:rPr lang="en-US" sz="1200" b="1" u="sng" kern="1200" dirty="0">
                          <a:solidFill>
                            <a:schemeClr val="dk1"/>
                          </a:solidFill>
                          <a:effectLst/>
                          <a:latin typeface="DM Sans" pitchFamily="2" charset="-70"/>
                          <a:ea typeface="+mn-ea"/>
                          <a:cs typeface="+mn-cs"/>
                        </a:rPr>
                        <a:t> </a:t>
                      </a:r>
                      <a:r>
                        <a:rPr lang="en-US" sz="1200" b="1" u="sng" kern="1200" dirty="0" err="1">
                          <a:solidFill>
                            <a:schemeClr val="dk1"/>
                          </a:solidFill>
                          <a:effectLst/>
                          <a:latin typeface="DM Sans" pitchFamily="2" charset="-70"/>
                          <a:ea typeface="+mn-ea"/>
                          <a:cs typeface="+mn-cs"/>
                        </a:rPr>
                        <a:t>kaip</a:t>
                      </a:r>
                      <a:r>
                        <a:rPr lang="en-US" sz="1200" b="1" u="sng" kern="1200" dirty="0">
                          <a:solidFill>
                            <a:schemeClr val="dk1"/>
                          </a:solidFill>
                          <a:effectLst/>
                          <a:latin typeface="DM Sans" pitchFamily="2" charset="-70"/>
                          <a:ea typeface="+mn-ea"/>
                          <a:cs typeface="+mn-cs"/>
                        </a:rPr>
                        <a:t> du</a:t>
                      </a:r>
                      <a:r>
                        <a:rPr lang="lt-LT" sz="1200" b="1" u="sng" kern="1200" dirty="0">
                          <a:solidFill>
                            <a:schemeClr val="dk1"/>
                          </a:solidFill>
                          <a:effectLst/>
                          <a:latin typeface="DM Sans" pitchFamily="2" charset="-70"/>
                          <a:ea typeface="+mn-ea"/>
                          <a:cs typeface="+mn-cs"/>
                        </a:rPr>
                        <a:t> Universalaus dizaino </a:t>
                      </a:r>
                      <a:r>
                        <a:rPr lang="lt-LT" sz="1200" b="1" u="sng" kern="1200" dirty="0" err="1">
                          <a:solidFill>
                            <a:schemeClr val="dk1"/>
                          </a:solidFill>
                          <a:effectLst/>
                          <a:latin typeface="DM Sans" pitchFamily="2" charset="-70"/>
                          <a:ea typeface="+mn-ea"/>
                          <a:cs typeface="+mn-cs"/>
                        </a:rPr>
                        <a:t>princip</a:t>
                      </a:r>
                      <a:r>
                        <a:rPr lang="en-US" sz="1200" b="1" u="sng" kern="1200" dirty="0">
                          <a:solidFill>
                            <a:schemeClr val="dk1"/>
                          </a:solidFill>
                          <a:effectLst/>
                          <a:latin typeface="DM Sans" pitchFamily="2" charset="-70"/>
                          <a:ea typeface="+mn-ea"/>
                          <a:cs typeface="+mn-cs"/>
                        </a:rPr>
                        <a:t>us</a:t>
                      </a:r>
                      <a:r>
                        <a:rPr lang="lt-LT" sz="1200" kern="1200" dirty="0">
                          <a:solidFill>
                            <a:schemeClr val="dk1"/>
                          </a:solidFill>
                          <a:effectLst/>
                          <a:latin typeface="DM Sans" pitchFamily="2" charset="-70"/>
                          <a:ea typeface="+mn-ea"/>
                          <a:cs typeface="+mn-cs"/>
                        </a:rPr>
                        <a:t>.</a:t>
                      </a:r>
                      <a:endParaRPr lang="en-US" sz="1200" kern="1200" dirty="0">
                        <a:solidFill>
                          <a:schemeClr val="dk1"/>
                        </a:solidFill>
                        <a:effectLst/>
                        <a:latin typeface="DM Sans" pitchFamily="2" charset="-7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t-LT" sz="1200" kern="1200" dirty="0">
                          <a:solidFill>
                            <a:schemeClr val="dk1"/>
                          </a:solidFill>
                          <a:effectLst/>
                          <a:latin typeface="DM Sans" pitchFamily="2" charset="-70"/>
                          <a:ea typeface="+mn-ea"/>
                          <a:cs typeface="+mn-cs"/>
                        </a:rPr>
                        <a:t>Planuojamam įgyvendinti konkrečiam Universalaus dizaino principui turi būti numatyta bent viena priemonė, </a:t>
                      </a:r>
                      <a:r>
                        <a:rPr lang="lt-LT" sz="1200" kern="1200" dirty="0">
                          <a:solidFill>
                            <a:srgbClr val="FF0000"/>
                          </a:solidFill>
                          <a:effectLst/>
                          <a:latin typeface="DM Sans" pitchFamily="2" charset="-70"/>
                          <a:ea typeface="+mn-ea"/>
                          <a:cs typeface="+mn-cs"/>
                        </a:rPr>
                        <a:t>tačiau ta pati priemonė negali kartotis prie kelių Universalaus dizaino principų,</a:t>
                      </a:r>
                      <a:r>
                        <a:rPr lang="lt-LT" sz="1200" kern="1200" dirty="0">
                          <a:solidFill>
                            <a:schemeClr val="dk1"/>
                          </a:solidFill>
                          <a:effectLst/>
                          <a:latin typeface="DM Sans" pitchFamily="2" charset="-70"/>
                          <a:ea typeface="+mn-ea"/>
                          <a:cs typeface="+mn-cs"/>
                        </a:rPr>
                        <a:t> t. y. vieną priemonę galima nurodyti tik prie vieno tinkamiausio Universalaus dizaino principo.</a:t>
                      </a:r>
                      <a:endParaRPr lang="en-US" sz="1200" kern="1200" dirty="0">
                        <a:solidFill>
                          <a:schemeClr val="dk1"/>
                        </a:solidFill>
                        <a:effectLst/>
                        <a:latin typeface="DM Sans" pitchFamily="2" charset="-7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dk1"/>
                        </a:solidFill>
                        <a:effectLst/>
                        <a:latin typeface="DM Sans" pitchFamily="2" charset="-70"/>
                        <a:ea typeface="+mn-ea"/>
                        <a:cs typeface="+mn-cs"/>
                      </a:endParaRPr>
                    </a:p>
                    <a:p>
                      <a:r>
                        <a:rPr lang="lt-LT" sz="1400" b="1" u="sng" kern="1200" dirty="0">
                          <a:solidFill>
                            <a:schemeClr val="dk1"/>
                          </a:solidFill>
                          <a:effectLst/>
                          <a:latin typeface="DM Sans" pitchFamily="2" charset="-70"/>
                          <a:ea typeface="+mn-ea"/>
                          <a:cs typeface="+mn-cs"/>
                        </a:rPr>
                        <a:t>Pagrindiniai principai yra 7</a:t>
                      </a:r>
                      <a:r>
                        <a:rPr lang="en-US" sz="1400" b="1" u="sng" kern="1200" dirty="0">
                          <a:solidFill>
                            <a:schemeClr val="dk1"/>
                          </a:solidFill>
                          <a:effectLst/>
                          <a:latin typeface="DM Sans" pitchFamily="2" charset="-70"/>
                          <a:ea typeface="+mn-ea"/>
                          <a:cs typeface="+mn-cs"/>
                        </a:rPr>
                        <a:t>: </a:t>
                      </a:r>
                      <a:r>
                        <a:rPr lang="en-US" sz="1200" kern="1200" dirty="0">
                          <a:solidFill>
                            <a:schemeClr val="dk1"/>
                          </a:solidFill>
                          <a:effectLst/>
                          <a:latin typeface="DM Sans" pitchFamily="2" charset="-70"/>
                          <a:ea typeface="+mn-ea"/>
                          <a:cs typeface="+mn-cs"/>
                        </a:rPr>
                        <a:t>v</a:t>
                      </a:r>
                      <a:r>
                        <a:rPr lang="lt-LT" sz="1200" kern="1200" dirty="0" err="1">
                          <a:solidFill>
                            <a:schemeClr val="dk1"/>
                          </a:solidFill>
                          <a:effectLst/>
                          <a:latin typeface="DM Sans" pitchFamily="2" charset="-70"/>
                          <a:ea typeface="+mn-ea"/>
                          <a:cs typeface="+mn-cs"/>
                        </a:rPr>
                        <a:t>isų</a:t>
                      </a:r>
                      <a:r>
                        <a:rPr lang="lt-LT" sz="1200" kern="1200" dirty="0">
                          <a:solidFill>
                            <a:schemeClr val="dk1"/>
                          </a:solidFill>
                          <a:effectLst/>
                          <a:latin typeface="DM Sans" pitchFamily="2" charset="-70"/>
                          <a:ea typeface="+mn-ea"/>
                          <a:cs typeface="+mn-cs"/>
                        </a:rPr>
                        <a:t> lygybės</a:t>
                      </a:r>
                      <a:r>
                        <a:rPr lang="en-US" sz="1200" kern="1200" dirty="0">
                          <a:solidFill>
                            <a:schemeClr val="dk1"/>
                          </a:solidFill>
                          <a:effectLst/>
                          <a:latin typeface="DM Sans" pitchFamily="2" charset="-70"/>
                          <a:ea typeface="+mn-ea"/>
                          <a:cs typeface="+mn-cs"/>
                        </a:rPr>
                        <a:t>; </a:t>
                      </a:r>
                      <a:r>
                        <a:rPr lang="lt-LT" sz="1200" kern="1200" dirty="0">
                          <a:solidFill>
                            <a:schemeClr val="dk1"/>
                          </a:solidFill>
                          <a:effectLst/>
                          <a:latin typeface="DM Sans" pitchFamily="2" charset="-70"/>
                          <a:ea typeface="+mn-ea"/>
                          <a:cs typeface="+mn-cs"/>
                        </a:rPr>
                        <a:t> </a:t>
                      </a:r>
                      <a:r>
                        <a:rPr lang="en-US" sz="1200" kern="1200" dirty="0">
                          <a:solidFill>
                            <a:schemeClr val="dk1"/>
                          </a:solidFill>
                          <a:effectLst/>
                          <a:latin typeface="DM Sans" pitchFamily="2" charset="-70"/>
                          <a:ea typeface="+mn-ea"/>
                          <a:cs typeface="+mn-cs"/>
                        </a:rPr>
                        <a:t>l</a:t>
                      </a:r>
                      <a:r>
                        <a:rPr lang="lt-LT" sz="1200" kern="1200" dirty="0">
                          <a:solidFill>
                            <a:schemeClr val="dk1"/>
                          </a:solidFill>
                          <a:effectLst/>
                          <a:latin typeface="DM Sans" pitchFamily="2" charset="-70"/>
                          <a:ea typeface="+mn-ea"/>
                          <a:cs typeface="+mn-cs"/>
                        </a:rPr>
                        <a:t>ankstumas</a:t>
                      </a:r>
                      <a:r>
                        <a:rPr lang="en-US" sz="1200" kern="1200" dirty="0">
                          <a:solidFill>
                            <a:schemeClr val="dk1"/>
                          </a:solidFill>
                          <a:effectLst/>
                          <a:latin typeface="DM Sans" pitchFamily="2" charset="-70"/>
                          <a:ea typeface="+mn-ea"/>
                          <a:cs typeface="+mn-cs"/>
                        </a:rPr>
                        <a:t>; p</a:t>
                      </a:r>
                      <a:r>
                        <a:rPr lang="lt-LT" sz="1200" kern="1200" dirty="0">
                          <a:solidFill>
                            <a:schemeClr val="dk1"/>
                          </a:solidFill>
                          <a:effectLst/>
                          <a:latin typeface="DM Sans" pitchFamily="2" charset="-70"/>
                          <a:ea typeface="+mn-ea"/>
                          <a:cs typeface="+mn-cs"/>
                        </a:rPr>
                        <a:t>aprastas ir intuityvus naudojimas</a:t>
                      </a:r>
                      <a:r>
                        <a:rPr lang="en-US" sz="1200" kern="1200" dirty="0">
                          <a:solidFill>
                            <a:schemeClr val="dk1"/>
                          </a:solidFill>
                          <a:effectLst/>
                          <a:latin typeface="DM Sans" pitchFamily="2" charset="-70"/>
                          <a:ea typeface="+mn-ea"/>
                          <a:cs typeface="+mn-cs"/>
                        </a:rPr>
                        <a:t>; </a:t>
                      </a:r>
                      <a:r>
                        <a:rPr lang="en-US" sz="1200" kern="1200" dirty="0" err="1">
                          <a:solidFill>
                            <a:schemeClr val="dk1"/>
                          </a:solidFill>
                          <a:effectLst/>
                          <a:latin typeface="DM Sans" pitchFamily="2" charset="-70"/>
                          <a:ea typeface="+mn-ea"/>
                          <a:cs typeface="+mn-cs"/>
                        </a:rPr>
                        <a:t>ti</a:t>
                      </a:r>
                      <a:r>
                        <a:rPr lang="lt-LT" sz="1200" kern="1200" dirty="0" err="1">
                          <a:solidFill>
                            <a:schemeClr val="dk1"/>
                          </a:solidFill>
                          <a:effectLst/>
                          <a:latin typeface="DM Sans" pitchFamily="2" charset="-70"/>
                          <a:ea typeface="+mn-ea"/>
                          <a:cs typeface="+mn-cs"/>
                        </a:rPr>
                        <a:t>nkama</a:t>
                      </a:r>
                      <a:r>
                        <a:rPr lang="lt-LT" sz="1200" kern="1200" dirty="0">
                          <a:solidFill>
                            <a:schemeClr val="dk1"/>
                          </a:solidFill>
                          <a:effectLst/>
                          <a:latin typeface="DM Sans" pitchFamily="2" charset="-70"/>
                          <a:ea typeface="+mn-ea"/>
                          <a:cs typeface="+mn-cs"/>
                        </a:rPr>
                        <a:t> informacija</a:t>
                      </a:r>
                      <a:r>
                        <a:rPr lang="en-US" sz="1200" kern="1200" dirty="0">
                          <a:solidFill>
                            <a:schemeClr val="dk1"/>
                          </a:solidFill>
                          <a:effectLst/>
                          <a:latin typeface="DM Sans" pitchFamily="2" charset="-70"/>
                          <a:ea typeface="+mn-ea"/>
                          <a:cs typeface="+mn-cs"/>
                        </a:rPr>
                        <a:t>; t</a:t>
                      </a:r>
                      <a:r>
                        <a:rPr lang="lt-LT" sz="1200" kern="1200" dirty="0" err="1">
                          <a:solidFill>
                            <a:schemeClr val="dk1"/>
                          </a:solidFill>
                          <a:effectLst/>
                          <a:latin typeface="DM Sans" pitchFamily="2" charset="-70"/>
                          <a:ea typeface="+mn-ea"/>
                          <a:cs typeface="+mn-cs"/>
                        </a:rPr>
                        <a:t>olerancija</a:t>
                      </a:r>
                      <a:r>
                        <a:rPr lang="lt-LT" sz="1200" kern="1200" dirty="0">
                          <a:solidFill>
                            <a:schemeClr val="dk1"/>
                          </a:solidFill>
                          <a:effectLst/>
                          <a:latin typeface="DM Sans" pitchFamily="2" charset="-70"/>
                          <a:ea typeface="+mn-ea"/>
                          <a:cs typeface="+mn-cs"/>
                        </a:rPr>
                        <a:t> klaidoms</a:t>
                      </a:r>
                      <a:r>
                        <a:rPr lang="en-US" sz="1200" kern="1200" dirty="0">
                          <a:solidFill>
                            <a:schemeClr val="dk1"/>
                          </a:solidFill>
                          <a:effectLst/>
                          <a:latin typeface="DM Sans" pitchFamily="2" charset="-70"/>
                          <a:ea typeface="+mn-ea"/>
                          <a:cs typeface="+mn-cs"/>
                        </a:rPr>
                        <a:t>; m</a:t>
                      </a:r>
                      <a:r>
                        <a:rPr lang="lt-LT" sz="1200" kern="1200" dirty="0" err="1">
                          <a:solidFill>
                            <a:schemeClr val="dk1"/>
                          </a:solidFill>
                          <a:effectLst/>
                          <a:latin typeface="DM Sans" pitchFamily="2" charset="-70"/>
                          <a:ea typeface="+mn-ea"/>
                          <a:cs typeface="+mn-cs"/>
                        </a:rPr>
                        <a:t>ažiausios</a:t>
                      </a:r>
                      <a:r>
                        <a:rPr lang="lt-LT" sz="1200" kern="1200" dirty="0">
                          <a:solidFill>
                            <a:schemeClr val="dk1"/>
                          </a:solidFill>
                          <a:effectLst/>
                          <a:latin typeface="DM Sans" pitchFamily="2" charset="-70"/>
                          <a:ea typeface="+mn-ea"/>
                          <a:cs typeface="+mn-cs"/>
                        </a:rPr>
                        <a:t> jėgos sąnaudos</a:t>
                      </a:r>
                      <a:r>
                        <a:rPr lang="en-US" sz="1200" kern="1200" dirty="0">
                          <a:solidFill>
                            <a:schemeClr val="dk1"/>
                          </a:solidFill>
                          <a:effectLst/>
                          <a:latin typeface="DM Sans" pitchFamily="2" charset="-70"/>
                          <a:ea typeface="+mn-ea"/>
                          <a:cs typeface="+mn-cs"/>
                        </a:rPr>
                        <a:t>; o</a:t>
                      </a:r>
                      <a:r>
                        <a:rPr lang="lt-LT" sz="1200" kern="1200" dirty="0" err="1">
                          <a:solidFill>
                            <a:schemeClr val="dk1"/>
                          </a:solidFill>
                          <a:effectLst/>
                          <a:latin typeface="DM Sans" pitchFamily="2" charset="-70"/>
                          <a:ea typeface="+mn-ea"/>
                          <a:cs typeface="+mn-cs"/>
                        </a:rPr>
                        <a:t>ptimalus</a:t>
                      </a:r>
                      <a:r>
                        <a:rPr lang="lt-LT" sz="1200" kern="1200" dirty="0">
                          <a:solidFill>
                            <a:schemeClr val="dk1"/>
                          </a:solidFill>
                          <a:effectLst/>
                          <a:latin typeface="DM Sans" pitchFamily="2" charset="-70"/>
                          <a:ea typeface="+mn-ea"/>
                          <a:cs typeface="+mn-cs"/>
                        </a:rPr>
                        <a:t> dydis ir erdvė</a:t>
                      </a:r>
                      <a:r>
                        <a:rPr lang="en-US" sz="1200" kern="1200" dirty="0">
                          <a:solidFill>
                            <a:schemeClr val="dk1"/>
                          </a:solidFill>
                          <a:effectLst/>
                          <a:latin typeface="DM Sans" pitchFamily="2" charset="-70"/>
                          <a:ea typeface="+mn-ea"/>
                          <a:cs typeface="+mn-cs"/>
                        </a:rPr>
                        <a:t>.</a:t>
                      </a:r>
                      <a:endParaRPr lang="lt-LT" sz="1200" kern="1200" dirty="0">
                        <a:solidFill>
                          <a:schemeClr val="dk1"/>
                        </a:solidFill>
                        <a:effectLst/>
                        <a:latin typeface="DM Sans" pitchFamily="2" charset="-70"/>
                        <a:ea typeface="+mn-ea"/>
                        <a:cs typeface="+mn-cs"/>
                      </a:endParaRPr>
                    </a:p>
                    <a:p>
                      <a:r>
                        <a:rPr lang="lt-LT" sz="1200" kern="1200" dirty="0">
                          <a:solidFill>
                            <a:schemeClr val="dk1"/>
                          </a:solidFill>
                          <a:effectLst/>
                          <a:latin typeface="DM Sans" pitchFamily="2" charset="-70"/>
                          <a:ea typeface="+mn-ea"/>
                          <a:cs typeface="+mn-cs"/>
                        </a:rPr>
                        <a:t> </a:t>
                      </a:r>
                    </a:p>
                    <a:p>
                      <a:r>
                        <a:rPr lang="en-US" sz="1200" kern="1200" dirty="0" err="1">
                          <a:solidFill>
                            <a:schemeClr val="dk1"/>
                          </a:solidFill>
                          <a:effectLst/>
                          <a:latin typeface="DM Sans" pitchFamily="2" charset="-70"/>
                          <a:ea typeface="+mn-ea"/>
                          <a:cs typeface="+mn-cs"/>
                        </a:rPr>
                        <a:t>Skiriami</a:t>
                      </a:r>
                      <a:r>
                        <a:rPr lang="en-US" sz="1200" kern="1200" dirty="0">
                          <a:solidFill>
                            <a:schemeClr val="dk1"/>
                          </a:solidFill>
                          <a:effectLst/>
                          <a:latin typeface="DM Sans" pitchFamily="2" charset="-70"/>
                          <a:ea typeface="+mn-ea"/>
                          <a:cs typeface="+mn-cs"/>
                        </a:rPr>
                        <a:t> </a:t>
                      </a:r>
                      <a:r>
                        <a:rPr lang="en-US" sz="1200" kern="1200" dirty="0" err="1">
                          <a:solidFill>
                            <a:schemeClr val="dk1"/>
                          </a:solidFill>
                          <a:effectLst/>
                          <a:latin typeface="DM Sans" pitchFamily="2" charset="-70"/>
                          <a:ea typeface="+mn-ea"/>
                          <a:cs typeface="+mn-cs"/>
                        </a:rPr>
                        <a:t>balai</a:t>
                      </a:r>
                      <a:r>
                        <a:rPr lang="lt-LT" sz="1200" kern="1200" dirty="0">
                          <a:solidFill>
                            <a:schemeClr val="dk1"/>
                          </a:solidFill>
                          <a:effectLst/>
                          <a:latin typeface="DM Sans" pitchFamily="2" charset="-70"/>
                          <a:ea typeface="+mn-ea"/>
                          <a:cs typeface="+mn-cs"/>
                        </a:rPr>
                        <a:t>: </a:t>
                      </a:r>
                    </a:p>
                    <a:p>
                      <a:r>
                        <a:rPr lang="lt-LT" sz="1200" kern="1200" dirty="0">
                          <a:solidFill>
                            <a:schemeClr val="dk1"/>
                          </a:solidFill>
                          <a:effectLst/>
                          <a:latin typeface="DM Sans" pitchFamily="2" charset="-70"/>
                          <a:ea typeface="+mn-ea"/>
                          <a:cs typeface="+mn-cs"/>
                        </a:rPr>
                        <a:t> 3 Universalaus dizaino principai – 5 balai;</a:t>
                      </a:r>
                    </a:p>
                    <a:p>
                      <a:r>
                        <a:rPr lang="lt-LT" sz="1200" kern="1200" dirty="0">
                          <a:solidFill>
                            <a:schemeClr val="dk1"/>
                          </a:solidFill>
                          <a:effectLst/>
                          <a:latin typeface="DM Sans" pitchFamily="2" charset="-70"/>
                          <a:ea typeface="+mn-ea"/>
                          <a:cs typeface="+mn-cs"/>
                        </a:rPr>
                        <a:t>4 Universalaus dizaino principai – 10 balų;</a:t>
                      </a:r>
                    </a:p>
                    <a:p>
                      <a:r>
                        <a:rPr lang="lt-LT" sz="1200" kern="1200" dirty="0">
                          <a:solidFill>
                            <a:schemeClr val="dk1"/>
                          </a:solidFill>
                          <a:effectLst/>
                          <a:latin typeface="DM Sans" pitchFamily="2" charset="-70"/>
                          <a:ea typeface="+mn-ea"/>
                          <a:cs typeface="+mn-cs"/>
                        </a:rPr>
                        <a:t>5 Universalaus dizaino principai – 15 balų;</a:t>
                      </a:r>
                    </a:p>
                    <a:p>
                      <a:r>
                        <a:rPr lang="lt-LT" sz="1200" kern="1200" dirty="0">
                          <a:solidFill>
                            <a:schemeClr val="dk1"/>
                          </a:solidFill>
                          <a:effectLst/>
                          <a:latin typeface="DM Sans" pitchFamily="2" charset="-70"/>
                          <a:ea typeface="+mn-ea"/>
                          <a:cs typeface="+mn-cs"/>
                        </a:rPr>
                        <a:t>6 Universalaus dizaino principai – 20 balų;</a:t>
                      </a:r>
                    </a:p>
                    <a:p>
                      <a:r>
                        <a:rPr lang="lt-LT" sz="1200" kern="1200" dirty="0">
                          <a:solidFill>
                            <a:schemeClr val="dk1"/>
                          </a:solidFill>
                          <a:effectLst/>
                          <a:latin typeface="DM Sans" pitchFamily="2" charset="-70"/>
                          <a:ea typeface="+mn-ea"/>
                          <a:cs typeface="+mn-cs"/>
                        </a:rPr>
                        <a:t>7 Universalaus dizaino principai – 25 balai.</a:t>
                      </a:r>
                    </a:p>
                  </a:txBody>
                  <a:tcPr/>
                </a:tc>
                <a:tc>
                  <a:txBody>
                    <a:bodyPr/>
                    <a:lstStyle/>
                    <a:p>
                      <a:r>
                        <a:rPr lang="en-US" sz="1400" dirty="0"/>
                        <a:t>15</a:t>
                      </a:r>
                      <a:endParaRPr lang="lt-LT" sz="1400" dirty="0"/>
                    </a:p>
                  </a:txBody>
                  <a:tcPr/>
                </a:tc>
                <a:extLst>
                  <a:ext uri="{0D108BD9-81ED-4DB2-BD59-A6C34878D82A}">
                    <a16:rowId xmlns:a16="http://schemas.microsoft.com/office/drawing/2014/main" val="1249654694"/>
                  </a:ext>
                </a:extLst>
              </a:tr>
            </a:tbl>
          </a:graphicData>
        </a:graphic>
      </p:graphicFrame>
      <p:sp>
        <p:nvSpPr>
          <p:cNvPr id="2" name="Callout: Double Bent Line 1">
            <a:extLst>
              <a:ext uri="{FF2B5EF4-FFF2-40B4-BE49-F238E27FC236}">
                <a16:creationId xmlns:a16="http://schemas.microsoft.com/office/drawing/2014/main" id="{907873FF-7B75-A927-DBC2-C4CCCC7BBE3F}"/>
              </a:ext>
            </a:extLst>
          </p:cNvPr>
          <p:cNvSpPr/>
          <p:nvPr/>
        </p:nvSpPr>
        <p:spPr>
          <a:xfrm>
            <a:off x="7762241" y="4866640"/>
            <a:ext cx="3930750" cy="1404426"/>
          </a:xfrm>
          <a:prstGeom prst="borderCallout3">
            <a:avLst>
              <a:gd name="adj1" fmla="val -147"/>
              <a:gd name="adj2" fmla="val 54490"/>
              <a:gd name="adj3" fmla="val -4389"/>
              <a:gd name="adj4" fmla="val 55182"/>
              <a:gd name="adj5" fmla="val -191968"/>
              <a:gd name="adj6" fmla="val 85838"/>
              <a:gd name="adj7" fmla="val -18"/>
              <a:gd name="adj8" fmla="val 54147"/>
            </a:avLst>
          </a:prstGeom>
          <a:solidFill>
            <a:schemeClr val="bg1"/>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89890" marR="186690" indent="-285750" algn="just">
              <a:spcAft>
                <a:spcPts val="0"/>
              </a:spcAft>
              <a:buFont typeface="Arial" panose="020B0604020202020204" pitchFamily="34" charset="0"/>
              <a:buChar char="•"/>
              <a:tabLst>
                <a:tab pos="914400" algn="l"/>
              </a:tabLst>
            </a:pPr>
            <a:r>
              <a:rPr lang="lt-LT" sz="1400" dirty="0">
                <a:solidFill>
                  <a:schemeClr val="accent5">
                    <a:lumMod val="50000"/>
                  </a:schemeClr>
                </a:solidFill>
                <a:effectLst/>
                <a:latin typeface="DM Sans" pitchFamily="2" charset="-70"/>
                <a:ea typeface="Times New Roman" panose="02020603050405020304" pitchFamily="18" charset="0"/>
              </a:rPr>
              <a:t>Didžiausias galimas kriterijaus</a:t>
            </a:r>
            <a:r>
              <a:rPr lang="en-US" sz="1400" dirty="0">
                <a:solidFill>
                  <a:schemeClr val="accent5">
                    <a:lumMod val="50000"/>
                  </a:schemeClr>
                </a:solidFill>
                <a:effectLst/>
                <a:latin typeface="DM Sans" pitchFamily="2" charset="-70"/>
                <a:ea typeface="Times New Roman" panose="02020603050405020304" pitchFamily="18" charset="0"/>
              </a:rPr>
              <a:t> </a:t>
            </a:r>
            <a:r>
              <a:rPr lang="lt-LT" sz="1400" dirty="0">
                <a:solidFill>
                  <a:schemeClr val="accent5">
                    <a:lumMod val="50000"/>
                  </a:schemeClr>
                </a:solidFill>
                <a:effectLst/>
                <a:latin typeface="DM Sans" pitchFamily="2" charset="-70"/>
                <a:ea typeface="Times New Roman" panose="02020603050405020304" pitchFamily="18" charset="0"/>
              </a:rPr>
              <a:t>balas</a:t>
            </a:r>
            <a:r>
              <a:rPr lang="en-US" sz="1400" dirty="0">
                <a:solidFill>
                  <a:schemeClr val="accent5">
                    <a:lumMod val="50000"/>
                  </a:schemeClr>
                </a:solidFill>
                <a:effectLst/>
                <a:latin typeface="DM Sans" pitchFamily="2" charset="-70"/>
                <a:ea typeface="Times New Roman" panose="02020603050405020304" pitchFamily="18" charset="0"/>
              </a:rPr>
              <a:t> -25.</a:t>
            </a:r>
          </a:p>
          <a:p>
            <a:pPr marL="389890" marR="186690" indent="-285750" algn="just">
              <a:spcAft>
                <a:spcPts val="0"/>
              </a:spcAft>
              <a:buFont typeface="Arial" panose="020B0604020202020204" pitchFamily="34" charset="0"/>
              <a:buChar char="•"/>
              <a:tabLst>
                <a:tab pos="914400" algn="l"/>
              </a:tabLst>
            </a:pPr>
            <a:r>
              <a:rPr lang="lt-LT" sz="1400" dirty="0">
                <a:solidFill>
                  <a:schemeClr val="accent5">
                    <a:lumMod val="50000"/>
                  </a:schemeClr>
                </a:solidFill>
                <a:effectLst/>
                <a:latin typeface="DM Sans" pitchFamily="2" charset="-70"/>
                <a:ea typeface="Times New Roman" panose="02020603050405020304" pitchFamily="18" charset="0"/>
              </a:rPr>
              <a:t>Kriterijaus svorio koeficientas</a:t>
            </a:r>
            <a:r>
              <a:rPr lang="en-US" sz="1400" dirty="0">
                <a:solidFill>
                  <a:schemeClr val="accent5">
                    <a:lumMod val="50000"/>
                  </a:schemeClr>
                </a:solidFill>
                <a:effectLst/>
                <a:latin typeface="DM Sans" pitchFamily="2" charset="-70"/>
                <a:ea typeface="Times New Roman" panose="02020603050405020304" pitchFamily="18" charset="0"/>
              </a:rPr>
              <a:t> - </a:t>
            </a:r>
            <a:r>
              <a:rPr lang="en-US" sz="1400" dirty="0">
                <a:solidFill>
                  <a:schemeClr val="accent5">
                    <a:lumMod val="50000"/>
                  </a:schemeClr>
                </a:solidFill>
                <a:latin typeface="DM Sans" pitchFamily="2" charset="-70"/>
              </a:rPr>
              <a:t>0,6.</a:t>
            </a:r>
          </a:p>
          <a:p>
            <a:pPr marL="389890" marR="186690" indent="-285750" algn="just">
              <a:spcAft>
                <a:spcPts val="0"/>
              </a:spcAft>
              <a:buFont typeface="Arial" panose="020B0604020202020204" pitchFamily="34" charset="0"/>
              <a:buChar char="•"/>
              <a:tabLst>
                <a:tab pos="914400" algn="l"/>
              </a:tabLst>
            </a:pPr>
            <a:r>
              <a:rPr lang="lt-LT" sz="1400" dirty="0">
                <a:solidFill>
                  <a:schemeClr val="accent5">
                    <a:lumMod val="50000"/>
                  </a:schemeClr>
                </a:solidFill>
                <a:effectLst/>
                <a:latin typeface="DM Sans" pitchFamily="2" charset="-70"/>
                <a:ea typeface="Times New Roman" panose="02020603050405020304" pitchFamily="18" charset="0"/>
              </a:rPr>
              <a:t>Didžiausias galimas kriterijaus balas, kai nustatomas svorio koeficientas</a:t>
            </a:r>
            <a:r>
              <a:rPr lang="en-US" sz="1400" dirty="0">
                <a:solidFill>
                  <a:schemeClr val="accent5">
                    <a:lumMod val="50000"/>
                  </a:schemeClr>
                </a:solidFill>
                <a:effectLst/>
                <a:latin typeface="DM Sans" pitchFamily="2" charset="-70"/>
                <a:ea typeface="Times New Roman" panose="02020603050405020304" pitchFamily="18" charset="0"/>
              </a:rPr>
              <a:t> – </a:t>
            </a:r>
            <a:r>
              <a:rPr lang="en-US" sz="1400" dirty="0">
                <a:solidFill>
                  <a:schemeClr val="accent5">
                    <a:lumMod val="50000"/>
                  </a:schemeClr>
                </a:solidFill>
                <a:latin typeface="DM Sans" pitchFamily="2" charset="-70"/>
              </a:rPr>
              <a:t>15.</a:t>
            </a:r>
            <a:endParaRPr lang="lt-LT" sz="1400" dirty="0">
              <a:solidFill>
                <a:schemeClr val="accent5">
                  <a:lumMod val="50000"/>
                </a:schemeClr>
              </a:solidFill>
              <a:latin typeface="DM Sans" pitchFamily="2" charset="-70"/>
            </a:endParaRPr>
          </a:p>
        </p:txBody>
      </p:sp>
      <p:sp>
        <p:nvSpPr>
          <p:cNvPr id="3" name="Callout: Double Bent Line 2">
            <a:extLst>
              <a:ext uri="{FF2B5EF4-FFF2-40B4-BE49-F238E27FC236}">
                <a16:creationId xmlns:a16="http://schemas.microsoft.com/office/drawing/2014/main" id="{259DF199-7532-D939-0E54-41091983887E}"/>
              </a:ext>
            </a:extLst>
          </p:cNvPr>
          <p:cNvSpPr/>
          <p:nvPr/>
        </p:nvSpPr>
        <p:spPr>
          <a:xfrm>
            <a:off x="309880" y="4866640"/>
            <a:ext cx="6812280" cy="1404426"/>
          </a:xfrm>
          <a:prstGeom prst="borderCallout3">
            <a:avLst>
              <a:gd name="adj1" fmla="val 1300"/>
              <a:gd name="adj2" fmla="val 50354"/>
              <a:gd name="adj3" fmla="val 2121"/>
              <a:gd name="adj4" fmla="val 50788"/>
              <a:gd name="adj5" fmla="val -74773"/>
              <a:gd name="adj6" fmla="val 56608"/>
              <a:gd name="adj7" fmla="val -118660"/>
              <a:gd name="adj8" fmla="val 31512"/>
            </a:avLst>
          </a:prstGeom>
          <a:solidFill>
            <a:schemeClr val="bg1"/>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lt-LT" sz="1400" dirty="0">
                <a:solidFill>
                  <a:schemeClr val="accent5">
                    <a:lumMod val="50000"/>
                  </a:schemeClr>
                </a:solidFill>
                <a:latin typeface="DM Sans" pitchFamily="2" charset="-70"/>
              </a:rPr>
              <a:t>Nuo 2024 metų: Asmens su negalia teisių apsaugos agentūros prie Lietuvos Respublikos socialinės apsaugos ir darbo ministerijos puslapyje, pasirinkus temą „Universalus dizainas“: </a:t>
            </a:r>
            <a:r>
              <a:rPr lang="lt-LT" sz="1400" dirty="0">
                <a:solidFill>
                  <a:schemeClr val="accent5">
                    <a:lumMod val="50000"/>
                  </a:schemeClr>
                </a:solidFill>
                <a:latin typeface="DM Sans" pitchFamily="2" charset="-70"/>
                <a:hlinkClick r:id="rId3"/>
              </a:rPr>
              <a:t>https://anta.lrv.lt/lt/aplinkos-prieinamumas/</a:t>
            </a:r>
            <a:r>
              <a:rPr lang="lt-LT" sz="1400" dirty="0">
                <a:solidFill>
                  <a:schemeClr val="accent5">
                    <a:lumMod val="50000"/>
                  </a:schemeClr>
                </a:solidFill>
                <a:latin typeface="DM Sans" pitchFamily="2" charset="-70"/>
              </a:rPr>
              <a:t>   </a:t>
            </a:r>
          </a:p>
          <a:p>
            <a:pPr algn="just"/>
            <a:endParaRPr lang="lt-LT" sz="1400" dirty="0">
              <a:solidFill>
                <a:schemeClr val="accent5">
                  <a:lumMod val="50000"/>
                </a:schemeClr>
              </a:solidFill>
              <a:effectLst/>
              <a:latin typeface="DM Sans" pitchFamily="2" charset="-70"/>
              <a:ea typeface="Times New Roman" panose="02020603050405020304" pitchFamily="18" charset="0"/>
            </a:endParaRPr>
          </a:p>
          <a:p>
            <a:pPr algn="just"/>
            <a:r>
              <a:rPr lang="lt-LT" sz="1400" dirty="0">
                <a:solidFill>
                  <a:schemeClr val="accent5">
                    <a:lumMod val="50000"/>
                  </a:schemeClr>
                </a:solidFill>
                <a:latin typeface="DM Sans" pitchFamily="2" charset="-70"/>
                <a:ea typeface="Times New Roman" panose="02020603050405020304" pitchFamily="18" charset="0"/>
              </a:rPr>
              <a:t>Vaizdo įrašai: </a:t>
            </a:r>
            <a:r>
              <a:rPr lang="lt-LT" sz="1400" dirty="0">
                <a:solidFill>
                  <a:schemeClr val="accent5">
                    <a:lumMod val="50000"/>
                  </a:schemeClr>
                </a:solidFill>
                <a:latin typeface="DM Sans" pitchFamily="2" charset="-70"/>
                <a:ea typeface="Times New Roman" panose="02020603050405020304" pitchFamily="18" charset="0"/>
                <a:hlinkClick r:id="rId4"/>
              </a:rPr>
              <a:t>https://www.youtube.com/channel/UCsQS7oLk765D-nXAE1X7mtg</a:t>
            </a:r>
            <a:r>
              <a:rPr lang="lt-LT" sz="1400" dirty="0">
                <a:solidFill>
                  <a:schemeClr val="accent5">
                    <a:lumMod val="50000"/>
                  </a:schemeClr>
                </a:solidFill>
                <a:latin typeface="DM Sans" pitchFamily="2" charset="-70"/>
                <a:ea typeface="Times New Roman" panose="02020603050405020304" pitchFamily="18" charset="0"/>
              </a:rPr>
              <a:t> </a:t>
            </a:r>
            <a:endParaRPr lang="en-US" sz="1400" dirty="0">
              <a:solidFill>
                <a:srgbClr val="00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526447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9E7E49D-0804-131D-E5B0-B413C4BF42BD}"/>
              </a:ext>
            </a:extLst>
          </p:cNvPr>
          <p:cNvSpPr>
            <a:spLocks noGrp="1"/>
          </p:cNvSpPr>
          <p:nvPr>
            <p:ph type="body" sz="quarter" idx="17"/>
          </p:nvPr>
        </p:nvSpPr>
        <p:spPr>
          <a:xfrm>
            <a:off x="1348740" y="586934"/>
            <a:ext cx="10344251" cy="1092450"/>
          </a:xfrm>
        </p:spPr>
        <p:txBody>
          <a:bodyPr/>
          <a:lstStyle/>
          <a:p>
            <a:pPr algn="l"/>
            <a:r>
              <a:rPr lang="lt-LT" sz="3600" dirty="0"/>
              <a:t>Pagrindinės Aprašo sąlygos </a:t>
            </a:r>
            <a:r>
              <a:rPr lang="lt-LT" sz="2800" dirty="0"/>
              <a:t>(prioritetiniai atrankos kriterijai)</a:t>
            </a:r>
          </a:p>
          <a:p>
            <a:endParaRPr lang="x-none" dirty="0"/>
          </a:p>
        </p:txBody>
      </p:sp>
      <p:sp>
        <p:nvSpPr>
          <p:cNvPr id="12" name="Slide Number Placeholder 11">
            <a:extLst>
              <a:ext uri="{FF2B5EF4-FFF2-40B4-BE49-F238E27FC236}">
                <a16:creationId xmlns:a16="http://schemas.microsoft.com/office/drawing/2014/main" id="{B74D836E-412A-CD06-183E-A9C51514E175}"/>
              </a:ext>
            </a:extLst>
          </p:cNvPr>
          <p:cNvSpPr>
            <a:spLocks noGrp="1"/>
          </p:cNvSpPr>
          <p:nvPr>
            <p:ph type="sldNum" sz="quarter" idx="4"/>
          </p:nvPr>
        </p:nvSpPr>
        <p:spPr/>
        <p:txBody>
          <a:bodyPr/>
          <a:lstStyle/>
          <a:p>
            <a:fld id="{2C9A1DEF-F8CC-264F-9A7B-89BAB9CBC5C2}" type="slidenum">
              <a:rPr lang="en-US" smtClean="0"/>
              <a:pPr/>
              <a:t>26</a:t>
            </a:fld>
            <a:r>
              <a:rPr lang="en-US"/>
              <a:t>   |   Centrinė projektų valdymo agentūra</a:t>
            </a:r>
            <a:endParaRPr lang="x-none" dirty="0"/>
          </a:p>
        </p:txBody>
      </p:sp>
      <p:graphicFrame>
        <p:nvGraphicFramePr>
          <p:cNvPr id="6" name="Table 5">
            <a:extLst>
              <a:ext uri="{FF2B5EF4-FFF2-40B4-BE49-F238E27FC236}">
                <a16:creationId xmlns:a16="http://schemas.microsoft.com/office/drawing/2014/main" id="{F0536AC0-2A25-24CD-DBEA-B898F6A446BF}"/>
              </a:ext>
            </a:extLst>
          </p:cNvPr>
          <p:cNvGraphicFramePr>
            <a:graphicFrameLocks noGrp="1"/>
          </p:cNvGraphicFramePr>
          <p:nvPr>
            <p:extLst>
              <p:ext uri="{D42A27DB-BD31-4B8C-83A1-F6EECF244321}">
                <p14:modId xmlns:p14="http://schemas.microsoft.com/office/powerpoint/2010/main" val="1609626333"/>
              </p:ext>
            </p:extLst>
          </p:nvPr>
        </p:nvGraphicFramePr>
        <p:xfrm>
          <a:off x="309880" y="1402081"/>
          <a:ext cx="11572239" cy="2727960"/>
        </p:xfrm>
        <a:graphic>
          <a:graphicData uri="http://schemas.openxmlformats.org/drawingml/2006/table">
            <a:tbl>
              <a:tblPr firstRow="1" bandRow="1">
                <a:tableStyleId>{5C22544A-7EE6-4342-B048-85BDC9FD1C3A}</a:tableStyleId>
              </a:tblPr>
              <a:tblGrid>
                <a:gridCol w="10581640">
                  <a:extLst>
                    <a:ext uri="{9D8B030D-6E8A-4147-A177-3AD203B41FA5}">
                      <a16:colId xmlns:a16="http://schemas.microsoft.com/office/drawing/2014/main" val="645054481"/>
                    </a:ext>
                  </a:extLst>
                </a:gridCol>
                <a:gridCol w="990599">
                  <a:extLst>
                    <a:ext uri="{9D8B030D-6E8A-4147-A177-3AD203B41FA5}">
                      <a16:colId xmlns:a16="http://schemas.microsoft.com/office/drawing/2014/main" val="156389221"/>
                    </a:ext>
                  </a:extLst>
                </a:gridCol>
              </a:tblGrid>
              <a:tr h="340709">
                <a:tc>
                  <a:txBody>
                    <a:bodyPr/>
                    <a:lstStyle/>
                    <a:p>
                      <a:r>
                        <a:rPr lang="lt-LT" sz="1200" dirty="0"/>
                        <a:t>Kriterijus</a:t>
                      </a:r>
                    </a:p>
                  </a:txBody>
                  <a:tcPr/>
                </a:tc>
                <a:tc>
                  <a:txBody>
                    <a:bodyPr/>
                    <a:lstStyle/>
                    <a:p>
                      <a:r>
                        <a:rPr lang="lt-LT" sz="1200" dirty="0"/>
                        <a:t>Maksimali balų suma</a:t>
                      </a:r>
                    </a:p>
                  </a:txBody>
                  <a:tcPr/>
                </a:tc>
                <a:extLst>
                  <a:ext uri="{0D108BD9-81ED-4DB2-BD59-A6C34878D82A}">
                    <a16:rowId xmlns:a16="http://schemas.microsoft.com/office/drawing/2014/main" val="1087754510"/>
                  </a:ext>
                </a:extLst>
              </a:tr>
              <a:tr h="2132731">
                <a:tc>
                  <a:txBody>
                    <a:bodyPr/>
                    <a:lstStyle/>
                    <a:p>
                      <a:pPr marL="0" indent="0">
                        <a:buNone/>
                      </a:pPr>
                      <a:r>
                        <a:rPr lang="lt-LT" sz="1400" b="1" kern="1200" dirty="0">
                          <a:solidFill>
                            <a:srgbClr val="002060"/>
                          </a:solidFill>
                          <a:effectLst/>
                          <a:latin typeface="DM Sans" pitchFamily="2" charset="-70"/>
                          <a:ea typeface="+mn-ea"/>
                          <a:cs typeface="+mn-cs"/>
                        </a:rPr>
                        <a:t>4. Universalaus dizaino principų įgyvendinimui skiriamas procentinės išlaidų dalies dydis. </a:t>
                      </a:r>
                      <a:r>
                        <a:rPr lang="lt-LT" sz="900" kern="1200" dirty="0">
                          <a:solidFill>
                            <a:schemeClr val="accent5">
                              <a:lumMod val="50000"/>
                            </a:schemeClr>
                          </a:solidFill>
                          <a:effectLst/>
                          <a:latin typeface="DM Sans" pitchFamily="2" charset="-70"/>
                          <a:ea typeface="+mn-ea"/>
                          <a:cs typeface="+mn-cs"/>
                        </a:rPr>
                        <a:t>(kriterijus apskaičiuojamas po projekto tinkamumo finansuoti vertinimo). </a:t>
                      </a:r>
                    </a:p>
                    <a:p>
                      <a:pPr marL="0" marR="0" lvl="0" indent="0" algn="l" defTabSz="914400" rtl="0" eaLnBrk="1" fontAlgn="auto" latinLnBrk="0" hangingPunct="1">
                        <a:lnSpc>
                          <a:spcPct val="100000"/>
                        </a:lnSpc>
                        <a:spcBef>
                          <a:spcPts val="0"/>
                        </a:spcBef>
                        <a:spcAft>
                          <a:spcPts val="0"/>
                        </a:spcAft>
                        <a:buClrTx/>
                        <a:buSzTx/>
                        <a:buFontTx/>
                        <a:buNone/>
                        <a:tabLst/>
                        <a:defRPr/>
                      </a:pPr>
                      <a:r>
                        <a:rPr lang="lt-LT" sz="1200" kern="1200" dirty="0">
                          <a:solidFill>
                            <a:schemeClr val="dk1"/>
                          </a:solidFill>
                          <a:effectLst/>
                          <a:latin typeface="DM Sans" pitchFamily="2" charset="-70"/>
                          <a:ea typeface="+mn-ea"/>
                          <a:cs typeface="+mn-cs"/>
                        </a:rPr>
                        <a:t>Projekte </a:t>
                      </a:r>
                      <a:r>
                        <a:rPr lang="lt-LT" sz="1200" b="1" u="sng" kern="1200" dirty="0">
                          <a:solidFill>
                            <a:srgbClr val="FF0000"/>
                          </a:solidFill>
                          <a:effectLst/>
                          <a:latin typeface="DM Sans" pitchFamily="2" charset="-70"/>
                          <a:ea typeface="+mn-ea"/>
                          <a:cs typeface="+mn-cs"/>
                        </a:rPr>
                        <a:t>turi būti įgyvendinami ne mažiau kaip du Universalaus dizaino principai </a:t>
                      </a:r>
                      <a:r>
                        <a:rPr lang="lt-LT" sz="1200" kern="1200" dirty="0">
                          <a:solidFill>
                            <a:schemeClr val="dk1"/>
                          </a:solidFill>
                          <a:effectLst/>
                          <a:latin typeface="DM Sans" pitchFamily="2" charset="-70"/>
                          <a:ea typeface="+mn-ea"/>
                          <a:cs typeface="+mn-cs"/>
                        </a:rPr>
                        <a:t>(</a:t>
                      </a:r>
                      <a:r>
                        <a:rPr lang="lt-LT" sz="1200" kern="1200" dirty="0">
                          <a:solidFill>
                            <a:schemeClr val="accent5">
                              <a:lumMod val="50000"/>
                            </a:schemeClr>
                          </a:solidFill>
                          <a:effectLst/>
                          <a:latin typeface="DM Sans" pitchFamily="2" charset="-70"/>
                          <a:ea typeface="+mn-ea"/>
                          <a:cs typeface="+mn-cs"/>
                        </a:rPr>
                        <a:t>p</a:t>
                      </a:r>
                      <a:r>
                        <a:rPr lang="en-US" sz="1200" dirty="0" err="1">
                          <a:solidFill>
                            <a:schemeClr val="accent5">
                              <a:lumMod val="50000"/>
                            </a:schemeClr>
                          </a:solidFill>
                          <a:latin typeface="DM Sans" pitchFamily="2" charset="-70"/>
                        </a:rPr>
                        <a:t>ildomas</a:t>
                      </a:r>
                      <a:r>
                        <a:rPr lang="en-US" sz="1200" dirty="0">
                          <a:solidFill>
                            <a:schemeClr val="accent5">
                              <a:lumMod val="50000"/>
                            </a:schemeClr>
                          </a:solidFill>
                          <a:latin typeface="DM Sans" pitchFamily="2" charset="-70"/>
                        </a:rPr>
                        <a:t> Apra</a:t>
                      </a:r>
                      <a:r>
                        <a:rPr lang="lt-LT" sz="1200" dirty="0">
                          <a:solidFill>
                            <a:schemeClr val="accent5">
                              <a:lumMod val="50000"/>
                            </a:schemeClr>
                          </a:solidFill>
                          <a:latin typeface="DM Sans" pitchFamily="2" charset="-70"/>
                        </a:rPr>
                        <a:t>š</a:t>
                      </a:r>
                      <a:r>
                        <a:rPr lang="en-US" sz="1200" dirty="0">
                          <a:solidFill>
                            <a:schemeClr val="accent5">
                              <a:lumMod val="50000"/>
                            </a:schemeClr>
                          </a:solidFill>
                          <a:latin typeface="DM Sans" pitchFamily="2" charset="-70"/>
                        </a:rPr>
                        <a:t>o</a:t>
                      </a:r>
                      <a:r>
                        <a:rPr lang="lt-LT" sz="1200" dirty="0">
                          <a:solidFill>
                            <a:schemeClr val="accent5">
                              <a:lumMod val="50000"/>
                            </a:schemeClr>
                          </a:solidFill>
                          <a:latin typeface="DM Sans" pitchFamily="2" charset="-70"/>
                        </a:rPr>
                        <a:t> </a:t>
                      </a:r>
                      <a:r>
                        <a:rPr lang="en-US" sz="1200" dirty="0">
                          <a:solidFill>
                            <a:schemeClr val="accent5">
                              <a:lumMod val="50000"/>
                            </a:schemeClr>
                          </a:solidFill>
                          <a:latin typeface="DM Sans" pitchFamily="2" charset="-70"/>
                        </a:rPr>
                        <a:t>8 </a:t>
                      </a:r>
                      <a:r>
                        <a:rPr lang="en-US" sz="1200" dirty="0" err="1">
                          <a:solidFill>
                            <a:schemeClr val="accent5">
                              <a:lumMod val="50000"/>
                            </a:schemeClr>
                          </a:solidFill>
                          <a:latin typeface="DM Sans" pitchFamily="2" charset="-70"/>
                        </a:rPr>
                        <a:t>priedas</a:t>
                      </a:r>
                      <a:r>
                        <a:rPr lang="lt-LT" sz="1200" dirty="0">
                          <a:solidFill>
                            <a:schemeClr val="accent5">
                              <a:lumMod val="50000"/>
                            </a:schemeClr>
                          </a:solidFill>
                          <a:latin typeface="DM Sans" pitchFamily="2" charset="-70"/>
                        </a:rPr>
                        <a:t>).</a:t>
                      </a:r>
                      <a:endParaRPr lang="lt-LT" sz="1200" kern="1200" dirty="0">
                        <a:solidFill>
                          <a:schemeClr val="dk1"/>
                        </a:solidFill>
                        <a:effectLst/>
                        <a:latin typeface="DM Sans" pitchFamily="2" charset="-7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t-LT" sz="1200" b="1" kern="1200" dirty="0">
                          <a:solidFill>
                            <a:schemeClr val="dk1"/>
                          </a:solidFill>
                          <a:effectLst/>
                          <a:latin typeface="DM Sans" pitchFamily="2" charset="-70"/>
                          <a:ea typeface="+mn-ea"/>
                          <a:cs typeface="+mn-cs"/>
                        </a:rPr>
                        <a:t>Didesnis balas suteikiamas pareiškėjams, kurie projekte skirs didesnę tiesioginių projekto išlaidų procentinę dalį Universalaus dizaino principų įgyvendinimui.  Formulė:  E</a:t>
                      </a:r>
                      <a:r>
                        <a:rPr lang="en-US" sz="1200" b="1" kern="1200" dirty="0">
                          <a:solidFill>
                            <a:schemeClr val="dk1"/>
                          </a:solidFill>
                          <a:effectLst/>
                          <a:latin typeface="DM Sans" pitchFamily="2" charset="-70"/>
                          <a:ea typeface="+mn-ea"/>
                          <a:cs typeface="+mn-cs"/>
                        </a:rPr>
                        <a:t>=U / T*100 proc.</a:t>
                      </a:r>
                      <a:endParaRPr lang="lt-LT" sz="1200" b="1" kern="1200" dirty="0">
                        <a:solidFill>
                          <a:schemeClr val="dk1"/>
                        </a:solidFill>
                        <a:effectLst/>
                        <a:latin typeface="DM Sans" pitchFamily="2" charset="-70"/>
                        <a:ea typeface="+mn-ea"/>
                        <a:cs typeface="+mn-cs"/>
                      </a:endParaRPr>
                    </a:p>
                    <a:p>
                      <a:endParaRPr lang="lt-LT" sz="1200" b="1" kern="1200" dirty="0">
                        <a:solidFill>
                          <a:schemeClr val="dk1"/>
                        </a:solidFill>
                        <a:effectLst/>
                        <a:latin typeface="DM Sans" pitchFamily="2" charset="-70"/>
                        <a:ea typeface="+mn-ea"/>
                        <a:cs typeface="+mn-cs"/>
                      </a:endParaRPr>
                    </a:p>
                    <a:p>
                      <a:r>
                        <a:rPr lang="lt-LT" sz="1200" kern="1200" dirty="0">
                          <a:solidFill>
                            <a:schemeClr val="dk1"/>
                          </a:solidFill>
                          <a:effectLst/>
                          <a:latin typeface="DM Sans" pitchFamily="2" charset="-70"/>
                          <a:ea typeface="+mn-ea"/>
                          <a:cs typeface="+mn-cs"/>
                        </a:rPr>
                        <a:t>Projektai, kurie skirs Universalaus dizaino principų įgyvendinimui procentinę dalį nuo tiesioginių projekto išlaidų: </a:t>
                      </a:r>
                    </a:p>
                    <a:p>
                      <a:r>
                        <a:rPr lang="lt-LT" sz="1200" kern="1200" dirty="0">
                          <a:solidFill>
                            <a:schemeClr val="dk1"/>
                          </a:solidFill>
                          <a:effectLst/>
                          <a:latin typeface="DM Sans" pitchFamily="2" charset="-70"/>
                          <a:ea typeface="+mn-ea"/>
                          <a:cs typeface="+mn-cs"/>
                        </a:rPr>
                        <a:t> Iki 1 proc. – 0 balų;</a:t>
                      </a:r>
                    </a:p>
                    <a:p>
                      <a:r>
                        <a:rPr lang="lt-LT" sz="1200" kern="1200" dirty="0">
                          <a:solidFill>
                            <a:schemeClr val="dk1"/>
                          </a:solidFill>
                          <a:effectLst/>
                          <a:latin typeface="DM Sans" pitchFamily="2" charset="-70"/>
                          <a:ea typeface="+mn-ea"/>
                          <a:cs typeface="+mn-cs"/>
                        </a:rPr>
                        <a:t>1 – 5 proc. – 10 balų;</a:t>
                      </a:r>
                    </a:p>
                    <a:p>
                      <a:r>
                        <a:rPr lang="lt-LT" sz="1200" kern="1200" dirty="0">
                          <a:solidFill>
                            <a:schemeClr val="dk1"/>
                          </a:solidFill>
                          <a:effectLst/>
                          <a:latin typeface="DM Sans" pitchFamily="2" charset="-70"/>
                          <a:ea typeface="+mn-ea"/>
                          <a:cs typeface="+mn-cs"/>
                        </a:rPr>
                        <a:t>6 – 10 proc. – 15 balų;</a:t>
                      </a:r>
                    </a:p>
                    <a:p>
                      <a:r>
                        <a:rPr lang="lt-LT" sz="1200" kern="1200" dirty="0">
                          <a:solidFill>
                            <a:schemeClr val="dk1"/>
                          </a:solidFill>
                          <a:effectLst/>
                          <a:latin typeface="DM Sans" pitchFamily="2" charset="-70"/>
                          <a:ea typeface="+mn-ea"/>
                          <a:cs typeface="+mn-cs"/>
                        </a:rPr>
                        <a:t>11 – 15 proc. – 20 balų;</a:t>
                      </a:r>
                    </a:p>
                    <a:p>
                      <a:r>
                        <a:rPr lang="lt-LT" sz="1200" kern="1200" dirty="0">
                          <a:solidFill>
                            <a:schemeClr val="dk1"/>
                          </a:solidFill>
                          <a:effectLst/>
                          <a:latin typeface="DM Sans" pitchFamily="2" charset="-70"/>
                          <a:ea typeface="+mn-ea"/>
                          <a:cs typeface="+mn-cs"/>
                        </a:rPr>
                        <a:t>daugiau negu 15 proc. – 25 balai.</a:t>
                      </a:r>
                    </a:p>
                  </a:txBody>
                  <a:tcPr/>
                </a:tc>
                <a:tc>
                  <a:txBody>
                    <a:bodyPr/>
                    <a:lstStyle/>
                    <a:p>
                      <a:r>
                        <a:rPr lang="en-US" sz="1400" dirty="0"/>
                        <a:t>1</a:t>
                      </a:r>
                      <a:r>
                        <a:rPr lang="lt-LT" sz="1400" dirty="0"/>
                        <a:t>0</a:t>
                      </a:r>
                    </a:p>
                  </a:txBody>
                  <a:tcPr/>
                </a:tc>
                <a:extLst>
                  <a:ext uri="{0D108BD9-81ED-4DB2-BD59-A6C34878D82A}">
                    <a16:rowId xmlns:a16="http://schemas.microsoft.com/office/drawing/2014/main" val="1249654694"/>
                  </a:ext>
                </a:extLst>
              </a:tr>
            </a:tbl>
          </a:graphicData>
        </a:graphic>
      </p:graphicFrame>
      <p:sp>
        <p:nvSpPr>
          <p:cNvPr id="2" name="Callout: Double Bent Line 1">
            <a:extLst>
              <a:ext uri="{FF2B5EF4-FFF2-40B4-BE49-F238E27FC236}">
                <a16:creationId xmlns:a16="http://schemas.microsoft.com/office/drawing/2014/main" id="{907873FF-7B75-A927-DBC2-C4CCCC7BBE3F}"/>
              </a:ext>
            </a:extLst>
          </p:cNvPr>
          <p:cNvSpPr/>
          <p:nvPr/>
        </p:nvSpPr>
        <p:spPr>
          <a:xfrm>
            <a:off x="7762241" y="4866640"/>
            <a:ext cx="3930750" cy="1404426"/>
          </a:xfrm>
          <a:prstGeom prst="borderCallout3">
            <a:avLst>
              <a:gd name="adj1" fmla="val -147"/>
              <a:gd name="adj2" fmla="val 54490"/>
              <a:gd name="adj3" fmla="val -4389"/>
              <a:gd name="adj4" fmla="val 55182"/>
              <a:gd name="adj5" fmla="val -191968"/>
              <a:gd name="adj6" fmla="val 85838"/>
              <a:gd name="adj7" fmla="val -18"/>
              <a:gd name="adj8" fmla="val 54147"/>
            </a:avLst>
          </a:prstGeom>
          <a:solidFill>
            <a:schemeClr val="bg1"/>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89890" marR="186690" indent="-285750" algn="just">
              <a:spcAft>
                <a:spcPts val="0"/>
              </a:spcAft>
              <a:buFont typeface="Arial" panose="020B0604020202020204" pitchFamily="34" charset="0"/>
              <a:buChar char="•"/>
              <a:tabLst>
                <a:tab pos="914400" algn="l"/>
              </a:tabLst>
            </a:pPr>
            <a:r>
              <a:rPr lang="lt-LT" sz="1400" dirty="0">
                <a:solidFill>
                  <a:schemeClr val="accent5">
                    <a:lumMod val="50000"/>
                  </a:schemeClr>
                </a:solidFill>
                <a:effectLst/>
                <a:latin typeface="DM Sans" pitchFamily="2" charset="-70"/>
                <a:ea typeface="Times New Roman" panose="02020603050405020304" pitchFamily="18" charset="0"/>
              </a:rPr>
              <a:t>Didžiausias galimas kriterijaus</a:t>
            </a:r>
            <a:r>
              <a:rPr lang="en-US" sz="1400" dirty="0">
                <a:solidFill>
                  <a:schemeClr val="accent5">
                    <a:lumMod val="50000"/>
                  </a:schemeClr>
                </a:solidFill>
                <a:effectLst/>
                <a:latin typeface="DM Sans" pitchFamily="2" charset="-70"/>
                <a:ea typeface="Times New Roman" panose="02020603050405020304" pitchFamily="18" charset="0"/>
              </a:rPr>
              <a:t> </a:t>
            </a:r>
            <a:r>
              <a:rPr lang="lt-LT" sz="1400" dirty="0">
                <a:solidFill>
                  <a:schemeClr val="accent5">
                    <a:lumMod val="50000"/>
                  </a:schemeClr>
                </a:solidFill>
                <a:effectLst/>
                <a:latin typeface="DM Sans" pitchFamily="2" charset="-70"/>
                <a:ea typeface="Times New Roman" panose="02020603050405020304" pitchFamily="18" charset="0"/>
              </a:rPr>
              <a:t>balas</a:t>
            </a:r>
            <a:r>
              <a:rPr lang="en-US" sz="1400" dirty="0">
                <a:solidFill>
                  <a:schemeClr val="accent5">
                    <a:lumMod val="50000"/>
                  </a:schemeClr>
                </a:solidFill>
                <a:effectLst/>
                <a:latin typeface="DM Sans" pitchFamily="2" charset="-70"/>
                <a:ea typeface="Times New Roman" panose="02020603050405020304" pitchFamily="18" charset="0"/>
              </a:rPr>
              <a:t> -25.</a:t>
            </a:r>
          </a:p>
          <a:p>
            <a:pPr marL="389890" marR="186690" indent="-285750" algn="just">
              <a:spcAft>
                <a:spcPts val="0"/>
              </a:spcAft>
              <a:buFont typeface="Arial" panose="020B0604020202020204" pitchFamily="34" charset="0"/>
              <a:buChar char="•"/>
              <a:tabLst>
                <a:tab pos="914400" algn="l"/>
              </a:tabLst>
            </a:pPr>
            <a:r>
              <a:rPr lang="lt-LT" sz="1400" dirty="0">
                <a:solidFill>
                  <a:schemeClr val="accent5">
                    <a:lumMod val="50000"/>
                  </a:schemeClr>
                </a:solidFill>
                <a:effectLst/>
                <a:latin typeface="DM Sans" pitchFamily="2" charset="-70"/>
                <a:ea typeface="Times New Roman" panose="02020603050405020304" pitchFamily="18" charset="0"/>
              </a:rPr>
              <a:t>Kriterijaus svorio koeficientas</a:t>
            </a:r>
            <a:r>
              <a:rPr lang="en-US" sz="1400" dirty="0">
                <a:solidFill>
                  <a:schemeClr val="accent5">
                    <a:lumMod val="50000"/>
                  </a:schemeClr>
                </a:solidFill>
                <a:effectLst/>
                <a:latin typeface="DM Sans" pitchFamily="2" charset="-70"/>
                <a:ea typeface="Times New Roman" panose="02020603050405020304" pitchFamily="18" charset="0"/>
              </a:rPr>
              <a:t> - </a:t>
            </a:r>
            <a:r>
              <a:rPr lang="en-US" sz="1400" dirty="0">
                <a:solidFill>
                  <a:schemeClr val="accent5">
                    <a:lumMod val="50000"/>
                  </a:schemeClr>
                </a:solidFill>
                <a:latin typeface="DM Sans" pitchFamily="2" charset="-70"/>
              </a:rPr>
              <a:t>0,</a:t>
            </a:r>
            <a:r>
              <a:rPr lang="lt-LT" sz="1400" dirty="0">
                <a:solidFill>
                  <a:schemeClr val="accent5">
                    <a:lumMod val="50000"/>
                  </a:schemeClr>
                </a:solidFill>
                <a:latin typeface="DM Sans" pitchFamily="2" charset="-70"/>
              </a:rPr>
              <a:t>4</a:t>
            </a:r>
            <a:r>
              <a:rPr lang="en-US" sz="1400" dirty="0">
                <a:solidFill>
                  <a:schemeClr val="accent5">
                    <a:lumMod val="50000"/>
                  </a:schemeClr>
                </a:solidFill>
                <a:latin typeface="DM Sans" pitchFamily="2" charset="-70"/>
              </a:rPr>
              <a:t>.</a:t>
            </a:r>
          </a:p>
          <a:p>
            <a:pPr marL="389890" marR="186690" indent="-285750" algn="just">
              <a:spcAft>
                <a:spcPts val="0"/>
              </a:spcAft>
              <a:buFont typeface="Arial" panose="020B0604020202020204" pitchFamily="34" charset="0"/>
              <a:buChar char="•"/>
              <a:tabLst>
                <a:tab pos="914400" algn="l"/>
              </a:tabLst>
            </a:pPr>
            <a:r>
              <a:rPr lang="lt-LT" sz="1400" dirty="0">
                <a:solidFill>
                  <a:schemeClr val="accent5">
                    <a:lumMod val="50000"/>
                  </a:schemeClr>
                </a:solidFill>
                <a:effectLst/>
                <a:latin typeface="DM Sans" pitchFamily="2" charset="-70"/>
                <a:ea typeface="Times New Roman" panose="02020603050405020304" pitchFamily="18" charset="0"/>
              </a:rPr>
              <a:t>Didžiausias galimas kriterijaus balas, kai nustatomas svorio koeficientas</a:t>
            </a:r>
            <a:r>
              <a:rPr lang="en-US" sz="1400" dirty="0">
                <a:solidFill>
                  <a:schemeClr val="accent5">
                    <a:lumMod val="50000"/>
                  </a:schemeClr>
                </a:solidFill>
                <a:effectLst/>
                <a:latin typeface="DM Sans" pitchFamily="2" charset="-70"/>
                <a:ea typeface="Times New Roman" panose="02020603050405020304" pitchFamily="18" charset="0"/>
              </a:rPr>
              <a:t> – </a:t>
            </a:r>
            <a:r>
              <a:rPr lang="en-US" sz="1400" dirty="0">
                <a:solidFill>
                  <a:schemeClr val="accent5">
                    <a:lumMod val="50000"/>
                  </a:schemeClr>
                </a:solidFill>
                <a:latin typeface="DM Sans" pitchFamily="2" charset="-70"/>
              </a:rPr>
              <a:t>1</a:t>
            </a:r>
            <a:r>
              <a:rPr lang="lt-LT" sz="1400" dirty="0">
                <a:solidFill>
                  <a:schemeClr val="accent5">
                    <a:lumMod val="50000"/>
                  </a:schemeClr>
                </a:solidFill>
                <a:latin typeface="DM Sans" pitchFamily="2" charset="-70"/>
              </a:rPr>
              <a:t>0</a:t>
            </a:r>
            <a:r>
              <a:rPr lang="en-US" sz="1400" dirty="0">
                <a:solidFill>
                  <a:schemeClr val="accent5">
                    <a:lumMod val="50000"/>
                  </a:schemeClr>
                </a:solidFill>
                <a:latin typeface="DM Sans" pitchFamily="2" charset="-70"/>
              </a:rPr>
              <a:t>.</a:t>
            </a:r>
            <a:endParaRPr lang="lt-LT" sz="1400" dirty="0">
              <a:solidFill>
                <a:schemeClr val="accent5">
                  <a:lumMod val="50000"/>
                </a:schemeClr>
              </a:solidFill>
              <a:latin typeface="DM Sans" pitchFamily="2" charset="-70"/>
            </a:endParaRPr>
          </a:p>
        </p:txBody>
      </p:sp>
    </p:spTree>
    <p:extLst>
      <p:ext uri="{BB962C8B-B14F-4D97-AF65-F5344CB8AC3E}">
        <p14:creationId xmlns:p14="http://schemas.microsoft.com/office/powerpoint/2010/main" val="41186393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9E7E49D-0804-131D-E5B0-B413C4BF42BD}"/>
              </a:ext>
            </a:extLst>
          </p:cNvPr>
          <p:cNvSpPr>
            <a:spLocks noGrp="1"/>
          </p:cNvSpPr>
          <p:nvPr>
            <p:ph type="body" sz="quarter" idx="17"/>
          </p:nvPr>
        </p:nvSpPr>
        <p:spPr>
          <a:xfrm>
            <a:off x="1348740" y="586934"/>
            <a:ext cx="10344251" cy="1092450"/>
          </a:xfrm>
        </p:spPr>
        <p:txBody>
          <a:bodyPr/>
          <a:lstStyle/>
          <a:p>
            <a:pPr algn="l"/>
            <a:r>
              <a:rPr lang="lt-LT" sz="3600" dirty="0"/>
              <a:t>Pagrindinės Aprašo sąlygos </a:t>
            </a:r>
            <a:r>
              <a:rPr lang="lt-LT" sz="2800" dirty="0"/>
              <a:t>(prioritetiniai atrankos kriterijai)</a:t>
            </a:r>
          </a:p>
          <a:p>
            <a:endParaRPr lang="x-none" dirty="0"/>
          </a:p>
        </p:txBody>
      </p:sp>
      <p:sp>
        <p:nvSpPr>
          <p:cNvPr id="12" name="Slide Number Placeholder 11">
            <a:extLst>
              <a:ext uri="{FF2B5EF4-FFF2-40B4-BE49-F238E27FC236}">
                <a16:creationId xmlns:a16="http://schemas.microsoft.com/office/drawing/2014/main" id="{B74D836E-412A-CD06-183E-A9C51514E175}"/>
              </a:ext>
            </a:extLst>
          </p:cNvPr>
          <p:cNvSpPr>
            <a:spLocks noGrp="1"/>
          </p:cNvSpPr>
          <p:nvPr>
            <p:ph type="sldNum" sz="quarter" idx="4"/>
          </p:nvPr>
        </p:nvSpPr>
        <p:spPr/>
        <p:txBody>
          <a:bodyPr/>
          <a:lstStyle/>
          <a:p>
            <a:fld id="{2C9A1DEF-F8CC-264F-9A7B-89BAB9CBC5C2}" type="slidenum">
              <a:rPr lang="en-US" smtClean="0"/>
              <a:pPr/>
              <a:t>27</a:t>
            </a:fld>
            <a:r>
              <a:rPr lang="en-US"/>
              <a:t>   |   Centrinė projektų valdymo agentūra</a:t>
            </a:r>
            <a:endParaRPr lang="x-none" dirty="0"/>
          </a:p>
        </p:txBody>
      </p:sp>
      <p:graphicFrame>
        <p:nvGraphicFramePr>
          <p:cNvPr id="6" name="Table 5">
            <a:extLst>
              <a:ext uri="{FF2B5EF4-FFF2-40B4-BE49-F238E27FC236}">
                <a16:creationId xmlns:a16="http://schemas.microsoft.com/office/drawing/2014/main" id="{F0536AC0-2A25-24CD-DBEA-B898F6A446BF}"/>
              </a:ext>
            </a:extLst>
          </p:cNvPr>
          <p:cNvGraphicFramePr>
            <a:graphicFrameLocks noGrp="1"/>
          </p:cNvGraphicFramePr>
          <p:nvPr>
            <p:extLst>
              <p:ext uri="{D42A27DB-BD31-4B8C-83A1-F6EECF244321}">
                <p14:modId xmlns:p14="http://schemas.microsoft.com/office/powerpoint/2010/main" val="3291379271"/>
              </p:ext>
            </p:extLst>
          </p:nvPr>
        </p:nvGraphicFramePr>
        <p:xfrm>
          <a:off x="309880" y="1402082"/>
          <a:ext cx="11572239" cy="1613703"/>
        </p:xfrm>
        <a:graphic>
          <a:graphicData uri="http://schemas.openxmlformats.org/drawingml/2006/table">
            <a:tbl>
              <a:tblPr firstRow="1" bandRow="1">
                <a:tableStyleId>{5C22544A-7EE6-4342-B048-85BDC9FD1C3A}</a:tableStyleId>
              </a:tblPr>
              <a:tblGrid>
                <a:gridCol w="10581640">
                  <a:extLst>
                    <a:ext uri="{9D8B030D-6E8A-4147-A177-3AD203B41FA5}">
                      <a16:colId xmlns:a16="http://schemas.microsoft.com/office/drawing/2014/main" val="645054481"/>
                    </a:ext>
                  </a:extLst>
                </a:gridCol>
                <a:gridCol w="990599">
                  <a:extLst>
                    <a:ext uri="{9D8B030D-6E8A-4147-A177-3AD203B41FA5}">
                      <a16:colId xmlns:a16="http://schemas.microsoft.com/office/drawing/2014/main" val="156389221"/>
                    </a:ext>
                  </a:extLst>
                </a:gridCol>
              </a:tblGrid>
              <a:tr h="247923">
                <a:tc>
                  <a:txBody>
                    <a:bodyPr/>
                    <a:lstStyle/>
                    <a:p>
                      <a:r>
                        <a:rPr lang="lt-LT" sz="1200" dirty="0"/>
                        <a:t>Kriterijus</a:t>
                      </a:r>
                    </a:p>
                  </a:txBody>
                  <a:tcPr/>
                </a:tc>
                <a:tc>
                  <a:txBody>
                    <a:bodyPr/>
                    <a:lstStyle/>
                    <a:p>
                      <a:r>
                        <a:rPr lang="lt-LT" sz="1200" dirty="0"/>
                        <a:t>Maksimali balų suma</a:t>
                      </a:r>
                    </a:p>
                  </a:txBody>
                  <a:tcPr/>
                </a:tc>
                <a:extLst>
                  <a:ext uri="{0D108BD9-81ED-4DB2-BD59-A6C34878D82A}">
                    <a16:rowId xmlns:a16="http://schemas.microsoft.com/office/drawing/2014/main" val="1087754510"/>
                  </a:ext>
                </a:extLst>
              </a:tr>
              <a:tr h="1156503">
                <a:tc>
                  <a:txBody>
                    <a:bodyPr/>
                    <a:lstStyle/>
                    <a:p>
                      <a:pPr marL="0" indent="0">
                        <a:buNone/>
                      </a:pPr>
                      <a:r>
                        <a:rPr lang="lt-LT" sz="1400" b="1" kern="1200" dirty="0">
                          <a:solidFill>
                            <a:srgbClr val="002060"/>
                          </a:solidFill>
                          <a:effectLst/>
                          <a:latin typeface="DM Sans" pitchFamily="2" charset="-70"/>
                          <a:ea typeface="+mn-ea"/>
                          <a:cs typeface="+mn-cs"/>
                        </a:rPr>
                        <a:t>5. Kultūros infrastruktūros objekto pobūdis.</a:t>
                      </a:r>
                      <a:r>
                        <a:rPr lang="lt-LT" sz="900" b="1" kern="1200" dirty="0">
                          <a:solidFill>
                            <a:schemeClr val="accent5">
                              <a:lumMod val="50000"/>
                            </a:schemeClr>
                          </a:solidFill>
                          <a:effectLst/>
                          <a:latin typeface="DM Sans" pitchFamily="2" charset="-70"/>
                          <a:ea typeface="+mn-ea"/>
                          <a:cs typeface="+mn-cs"/>
                        </a:rPr>
                        <a:t> </a:t>
                      </a:r>
                    </a:p>
                    <a:p>
                      <a:r>
                        <a:rPr lang="lt-LT" sz="1200" b="1" kern="1200" dirty="0">
                          <a:solidFill>
                            <a:schemeClr val="dk1"/>
                          </a:solidFill>
                          <a:effectLst/>
                          <a:latin typeface="DM Sans" pitchFamily="2" charset="-70"/>
                          <a:ea typeface="+mn-ea"/>
                          <a:cs typeface="+mn-cs"/>
                        </a:rPr>
                        <a:t>Balas suteikiamas kultūros infrastruktūros objektui (pastatui), įregistruotam Kultūros vertybių registre bei turinčiam atskirą unikalų kodą ir </a:t>
                      </a:r>
                      <a:r>
                        <a:rPr lang="lt-LT" sz="1200" b="1" u="sng" kern="1200" dirty="0">
                          <a:solidFill>
                            <a:srgbClr val="FF0000"/>
                          </a:solidFill>
                          <a:effectLst/>
                          <a:latin typeface="DM Sans" pitchFamily="2" charset="-70"/>
                          <a:ea typeface="+mn-ea"/>
                          <a:cs typeface="+mn-cs"/>
                        </a:rPr>
                        <a:t>atitinkamą kultūros paveldo objekto statusą</a:t>
                      </a:r>
                      <a:r>
                        <a:rPr lang="lt-LT" sz="1200" b="1" u="sng" kern="1200" dirty="0">
                          <a:solidFill>
                            <a:schemeClr val="dk1"/>
                          </a:solidFill>
                          <a:effectLst/>
                          <a:latin typeface="DM Sans" pitchFamily="2" charset="-70"/>
                          <a:ea typeface="+mn-ea"/>
                          <a:cs typeface="+mn-cs"/>
                        </a:rPr>
                        <a:t>: kultūros paminklas, valstybės saugomas objektas, savivaldybės saugomas objektas.</a:t>
                      </a:r>
                    </a:p>
                    <a:p>
                      <a:endParaRPr lang="lt-LT" sz="1200" b="1" kern="1200" dirty="0">
                        <a:solidFill>
                          <a:schemeClr val="dk1"/>
                        </a:solidFill>
                        <a:effectLst/>
                        <a:latin typeface="DM Sans" pitchFamily="2" charset="-70"/>
                        <a:ea typeface="+mn-ea"/>
                        <a:cs typeface="+mn-cs"/>
                      </a:endParaRPr>
                    </a:p>
                  </a:txBody>
                  <a:tcPr/>
                </a:tc>
                <a:tc>
                  <a:txBody>
                    <a:bodyPr/>
                    <a:lstStyle/>
                    <a:p>
                      <a:r>
                        <a:rPr lang="lt-LT" sz="1400" dirty="0"/>
                        <a:t>5</a:t>
                      </a:r>
                    </a:p>
                  </a:txBody>
                  <a:tcPr/>
                </a:tc>
                <a:extLst>
                  <a:ext uri="{0D108BD9-81ED-4DB2-BD59-A6C34878D82A}">
                    <a16:rowId xmlns:a16="http://schemas.microsoft.com/office/drawing/2014/main" val="1249654694"/>
                  </a:ext>
                </a:extLst>
              </a:tr>
            </a:tbl>
          </a:graphicData>
        </a:graphic>
      </p:graphicFrame>
    </p:spTree>
    <p:extLst>
      <p:ext uri="{BB962C8B-B14F-4D97-AF65-F5344CB8AC3E}">
        <p14:creationId xmlns:p14="http://schemas.microsoft.com/office/powerpoint/2010/main" val="39000099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lt-LT" sz="5400" dirty="0">
                <a:solidFill>
                  <a:srgbClr val="003F3A"/>
                </a:solidFill>
              </a:rPr>
              <a:t>Projekto įgyvendinimo plano (PĮP) pildymas</a:t>
            </a:r>
            <a:endParaRPr lang="en-US" sz="5400" dirty="0">
              <a:solidFill>
                <a:srgbClr val="003F3A"/>
              </a:solidFill>
            </a:endParaRPr>
          </a:p>
        </p:txBody>
      </p:sp>
    </p:spTree>
    <p:extLst>
      <p:ext uri="{BB962C8B-B14F-4D97-AF65-F5344CB8AC3E}">
        <p14:creationId xmlns:p14="http://schemas.microsoft.com/office/powerpoint/2010/main" val="3592179530"/>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1FEF6-45B6-F011-E2F8-82173169D8EE}"/>
              </a:ext>
            </a:extLst>
          </p:cNvPr>
          <p:cNvSpPr>
            <a:spLocks noGrp="1"/>
          </p:cNvSpPr>
          <p:nvPr>
            <p:ph type="title"/>
          </p:nvPr>
        </p:nvSpPr>
        <p:spPr/>
        <p:txBody>
          <a:bodyPr/>
          <a:lstStyle/>
          <a:p>
            <a:r>
              <a:rPr lang="lt-LT" dirty="0"/>
              <a:t>Pagrindiniai dokumentai</a:t>
            </a:r>
            <a:endParaRPr lang="x-none" dirty="0"/>
          </a:p>
        </p:txBody>
      </p:sp>
    </p:spTree>
    <p:extLst>
      <p:ext uri="{BB962C8B-B14F-4D97-AF65-F5344CB8AC3E}">
        <p14:creationId xmlns:p14="http://schemas.microsoft.com/office/powerpoint/2010/main" val="576892750"/>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A91182-D25B-C55E-6F1F-CE70B06137FF}"/>
              </a:ext>
            </a:extLst>
          </p:cNvPr>
          <p:cNvSpPr>
            <a:spLocks noGrp="1"/>
          </p:cNvSpPr>
          <p:nvPr>
            <p:ph type="body" sz="quarter" idx="10"/>
          </p:nvPr>
        </p:nvSpPr>
        <p:spPr>
          <a:xfrm>
            <a:off x="1368002" y="1015999"/>
            <a:ext cx="10529358" cy="5265733"/>
          </a:xfrm>
        </p:spPr>
        <p:txBody>
          <a:bodyPr/>
          <a:lstStyle/>
          <a:p>
            <a:r>
              <a:rPr lang="lt-LT" sz="1400" b="1" dirty="0">
                <a:solidFill>
                  <a:srgbClr val="002060"/>
                </a:solidFill>
                <a:effectLst/>
                <a:latin typeface="DM Sans" pitchFamily="2" charset="-70"/>
                <a:cs typeface="Poppins" panose="00000500000000000000" pitchFamily="2" charset="-70"/>
              </a:rPr>
              <a:t>PĮP (su </a:t>
            </a:r>
            <a:r>
              <a:rPr lang="lt-LT" b="1" dirty="0">
                <a:solidFill>
                  <a:srgbClr val="002060"/>
                </a:solidFill>
                <a:latin typeface="DM Sans" pitchFamily="2" charset="-70"/>
                <a:cs typeface="Poppins" panose="00000500000000000000" pitchFamily="2" charset="-70"/>
              </a:rPr>
              <a:t>p</a:t>
            </a:r>
            <a:r>
              <a:rPr lang="lt-LT" sz="1400" b="1" dirty="0">
                <a:solidFill>
                  <a:srgbClr val="002060"/>
                </a:solidFill>
                <a:effectLst/>
                <a:latin typeface="DM Sans" pitchFamily="2" charset="-70"/>
                <a:cs typeface="Poppins" panose="00000500000000000000" pitchFamily="2" charset="-70"/>
              </a:rPr>
              <a:t>rivalomais priedais) </a:t>
            </a:r>
            <a:r>
              <a:rPr lang="en-US" sz="1400" b="1" dirty="0" err="1">
                <a:solidFill>
                  <a:srgbClr val="002060"/>
                </a:solidFill>
                <a:effectLst/>
                <a:latin typeface="DM Sans" pitchFamily="2" charset="-70"/>
                <a:cs typeface="Poppins" panose="00000500000000000000" pitchFamily="2" charset="-70"/>
              </a:rPr>
              <a:t>rengiamas</a:t>
            </a:r>
            <a:r>
              <a:rPr lang="en-US" sz="1400" b="1" dirty="0">
                <a:solidFill>
                  <a:srgbClr val="002060"/>
                </a:solidFill>
                <a:effectLst/>
                <a:latin typeface="DM Sans" pitchFamily="2" charset="-70"/>
                <a:cs typeface="Poppins" panose="00000500000000000000" pitchFamily="2" charset="-70"/>
              </a:rPr>
              <a:t> </a:t>
            </a:r>
            <a:r>
              <a:rPr lang="en-US" sz="1400" b="1" dirty="0" err="1">
                <a:solidFill>
                  <a:srgbClr val="002060"/>
                </a:solidFill>
                <a:effectLst/>
                <a:latin typeface="DM Sans" pitchFamily="2" charset="-70"/>
                <a:cs typeface="Poppins" panose="00000500000000000000" pitchFamily="2" charset="-70"/>
              </a:rPr>
              <a:t>ir</a:t>
            </a:r>
            <a:r>
              <a:rPr lang="en-US" sz="1400" b="1" dirty="0">
                <a:solidFill>
                  <a:srgbClr val="002060"/>
                </a:solidFill>
                <a:effectLst/>
                <a:latin typeface="DM Sans" pitchFamily="2" charset="-70"/>
                <a:cs typeface="Poppins" panose="00000500000000000000" pitchFamily="2" charset="-70"/>
              </a:rPr>
              <a:t> </a:t>
            </a:r>
            <a:r>
              <a:rPr lang="lt-LT" sz="1400" b="1" dirty="0">
                <a:solidFill>
                  <a:srgbClr val="002060"/>
                </a:solidFill>
                <a:effectLst/>
                <a:latin typeface="DM Sans" pitchFamily="2" charset="-70"/>
                <a:cs typeface="Poppins" panose="00000500000000000000" pitchFamily="2" charset="-70"/>
              </a:rPr>
              <a:t>teikiamas per 2021-2027 m. Duomenų mainų svetainę (DMS) adresu </a:t>
            </a:r>
            <a:r>
              <a:rPr lang="lt-LT" sz="1400" b="1" dirty="0">
                <a:solidFill>
                  <a:srgbClr val="002060"/>
                </a:solidFill>
                <a:effectLst/>
                <a:latin typeface="DM Sans" pitchFamily="2" charset="-70"/>
                <a:cs typeface="Poppins" panose="00000500000000000000" pitchFamily="2" charset="-70"/>
                <a:hlinkClick r:id="rId3" tooltip="https://dms.investis.lt/">
                  <a:extLst>
                    <a:ext uri="{A12FA001-AC4F-418D-AE19-62706E023703}">
                      <ahyp:hlinkClr xmlns:ahyp="http://schemas.microsoft.com/office/drawing/2018/hyperlinkcolor" val="tx"/>
                    </a:ext>
                  </a:extLst>
                </a:hlinkClick>
              </a:rPr>
              <a:t>https://dms.investis.lt</a:t>
            </a:r>
            <a:r>
              <a:rPr lang="lt-LT" sz="1400" b="1" dirty="0">
                <a:solidFill>
                  <a:srgbClr val="002060"/>
                </a:solidFill>
                <a:effectLst/>
                <a:latin typeface="DM Sans" pitchFamily="2" charset="-70"/>
                <a:cs typeface="Poppins" panose="00000500000000000000" pitchFamily="2" charset="-70"/>
              </a:rPr>
              <a:t> (</a:t>
            </a:r>
            <a:r>
              <a:rPr lang="lt-LT" sz="1400" b="1" dirty="0">
                <a:solidFill>
                  <a:srgbClr val="FF0000"/>
                </a:solidFill>
                <a:effectLst/>
                <a:latin typeface="DM Sans" pitchFamily="2" charset="-70"/>
                <a:cs typeface="Poppins" panose="00000500000000000000" pitchFamily="2" charset="-70"/>
              </a:rPr>
              <a:t>išskyrus  PĮP priedą – Investicijų skaičiuoklę</a:t>
            </a:r>
            <a:r>
              <a:rPr lang="lt-LT" sz="1400" b="1" dirty="0">
                <a:solidFill>
                  <a:srgbClr val="002060"/>
                </a:solidFill>
                <a:effectLst/>
                <a:latin typeface="DM Sans" pitchFamily="2" charset="-70"/>
                <a:cs typeface="Poppins" panose="00000500000000000000" pitchFamily="2" charset="-70"/>
              </a:rPr>
              <a:t>. </a:t>
            </a:r>
            <a:r>
              <a:rPr lang="lt-LT" sz="1400" b="1" dirty="0">
                <a:solidFill>
                  <a:srgbClr val="FF0000"/>
                </a:solidFill>
                <a:effectLst/>
                <a:latin typeface="DM Sans" pitchFamily="2" charset="-70"/>
                <a:cs typeface="Poppins" panose="00000500000000000000" pitchFamily="2" charset="-70"/>
              </a:rPr>
              <a:t>IP skaičiuoklė turi būti teikiama el. paštu </a:t>
            </a:r>
            <a:r>
              <a:rPr lang="lt-LT" b="1" dirty="0" err="1">
                <a:solidFill>
                  <a:srgbClr val="002060"/>
                </a:solidFill>
                <a:latin typeface="DM Sans" pitchFamily="2" charset="-70"/>
                <a:cs typeface="Poppins" panose="00000500000000000000" pitchFamily="2" charset="-70"/>
              </a:rPr>
              <a:t>i</a:t>
            </a:r>
            <a:r>
              <a:rPr lang="lt-LT" b="1" dirty="0" err="1">
                <a:solidFill>
                  <a:srgbClr val="002060"/>
                </a:solidFill>
                <a:latin typeface="DM Sans" pitchFamily="2" charset="-70"/>
                <a:cs typeface="Poppins" panose="00000500000000000000" pitchFamily="2" charset="-70"/>
                <a:hlinkClick r:id="rId4">
                  <a:extLst>
                    <a:ext uri="{A12FA001-AC4F-418D-AE19-62706E023703}">
                      <ahyp:hlinkClr xmlns:ahyp="http://schemas.microsoft.com/office/drawing/2018/hyperlinkcolor" val="tx"/>
                    </a:ext>
                  </a:extLst>
                </a:hlinkClick>
              </a:rPr>
              <a:t>nfo@cpva.lt</a:t>
            </a:r>
            <a:r>
              <a:rPr lang="lt-LT" b="1" dirty="0">
                <a:solidFill>
                  <a:srgbClr val="002060"/>
                </a:solidFill>
                <a:latin typeface="DM Sans" pitchFamily="2" charset="-70"/>
                <a:cs typeface="Poppins" panose="00000500000000000000" pitchFamily="2" charset="-70"/>
              </a:rPr>
              <a:t> per 3 d. d. nuo PĮP pateikimo per DMS, pridedant kopiją (cc) </a:t>
            </a:r>
            <a:r>
              <a:rPr lang="lt-LT" b="1" dirty="0" err="1">
                <a:solidFill>
                  <a:srgbClr val="002060"/>
                </a:solidFill>
                <a:latin typeface="DM Sans" pitchFamily="2" charset="-70"/>
                <a:cs typeface="Poppins" panose="00000500000000000000" pitchFamily="2" charset="-70"/>
                <a:hlinkClick r:id="rId5">
                  <a:extLst>
                    <a:ext uri="{A12FA001-AC4F-418D-AE19-62706E023703}">
                      <ahyp:hlinkClr xmlns:ahyp="http://schemas.microsoft.com/office/drawing/2018/hyperlinkcolor" val="tx"/>
                    </a:ext>
                  </a:extLst>
                </a:hlinkClick>
              </a:rPr>
              <a:t>r.cukuraite@cpva.lt</a:t>
            </a:r>
            <a:r>
              <a:rPr lang="lt-LT" b="1" dirty="0">
                <a:solidFill>
                  <a:srgbClr val="002060"/>
                </a:solidFill>
                <a:latin typeface="DM Sans" pitchFamily="2" charset="-70"/>
                <a:cs typeface="Poppins" panose="00000500000000000000" pitchFamily="2" charset="-70"/>
              </a:rPr>
              <a:t>. El. laiške privaloma nurodyti kvietimo numerį).  </a:t>
            </a:r>
            <a:endParaRPr lang="en-US" b="1" dirty="0">
              <a:solidFill>
                <a:srgbClr val="002060"/>
              </a:solidFill>
              <a:latin typeface="DM Sans" pitchFamily="2" charset="-70"/>
              <a:cs typeface="Poppins" panose="00000500000000000000" pitchFamily="2" charset="-70"/>
            </a:endParaRPr>
          </a:p>
          <a:p>
            <a:r>
              <a:rPr lang="en-US" b="1" dirty="0">
                <a:solidFill>
                  <a:srgbClr val="002060"/>
                </a:solidFill>
                <a:latin typeface="DM Sans" pitchFamily="2" charset="-70"/>
                <a:cs typeface="Poppins" panose="00000500000000000000" pitchFamily="2" charset="-70"/>
              </a:rPr>
              <a:t>DMS </a:t>
            </a:r>
            <a:r>
              <a:rPr lang="en-US" b="1" dirty="0" err="1">
                <a:solidFill>
                  <a:srgbClr val="002060"/>
                </a:solidFill>
                <a:latin typeface="DM Sans" pitchFamily="2" charset="-70"/>
                <a:cs typeface="Poppins" panose="00000500000000000000" pitchFamily="2" charset="-70"/>
              </a:rPr>
              <a:t>mokym</a:t>
            </a:r>
            <a:r>
              <a:rPr lang="lt-LT" b="1" dirty="0">
                <a:solidFill>
                  <a:srgbClr val="002060"/>
                </a:solidFill>
                <a:latin typeface="DM Sans" pitchFamily="2" charset="-70"/>
                <a:cs typeface="Poppins" panose="00000500000000000000" pitchFamily="2" charset="-70"/>
              </a:rPr>
              <a:t>ų medžiagos </a:t>
            </a:r>
            <a:r>
              <a:rPr lang="en-US" b="1" dirty="0" err="1">
                <a:solidFill>
                  <a:srgbClr val="002060"/>
                </a:solidFill>
                <a:latin typeface="DM Sans" pitchFamily="2" charset="-70"/>
                <a:cs typeface="Poppins" panose="00000500000000000000" pitchFamily="2" charset="-70"/>
              </a:rPr>
              <a:t>nuoroda</a:t>
            </a:r>
            <a:r>
              <a:rPr lang="en-US" b="1" dirty="0">
                <a:solidFill>
                  <a:srgbClr val="002060"/>
                </a:solidFill>
                <a:latin typeface="DM Sans" pitchFamily="2" charset="-70"/>
                <a:cs typeface="Poppins" panose="00000500000000000000" pitchFamily="2" charset="-70"/>
              </a:rPr>
              <a:t>: </a:t>
            </a:r>
            <a:r>
              <a:rPr lang="en-US" b="1" dirty="0">
                <a:solidFill>
                  <a:srgbClr val="002060"/>
                </a:solidFill>
                <a:latin typeface="DM Sans" pitchFamily="2" charset="-70"/>
                <a:cs typeface="Poppins" panose="00000500000000000000" pitchFamily="2" charset="-70"/>
                <a:hlinkClick r:id="rId6"/>
              </a:rPr>
              <a:t>https://www.esinvesticijos.lt/igyvendinimas-1/dms</a:t>
            </a:r>
            <a:r>
              <a:rPr lang="lt-LT" b="1" dirty="0">
                <a:solidFill>
                  <a:srgbClr val="002060"/>
                </a:solidFill>
                <a:latin typeface="DM Sans" pitchFamily="2" charset="-70"/>
                <a:cs typeface="Poppins" panose="00000500000000000000" pitchFamily="2" charset="-70"/>
              </a:rPr>
              <a:t> </a:t>
            </a:r>
            <a:endParaRPr lang="lt-LT" sz="1400" b="1" dirty="0">
              <a:solidFill>
                <a:srgbClr val="002060"/>
              </a:solidFill>
              <a:effectLst/>
              <a:latin typeface="DM Sans" pitchFamily="2" charset="-70"/>
              <a:cs typeface="Poppins" panose="00000500000000000000" pitchFamily="2" charset="-70"/>
            </a:endParaRPr>
          </a:p>
          <a:p>
            <a:endParaRPr lang="x-none" dirty="0"/>
          </a:p>
        </p:txBody>
      </p:sp>
      <p:sp>
        <p:nvSpPr>
          <p:cNvPr id="3" name="Text Placeholder 2">
            <a:extLst>
              <a:ext uri="{FF2B5EF4-FFF2-40B4-BE49-F238E27FC236}">
                <a16:creationId xmlns:a16="http://schemas.microsoft.com/office/drawing/2014/main" id="{3223CF16-6473-6CB1-2191-A3B5D41742E5}"/>
              </a:ext>
            </a:extLst>
          </p:cNvPr>
          <p:cNvSpPr>
            <a:spLocks noGrp="1"/>
          </p:cNvSpPr>
          <p:nvPr>
            <p:ph type="body" sz="quarter" idx="13"/>
          </p:nvPr>
        </p:nvSpPr>
        <p:spPr>
          <a:xfrm>
            <a:off x="1469251" y="527433"/>
            <a:ext cx="6940971" cy="488567"/>
          </a:xfrm>
        </p:spPr>
        <p:txBody>
          <a:bodyPr/>
          <a:lstStyle/>
          <a:p>
            <a:pPr marL="0" lvl="0" indent="0" algn="l">
              <a:lnSpc>
                <a:spcPct val="80000"/>
              </a:lnSpc>
              <a:spcBef>
                <a:spcPts val="0"/>
              </a:spcBef>
              <a:spcAft>
                <a:spcPts val="1200"/>
              </a:spcAft>
              <a:buNone/>
            </a:pPr>
            <a:r>
              <a:rPr lang="lt-LT" sz="3200" spc="40" dirty="0">
                <a:solidFill>
                  <a:srgbClr val="203864"/>
                </a:solidFill>
                <a:latin typeface="DM Sans" pitchFamily="2" charset="-70"/>
              </a:rPr>
              <a:t>PĮP teikimo tvarka </a:t>
            </a:r>
          </a:p>
        </p:txBody>
      </p:sp>
      <p:sp>
        <p:nvSpPr>
          <p:cNvPr id="4" name="Slide Number Placeholder 3">
            <a:extLst>
              <a:ext uri="{FF2B5EF4-FFF2-40B4-BE49-F238E27FC236}">
                <a16:creationId xmlns:a16="http://schemas.microsoft.com/office/drawing/2014/main" id="{A1794FBC-407D-F2DF-9CD1-3A849B992585}"/>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9A1DEF-F8CC-264F-9A7B-89BAB9CBC5C2}" type="slidenum">
              <a:rPr kumimoji="0" lang="en-US" sz="800" b="0" i="0" u="none" strike="noStrike" kern="1200" cap="none" spc="30" normalizeH="0" baseline="0" noProof="0" smtClean="0">
                <a:ln>
                  <a:noFill/>
                </a:ln>
                <a:solidFill>
                  <a:srgbClr val="092E68"/>
                </a:solidFill>
                <a:effectLst/>
                <a:uLnTx/>
                <a:uFillTx/>
                <a:latin typeface="DM Sans"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r>
              <a:rPr kumimoji="0" lang="en-US" sz="800" b="0" i="0" u="none" strike="noStrike" kern="1200" cap="none" spc="30" normalizeH="0" baseline="0" noProof="0">
                <a:ln>
                  <a:noFill/>
                </a:ln>
                <a:solidFill>
                  <a:srgbClr val="092E68"/>
                </a:solidFill>
                <a:effectLst/>
                <a:uLnTx/>
                <a:uFillTx/>
                <a:latin typeface="DM Sans" pitchFamily="2" charset="77"/>
                <a:ea typeface="+mn-ea"/>
                <a:cs typeface="+mn-cs"/>
              </a:rPr>
              <a:t>   |   Centrinė projektų valdymo agentūra</a:t>
            </a:r>
            <a:endParaRPr kumimoji="0" lang="x-none" sz="800" b="0" i="0" u="none" strike="noStrike" kern="1200" cap="none" spc="30" normalizeH="0" baseline="0" noProof="0" dirty="0">
              <a:ln>
                <a:noFill/>
              </a:ln>
              <a:solidFill>
                <a:srgbClr val="092E68"/>
              </a:solidFill>
              <a:effectLst/>
              <a:uLnTx/>
              <a:uFillTx/>
              <a:latin typeface="DM Sans" pitchFamily="2" charset="77"/>
              <a:ea typeface="+mn-ea"/>
              <a:cs typeface="+mn-cs"/>
            </a:endParaRPr>
          </a:p>
        </p:txBody>
      </p:sp>
      <p:pic>
        <p:nvPicPr>
          <p:cNvPr id="6" name="Picture 5">
            <a:extLst>
              <a:ext uri="{FF2B5EF4-FFF2-40B4-BE49-F238E27FC236}">
                <a16:creationId xmlns:a16="http://schemas.microsoft.com/office/drawing/2014/main" id="{07C7C870-ED3C-FAD6-F717-11F068CCA362}"/>
              </a:ext>
            </a:extLst>
          </p:cNvPr>
          <p:cNvPicPr>
            <a:picLocks noChangeAspect="1"/>
          </p:cNvPicPr>
          <p:nvPr/>
        </p:nvPicPr>
        <p:blipFill>
          <a:blip r:embed="rId7"/>
          <a:stretch>
            <a:fillRect/>
          </a:stretch>
        </p:blipFill>
        <p:spPr>
          <a:xfrm>
            <a:off x="1368002" y="2113280"/>
            <a:ext cx="7461038" cy="4096702"/>
          </a:xfrm>
          <a:prstGeom prst="rect">
            <a:avLst/>
          </a:prstGeom>
        </p:spPr>
      </p:pic>
      <p:sp>
        <p:nvSpPr>
          <p:cNvPr id="7" name="Rectangle: Single Corner Snipped 6">
            <a:extLst>
              <a:ext uri="{FF2B5EF4-FFF2-40B4-BE49-F238E27FC236}">
                <a16:creationId xmlns:a16="http://schemas.microsoft.com/office/drawing/2014/main" id="{387C327C-9BAB-80FB-ECFD-D0549E4DAB71}"/>
              </a:ext>
            </a:extLst>
          </p:cNvPr>
          <p:cNvSpPr/>
          <p:nvPr/>
        </p:nvSpPr>
        <p:spPr>
          <a:xfrm>
            <a:off x="8976360" y="2151947"/>
            <a:ext cx="2773680" cy="4019368"/>
          </a:xfrm>
          <a:prstGeom prst="snip1Rect">
            <a:avLst/>
          </a:prstGeom>
          <a:solidFill>
            <a:schemeClr val="tx1">
              <a:lumMod val="25000"/>
              <a:lumOff val="75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400" b="1" u="sng" dirty="0">
                <a:solidFill>
                  <a:srgbClr val="FF0000"/>
                </a:solidFill>
                <a:latin typeface="DM Sans" pitchFamily="2" charset="-70"/>
              </a:rPr>
              <a:t>Svarbu</a:t>
            </a:r>
            <a:r>
              <a:rPr lang="en-US" sz="1400" b="1" u="sng" dirty="0">
                <a:solidFill>
                  <a:srgbClr val="FF0000"/>
                </a:solidFill>
                <a:latin typeface="DM Sans" pitchFamily="2" charset="-70"/>
              </a:rPr>
              <a:t>!</a:t>
            </a:r>
          </a:p>
          <a:p>
            <a:pPr algn="ctr"/>
            <a:r>
              <a:rPr lang="lt-LT" sz="1400" b="1" dirty="0">
                <a:solidFill>
                  <a:srgbClr val="FF0000"/>
                </a:solidFill>
                <a:latin typeface="DM Sans" pitchFamily="2" charset="-70"/>
              </a:rPr>
              <a:t>Jei PĮP pateikė (DMS paspaudė mygtuką "</a:t>
            </a:r>
            <a:r>
              <a:rPr lang="lt-LT" sz="1400" b="1" u="sng" dirty="0">
                <a:solidFill>
                  <a:srgbClr val="FF0000"/>
                </a:solidFill>
                <a:latin typeface="DM Sans" pitchFamily="2" charset="-70"/>
              </a:rPr>
              <a:t>teikti</a:t>
            </a:r>
            <a:r>
              <a:rPr lang="lt-LT" sz="1400" b="1" dirty="0">
                <a:solidFill>
                  <a:srgbClr val="FF0000"/>
                </a:solidFill>
                <a:latin typeface="DM Sans" pitchFamily="2" charset="-70"/>
              </a:rPr>
              <a:t>") ne pareiškėjo vadovas, o kitas asmuo, jis turi turėti įgaliojimus </a:t>
            </a:r>
            <a:r>
              <a:rPr lang="lt-LT" sz="1400" dirty="0">
                <a:solidFill>
                  <a:srgbClr val="FF0000"/>
                </a:solidFill>
                <a:latin typeface="DM Sans" pitchFamily="2" charset="-70"/>
              </a:rPr>
              <a:t>atstovauti įmonę – t. y. </a:t>
            </a:r>
            <a:r>
              <a:rPr lang="lt-LT" sz="1400" b="1" dirty="0">
                <a:solidFill>
                  <a:srgbClr val="FF0000"/>
                </a:solidFill>
                <a:latin typeface="DM Sans" pitchFamily="2" charset="-70"/>
              </a:rPr>
              <a:t>su  PĮP turi būti pateikiamas laisvos formos  įgaliojimas</a:t>
            </a:r>
            <a:r>
              <a:rPr lang="lt-LT" sz="1400" dirty="0">
                <a:solidFill>
                  <a:srgbClr val="FF0000"/>
                </a:solidFill>
                <a:latin typeface="DM Sans" pitchFamily="2" charset="-70"/>
              </a:rPr>
              <a:t>, kuriame turi būti nurodyta, kad asmuo yra įgaliotas teikti PĮP. Tai svarbu, nes DMS nuostatuose „</a:t>
            </a:r>
            <a:r>
              <a:rPr lang="lt-LT" sz="1400" u="sng" dirty="0">
                <a:solidFill>
                  <a:srgbClr val="FF0000"/>
                </a:solidFill>
                <a:latin typeface="DM Sans" pitchFamily="2" charset="-70"/>
              </a:rPr>
              <a:t>teikimas</a:t>
            </a:r>
            <a:r>
              <a:rPr lang="lt-LT" sz="1400" dirty="0">
                <a:solidFill>
                  <a:srgbClr val="FF0000"/>
                </a:solidFill>
                <a:latin typeface="DM Sans" pitchFamily="2" charset="-70"/>
              </a:rPr>
              <a:t>“ prilyginamas pasirašymui.</a:t>
            </a:r>
          </a:p>
        </p:txBody>
      </p:sp>
    </p:spTree>
    <p:extLst>
      <p:ext uri="{BB962C8B-B14F-4D97-AF65-F5344CB8AC3E}">
        <p14:creationId xmlns:p14="http://schemas.microsoft.com/office/powerpoint/2010/main" val="3155764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A91182-D25B-C55E-6F1F-CE70B06137FF}"/>
              </a:ext>
            </a:extLst>
          </p:cNvPr>
          <p:cNvSpPr>
            <a:spLocks noGrp="1"/>
          </p:cNvSpPr>
          <p:nvPr>
            <p:ph type="body" sz="quarter" idx="10"/>
          </p:nvPr>
        </p:nvSpPr>
        <p:spPr>
          <a:xfrm>
            <a:off x="10166146" y="2753359"/>
            <a:ext cx="1867810" cy="2794000"/>
          </a:xfrm>
        </p:spPr>
        <p:txBody>
          <a:bodyPr/>
          <a:lstStyle/>
          <a:p>
            <a:r>
              <a:rPr lang="lt-LT" dirty="0"/>
              <a:t>1.Kvietimo numeris 06-007-K</a:t>
            </a:r>
          </a:p>
          <a:p>
            <a:endParaRPr lang="lt-LT" dirty="0"/>
          </a:p>
          <a:p>
            <a:r>
              <a:rPr lang="lt-LT" dirty="0"/>
              <a:t>2.Filtruoti</a:t>
            </a:r>
          </a:p>
          <a:p>
            <a:endParaRPr lang="lt-LT" dirty="0"/>
          </a:p>
          <a:p>
            <a:r>
              <a:rPr lang="lt-LT" dirty="0"/>
              <a:t>3.Pildyti PĮP</a:t>
            </a:r>
            <a:endParaRPr lang="x-none" dirty="0"/>
          </a:p>
        </p:txBody>
      </p:sp>
      <p:sp>
        <p:nvSpPr>
          <p:cNvPr id="3" name="Text Placeholder 2">
            <a:extLst>
              <a:ext uri="{FF2B5EF4-FFF2-40B4-BE49-F238E27FC236}">
                <a16:creationId xmlns:a16="http://schemas.microsoft.com/office/drawing/2014/main" id="{3223CF16-6473-6CB1-2191-A3B5D41742E5}"/>
              </a:ext>
            </a:extLst>
          </p:cNvPr>
          <p:cNvSpPr>
            <a:spLocks noGrp="1"/>
          </p:cNvSpPr>
          <p:nvPr>
            <p:ph type="body" sz="quarter" idx="13"/>
          </p:nvPr>
        </p:nvSpPr>
        <p:spPr>
          <a:xfrm>
            <a:off x="1469251" y="527433"/>
            <a:ext cx="6831469" cy="549527"/>
          </a:xfrm>
        </p:spPr>
        <p:txBody>
          <a:bodyPr/>
          <a:lstStyle/>
          <a:p>
            <a:r>
              <a:rPr lang="lt-LT" sz="3200" dirty="0">
                <a:latin typeface="DM Sans" pitchFamily="2" charset="-70"/>
              </a:rPr>
              <a:t>PĮP (sukūrimas)</a:t>
            </a:r>
            <a:endParaRPr lang="x-none" sz="3200" dirty="0">
              <a:latin typeface="DM Sans" pitchFamily="2" charset="-70"/>
            </a:endParaRPr>
          </a:p>
        </p:txBody>
      </p:sp>
      <p:sp>
        <p:nvSpPr>
          <p:cNvPr id="4" name="Slide Number Placeholder 3">
            <a:extLst>
              <a:ext uri="{FF2B5EF4-FFF2-40B4-BE49-F238E27FC236}">
                <a16:creationId xmlns:a16="http://schemas.microsoft.com/office/drawing/2014/main" id="{A1794FBC-407D-F2DF-9CD1-3A849B992585}"/>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9A1DEF-F8CC-264F-9A7B-89BAB9CBC5C2}" type="slidenum">
              <a:rPr kumimoji="0" lang="en-US" sz="800" b="0" i="0" u="none" strike="noStrike" kern="1200" cap="none" spc="30" normalizeH="0" baseline="0" noProof="0" smtClean="0">
                <a:ln>
                  <a:noFill/>
                </a:ln>
                <a:solidFill>
                  <a:srgbClr val="092E68"/>
                </a:solidFill>
                <a:effectLst/>
                <a:uLnTx/>
                <a:uFillTx/>
                <a:latin typeface="DM Sans"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r>
              <a:rPr kumimoji="0" lang="en-US" sz="800" b="0" i="0" u="none" strike="noStrike" kern="1200" cap="none" spc="30" normalizeH="0" baseline="0" noProof="0">
                <a:ln>
                  <a:noFill/>
                </a:ln>
                <a:solidFill>
                  <a:srgbClr val="092E68"/>
                </a:solidFill>
                <a:effectLst/>
                <a:uLnTx/>
                <a:uFillTx/>
                <a:latin typeface="DM Sans" pitchFamily="2" charset="77"/>
                <a:ea typeface="+mn-ea"/>
                <a:cs typeface="+mn-cs"/>
              </a:rPr>
              <a:t>   |   Centrinė projektų valdymo agentūra</a:t>
            </a:r>
            <a:endParaRPr kumimoji="0" lang="x-none" sz="800" b="0" i="0" u="none" strike="noStrike" kern="1200" cap="none" spc="30" normalizeH="0" baseline="0" noProof="0" dirty="0">
              <a:ln>
                <a:noFill/>
              </a:ln>
              <a:solidFill>
                <a:srgbClr val="092E68"/>
              </a:solidFill>
              <a:effectLst/>
              <a:uLnTx/>
              <a:uFillTx/>
              <a:latin typeface="DM Sans" pitchFamily="2" charset="77"/>
              <a:ea typeface="+mn-ea"/>
              <a:cs typeface="+mn-cs"/>
            </a:endParaRPr>
          </a:p>
        </p:txBody>
      </p:sp>
      <p:pic>
        <p:nvPicPr>
          <p:cNvPr id="6" name="Picture 5" descr="A screenshot of a computer&#10;&#10;Description automatically generated">
            <a:extLst>
              <a:ext uri="{FF2B5EF4-FFF2-40B4-BE49-F238E27FC236}">
                <a16:creationId xmlns:a16="http://schemas.microsoft.com/office/drawing/2014/main" id="{7F573B44-0A04-DC91-1E41-7B2DF75FB55D}"/>
              </a:ext>
            </a:extLst>
          </p:cNvPr>
          <p:cNvPicPr>
            <a:picLocks noChangeAspect="1"/>
          </p:cNvPicPr>
          <p:nvPr/>
        </p:nvPicPr>
        <p:blipFill>
          <a:blip r:embed="rId3"/>
          <a:stretch>
            <a:fillRect/>
          </a:stretch>
        </p:blipFill>
        <p:spPr>
          <a:xfrm>
            <a:off x="867727" y="1198880"/>
            <a:ext cx="9222667" cy="4348479"/>
          </a:xfrm>
          <a:prstGeom prst="rect">
            <a:avLst/>
          </a:prstGeom>
        </p:spPr>
      </p:pic>
    </p:spTree>
    <p:extLst>
      <p:ext uri="{BB962C8B-B14F-4D97-AF65-F5344CB8AC3E}">
        <p14:creationId xmlns:p14="http://schemas.microsoft.com/office/powerpoint/2010/main" val="22764546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A91182-D25B-C55E-6F1F-CE70B06137FF}"/>
              </a:ext>
            </a:extLst>
          </p:cNvPr>
          <p:cNvSpPr>
            <a:spLocks noGrp="1"/>
          </p:cNvSpPr>
          <p:nvPr>
            <p:ph type="body" sz="quarter" idx="10"/>
          </p:nvPr>
        </p:nvSpPr>
        <p:spPr>
          <a:xfrm>
            <a:off x="10216946" y="1198880"/>
            <a:ext cx="1562092" cy="4541520"/>
          </a:xfrm>
        </p:spPr>
        <p:txBody>
          <a:bodyPr/>
          <a:lstStyle/>
          <a:p>
            <a:r>
              <a:rPr lang="lt-LT" dirty="0"/>
              <a:t>1.</a:t>
            </a:r>
            <a:r>
              <a:rPr lang="lt-LT" b="1" dirty="0"/>
              <a:t>Pavadinimas </a:t>
            </a:r>
            <a:r>
              <a:rPr lang="lt-LT" dirty="0"/>
              <a:t>– aiškus, konkretus. Įvardijamas projekto lėšomis tvarkomas objektas.</a:t>
            </a:r>
          </a:p>
          <a:p>
            <a:endParaRPr lang="lt-LT" dirty="0"/>
          </a:p>
          <a:p>
            <a:r>
              <a:rPr lang="lt-LT" dirty="0"/>
              <a:t>2.</a:t>
            </a:r>
            <a:r>
              <a:rPr lang="lt-LT" b="1" dirty="0"/>
              <a:t>Juridinis asmuo </a:t>
            </a:r>
            <a:r>
              <a:rPr lang="lt-LT" dirty="0"/>
              <a:t>– pasirenkamas iš sąrašo.</a:t>
            </a:r>
          </a:p>
          <a:p>
            <a:endParaRPr lang="lt-LT" dirty="0"/>
          </a:p>
          <a:p>
            <a:r>
              <a:rPr lang="lt-LT" dirty="0"/>
              <a:t>3.“Saugoti“</a:t>
            </a:r>
            <a:endParaRPr lang="x-none" dirty="0"/>
          </a:p>
        </p:txBody>
      </p:sp>
      <p:sp>
        <p:nvSpPr>
          <p:cNvPr id="3" name="Text Placeholder 2">
            <a:extLst>
              <a:ext uri="{FF2B5EF4-FFF2-40B4-BE49-F238E27FC236}">
                <a16:creationId xmlns:a16="http://schemas.microsoft.com/office/drawing/2014/main" id="{3223CF16-6473-6CB1-2191-A3B5D41742E5}"/>
              </a:ext>
            </a:extLst>
          </p:cNvPr>
          <p:cNvSpPr>
            <a:spLocks noGrp="1"/>
          </p:cNvSpPr>
          <p:nvPr>
            <p:ph type="body" sz="quarter" idx="13"/>
          </p:nvPr>
        </p:nvSpPr>
        <p:spPr>
          <a:xfrm>
            <a:off x="1469251" y="527433"/>
            <a:ext cx="6831469" cy="549527"/>
          </a:xfrm>
        </p:spPr>
        <p:txBody>
          <a:bodyPr/>
          <a:lstStyle/>
          <a:p>
            <a:r>
              <a:rPr lang="lt-LT" sz="3200" dirty="0">
                <a:latin typeface="DM Sans" pitchFamily="2" charset="-70"/>
              </a:rPr>
              <a:t>PĮP (sukūrimas)</a:t>
            </a:r>
            <a:endParaRPr lang="x-none" sz="3200" dirty="0">
              <a:latin typeface="DM Sans" pitchFamily="2" charset="-70"/>
            </a:endParaRPr>
          </a:p>
        </p:txBody>
      </p:sp>
      <p:sp>
        <p:nvSpPr>
          <p:cNvPr id="4" name="Slide Number Placeholder 3">
            <a:extLst>
              <a:ext uri="{FF2B5EF4-FFF2-40B4-BE49-F238E27FC236}">
                <a16:creationId xmlns:a16="http://schemas.microsoft.com/office/drawing/2014/main" id="{A1794FBC-407D-F2DF-9CD1-3A849B992585}"/>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9A1DEF-F8CC-264F-9A7B-89BAB9CBC5C2}" type="slidenum">
              <a:rPr kumimoji="0" lang="en-US" sz="800" b="0" i="0" u="none" strike="noStrike" kern="1200" cap="none" spc="30" normalizeH="0" baseline="0" noProof="0" smtClean="0">
                <a:ln>
                  <a:noFill/>
                </a:ln>
                <a:solidFill>
                  <a:srgbClr val="092E68"/>
                </a:solidFill>
                <a:effectLst/>
                <a:uLnTx/>
                <a:uFillTx/>
                <a:latin typeface="DM Sans"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r>
              <a:rPr kumimoji="0" lang="en-US" sz="800" b="0" i="0" u="none" strike="noStrike" kern="1200" cap="none" spc="30" normalizeH="0" baseline="0" noProof="0">
                <a:ln>
                  <a:noFill/>
                </a:ln>
                <a:solidFill>
                  <a:srgbClr val="092E68"/>
                </a:solidFill>
                <a:effectLst/>
                <a:uLnTx/>
                <a:uFillTx/>
                <a:latin typeface="DM Sans" pitchFamily="2" charset="77"/>
                <a:ea typeface="+mn-ea"/>
                <a:cs typeface="+mn-cs"/>
              </a:rPr>
              <a:t>   |   Centrinė projektų valdymo agentūra</a:t>
            </a:r>
            <a:endParaRPr kumimoji="0" lang="x-none" sz="800" b="0" i="0" u="none" strike="noStrike" kern="1200" cap="none" spc="30" normalizeH="0" baseline="0" noProof="0" dirty="0">
              <a:ln>
                <a:noFill/>
              </a:ln>
              <a:solidFill>
                <a:srgbClr val="092E68"/>
              </a:solidFill>
              <a:effectLst/>
              <a:uLnTx/>
              <a:uFillTx/>
              <a:latin typeface="DM Sans" pitchFamily="2" charset="77"/>
              <a:ea typeface="+mn-ea"/>
              <a:cs typeface="+mn-cs"/>
            </a:endParaRPr>
          </a:p>
        </p:txBody>
      </p:sp>
      <p:pic>
        <p:nvPicPr>
          <p:cNvPr id="7" name="Picture 6">
            <a:extLst>
              <a:ext uri="{FF2B5EF4-FFF2-40B4-BE49-F238E27FC236}">
                <a16:creationId xmlns:a16="http://schemas.microsoft.com/office/drawing/2014/main" id="{EFB37B0C-1A6C-3323-7240-92A3047780BF}"/>
              </a:ext>
            </a:extLst>
          </p:cNvPr>
          <p:cNvPicPr>
            <a:picLocks noChangeAspect="1"/>
          </p:cNvPicPr>
          <p:nvPr/>
        </p:nvPicPr>
        <p:blipFill>
          <a:blip r:embed="rId3"/>
          <a:stretch>
            <a:fillRect/>
          </a:stretch>
        </p:blipFill>
        <p:spPr>
          <a:xfrm>
            <a:off x="1217517" y="1170559"/>
            <a:ext cx="8688483" cy="4701921"/>
          </a:xfrm>
          <a:prstGeom prst="rect">
            <a:avLst/>
          </a:prstGeom>
        </p:spPr>
      </p:pic>
    </p:spTree>
    <p:extLst>
      <p:ext uri="{BB962C8B-B14F-4D97-AF65-F5344CB8AC3E}">
        <p14:creationId xmlns:p14="http://schemas.microsoft.com/office/powerpoint/2010/main" val="7433041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A91182-D25B-C55E-6F1F-CE70B06137FF}"/>
              </a:ext>
            </a:extLst>
          </p:cNvPr>
          <p:cNvSpPr>
            <a:spLocks noGrp="1"/>
          </p:cNvSpPr>
          <p:nvPr>
            <p:ph type="body" sz="quarter" idx="10"/>
          </p:nvPr>
        </p:nvSpPr>
        <p:spPr>
          <a:xfrm>
            <a:off x="9997440" y="1198880"/>
            <a:ext cx="1781598" cy="4673600"/>
          </a:xfrm>
        </p:spPr>
        <p:txBody>
          <a:bodyPr/>
          <a:lstStyle/>
          <a:p>
            <a:r>
              <a:rPr lang="lt-LT" dirty="0"/>
              <a:t>.</a:t>
            </a:r>
          </a:p>
          <a:p>
            <a:endParaRPr lang="lt-LT" dirty="0"/>
          </a:p>
        </p:txBody>
      </p:sp>
      <p:sp>
        <p:nvSpPr>
          <p:cNvPr id="3" name="Text Placeholder 2">
            <a:extLst>
              <a:ext uri="{FF2B5EF4-FFF2-40B4-BE49-F238E27FC236}">
                <a16:creationId xmlns:a16="http://schemas.microsoft.com/office/drawing/2014/main" id="{3223CF16-6473-6CB1-2191-A3B5D41742E5}"/>
              </a:ext>
            </a:extLst>
          </p:cNvPr>
          <p:cNvSpPr>
            <a:spLocks noGrp="1"/>
          </p:cNvSpPr>
          <p:nvPr>
            <p:ph type="body" sz="quarter" idx="13"/>
          </p:nvPr>
        </p:nvSpPr>
        <p:spPr>
          <a:xfrm>
            <a:off x="1438771" y="527433"/>
            <a:ext cx="8440882" cy="671447"/>
          </a:xfrm>
        </p:spPr>
        <p:txBody>
          <a:bodyPr/>
          <a:lstStyle/>
          <a:p>
            <a:r>
              <a:rPr lang="lt-LT" sz="3200" dirty="0">
                <a:latin typeface="DM Sans" pitchFamily="2" charset="-70"/>
              </a:rPr>
              <a:t>PĮP (1. Bendrieji duomenys)</a:t>
            </a:r>
            <a:endParaRPr lang="x-none" sz="3200" dirty="0">
              <a:latin typeface="DM Sans" pitchFamily="2" charset="-70"/>
            </a:endParaRPr>
          </a:p>
        </p:txBody>
      </p:sp>
      <p:sp>
        <p:nvSpPr>
          <p:cNvPr id="4" name="Slide Number Placeholder 3">
            <a:extLst>
              <a:ext uri="{FF2B5EF4-FFF2-40B4-BE49-F238E27FC236}">
                <a16:creationId xmlns:a16="http://schemas.microsoft.com/office/drawing/2014/main" id="{A1794FBC-407D-F2DF-9CD1-3A849B992585}"/>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9A1DEF-F8CC-264F-9A7B-89BAB9CBC5C2}" type="slidenum">
              <a:rPr kumimoji="0" lang="en-US" sz="800" b="0" i="0" u="none" strike="noStrike" kern="1200" cap="none" spc="30" normalizeH="0" baseline="0" noProof="0" smtClean="0">
                <a:ln>
                  <a:noFill/>
                </a:ln>
                <a:solidFill>
                  <a:srgbClr val="092E68"/>
                </a:solidFill>
                <a:effectLst/>
                <a:uLnTx/>
                <a:uFillTx/>
                <a:latin typeface="DM Sans"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r>
              <a:rPr kumimoji="0" lang="en-US" sz="800" b="0" i="0" u="none" strike="noStrike" kern="1200" cap="none" spc="30" normalizeH="0" baseline="0" noProof="0">
                <a:ln>
                  <a:noFill/>
                </a:ln>
                <a:solidFill>
                  <a:srgbClr val="092E68"/>
                </a:solidFill>
                <a:effectLst/>
                <a:uLnTx/>
                <a:uFillTx/>
                <a:latin typeface="DM Sans" pitchFamily="2" charset="77"/>
                <a:ea typeface="+mn-ea"/>
                <a:cs typeface="+mn-cs"/>
              </a:rPr>
              <a:t>   |   Centrinė projektų valdymo agentūra</a:t>
            </a:r>
            <a:endParaRPr kumimoji="0" lang="x-none" sz="800" b="0" i="0" u="none" strike="noStrike" kern="1200" cap="none" spc="30" normalizeH="0" baseline="0" noProof="0" dirty="0">
              <a:ln>
                <a:noFill/>
              </a:ln>
              <a:solidFill>
                <a:srgbClr val="092E68"/>
              </a:solidFill>
              <a:effectLst/>
              <a:uLnTx/>
              <a:uFillTx/>
              <a:latin typeface="DM Sans" pitchFamily="2" charset="77"/>
              <a:ea typeface="+mn-ea"/>
              <a:cs typeface="+mn-cs"/>
            </a:endParaRPr>
          </a:p>
        </p:txBody>
      </p:sp>
      <p:pic>
        <p:nvPicPr>
          <p:cNvPr id="6" name="Picture 5">
            <a:extLst>
              <a:ext uri="{FF2B5EF4-FFF2-40B4-BE49-F238E27FC236}">
                <a16:creationId xmlns:a16="http://schemas.microsoft.com/office/drawing/2014/main" id="{5616847A-6A3D-EADF-7A23-38AB61DFCC48}"/>
              </a:ext>
            </a:extLst>
          </p:cNvPr>
          <p:cNvPicPr>
            <a:picLocks noChangeAspect="1"/>
          </p:cNvPicPr>
          <p:nvPr/>
        </p:nvPicPr>
        <p:blipFill>
          <a:blip r:embed="rId3"/>
          <a:stretch>
            <a:fillRect/>
          </a:stretch>
        </p:blipFill>
        <p:spPr>
          <a:xfrm>
            <a:off x="595842" y="1258536"/>
            <a:ext cx="9283811" cy="4340928"/>
          </a:xfrm>
          <a:prstGeom prst="rect">
            <a:avLst/>
          </a:prstGeom>
        </p:spPr>
      </p:pic>
    </p:spTree>
    <p:extLst>
      <p:ext uri="{BB962C8B-B14F-4D97-AF65-F5344CB8AC3E}">
        <p14:creationId xmlns:p14="http://schemas.microsoft.com/office/powerpoint/2010/main" val="28632062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A91182-D25B-C55E-6F1F-CE70B06137FF}"/>
              </a:ext>
            </a:extLst>
          </p:cNvPr>
          <p:cNvSpPr>
            <a:spLocks noGrp="1"/>
          </p:cNvSpPr>
          <p:nvPr>
            <p:ph type="body" sz="quarter" idx="10"/>
          </p:nvPr>
        </p:nvSpPr>
        <p:spPr>
          <a:xfrm>
            <a:off x="9966960" y="1188720"/>
            <a:ext cx="1781598" cy="4673600"/>
          </a:xfrm>
        </p:spPr>
        <p:txBody>
          <a:bodyPr/>
          <a:lstStyle/>
          <a:p>
            <a:r>
              <a:rPr lang="lt-LT" dirty="0"/>
              <a:t>.</a:t>
            </a:r>
          </a:p>
          <a:p>
            <a:endParaRPr lang="lt-LT" dirty="0"/>
          </a:p>
        </p:txBody>
      </p:sp>
      <p:sp>
        <p:nvSpPr>
          <p:cNvPr id="3" name="Text Placeholder 2">
            <a:extLst>
              <a:ext uri="{FF2B5EF4-FFF2-40B4-BE49-F238E27FC236}">
                <a16:creationId xmlns:a16="http://schemas.microsoft.com/office/drawing/2014/main" id="{3223CF16-6473-6CB1-2191-A3B5D41742E5}"/>
              </a:ext>
            </a:extLst>
          </p:cNvPr>
          <p:cNvSpPr>
            <a:spLocks noGrp="1"/>
          </p:cNvSpPr>
          <p:nvPr>
            <p:ph type="body" sz="quarter" idx="13"/>
          </p:nvPr>
        </p:nvSpPr>
        <p:spPr>
          <a:xfrm>
            <a:off x="1486290" y="516998"/>
            <a:ext cx="9564509" cy="661287"/>
          </a:xfrm>
        </p:spPr>
        <p:txBody>
          <a:bodyPr/>
          <a:lstStyle/>
          <a:p>
            <a:r>
              <a:rPr lang="lt-LT" sz="3200" dirty="0">
                <a:latin typeface="DM Sans" pitchFamily="2" charset="-70"/>
              </a:rPr>
              <a:t>PĮP (2. Partneriai)</a:t>
            </a:r>
            <a:endParaRPr lang="x-none" sz="3200" dirty="0">
              <a:latin typeface="DM Sans" pitchFamily="2" charset="-70"/>
            </a:endParaRPr>
          </a:p>
        </p:txBody>
      </p:sp>
      <p:sp>
        <p:nvSpPr>
          <p:cNvPr id="4" name="Slide Number Placeholder 3">
            <a:extLst>
              <a:ext uri="{FF2B5EF4-FFF2-40B4-BE49-F238E27FC236}">
                <a16:creationId xmlns:a16="http://schemas.microsoft.com/office/drawing/2014/main" id="{A1794FBC-407D-F2DF-9CD1-3A849B992585}"/>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9A1DEF-F8CC-264F-9A7B-89BAB9CBC5C2}" type="slidenum">
              <a:rPr kumimoji="0" lang="en-US" sz="800" b="0" i="0" u="none" strike="noStrike" kern="1200" cap="none" spc="30" normalizeH="0" baseline="0" noProof="0" smtClean="0">
                <a:ln>
                  <a:noFill/>
                </a:ln>
                <a:solidFill>
                  <a:srgbClr val="092E68"/>
                </a:solidFill>
                <a:effectLst/>
                <a:uLnTx/>
                <a:uFillTx/>
                <a:latin typeface="DM Sans"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r>
              <a:rPr kumimoji="0" lang="en-US" sz="800" b="0" i="0" u="none" strike="noStrike" kern="1200" cap="none" spc="30" normalizeH="0" baseline="0" noProof="0">
                <a:ln>
                  <a:noFill/>
                </a:ln>
                <a:solidFill>
                  <a:srgbClr val="092E68"/>
                </a:solidFill>
                <a:effectLst/>
                <a:uLnTx/>
                <a:uFillTx/>
                <a:latin typeface="DM Sans" pitchFamily="2" charset="77"/>
                <a:ea typeface="+mn-ea"/>
                <a:cs typeface="+mn-cs"/>
              </a:rPr>
              <a:t>   |   Centrinė projektų valdymo agentūra</a:t>
            </a:r>
            <a:endParaRPr kumimoji="0" lang="x-none" sz="800" b="0" i="0" u="none" strike="noStrike" kern="1200" cap="none" spc="30" normalizeH="0" baseline="0" noProof="0" dirty="0">
              <a:ln>
                <a:noFill/>
              </a:ln>
              <a:solidFill>
                <a:srgbClr val="092E68"/>
              </a:solidFill>
              <a:effectLst/>
              <a:uLnTx/>
              <a:uFillTx/>
              <a:latin typeface="DM Sans" pitchFamily="2" charset="77"/>
              <a:ea typeface="+mn-ea"/>
              <a:cs typeface="+mn-cs"/>
            </a:endParaRPr>
          </a:p>
        </p:txBody>
      </p:sp>
      <p:pic>
        <p:nvPicPr>
          <p:cNvPr id="7" name="Picture 6">
            <a:extLst>
              <a:ext uri="{FF2B5EF4-FFF2-40B4-BE49-F238E27FC236}">
                <a16:creationId xmlns:a16="http://schemas.microsoft.com/office/drawing/2014/main" id="{BB6F6388-C0D5-C5FB-85E1-6EC2125DA645}"/>
              </a:ext>
            </a:extLst>
          </p:cNvPr>
          <p:cNvPicPr>
            <a:picLocks noChangeAspect="1"/>
          </p:cNvPicPr>
          <p:nvPr/>
        </p:nvPicPr>
        <p:blipFill>
          <a:blip r:embed="rId3"/>
          <a:stretch>
            <a:fillRect/>
          </a:stretch>
        </p:blipFill>
        <p:spPr>
          <a:xfrm>
            <a:off x="443442" y="1267055"/>
            <a:ext cx="11111410" cy="5014678"/>
          </a:xfrm>
          <a:prstGeom prst="rect">
            <a:avLst/>
          </a:prstGeom>
        </p:spPr>
      </p:pic>
      <p:sp>
        <p:nvSpPr>
          <p:cNvPr id="8" name="Rectangle: Single Corner Snipped 7">
            <a:extLst>
              <a:ext uri="{FF2B5EF4-FFF2-40B4-BE49-F238E27FC236}">
                <a16:creationId xmlns:a16="http://schemas.microsoft.com/office/drawing/2014/main" id="{EEA67EBC-A4A5-F41B-C0AE-F60868F04A9B}"/>
              </a:ext>
            </a:extLst>
          </p:cNvPr>
          <p:cNvSpPr/>
          <p:nvPr/>
        </p:nvSpPr>
        <p:spPr>
          <a:xfrm>
            <a:off x="5781040" y="1348824"/>
            <a:ext cx="4592320" cy="4353391"/>
          </a:xfrm>
          <a:prstGeom prst="snip1Rect">
            <a:avLst/>
          </a:prstGeom>
          <a:solidFill>
            <a:schemeClr val="tx1">
              <a:lumMod val="25000"/>
              <a:lumOff val="75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000" b="1" u="sng" dirty="0">
                <a:solidFill>
                  <a:srgbClr val="FF0000"/>
                </a:solidFill>
                <a:latin typeface="DM Sans" pitchFamily="2" charset="-70"/>
              </a:rPr>
              <a:t>Svarbu</a:t>
            </a:r>
            <a:r>
              <a:rPr lang="en-US" sz="1000" b="1" u="sng" dirty="0">
                <a:solidFill>
                  <a:srgbClr val="FF0000"/>
                </a:solidFill>
                <a:latin typeface="DM Sans" pitchFamily="2" charset="-70"/>
              </a:rPr>
              <a:t>!</a:t>
            </a:r>
          </a:p>
          <a:p>
            <a:pPr algn="just">
              <a:lnSpc>
                <a:spcPct val="107000"/>
              </a:lnSpc>
              <a:spcAft>
                <a:spcPts val="800"/>
              </a:spcAft>
            </a:pPr>
            <a:r>
              <a:rPr lang="lt-LT" sz="1000" b="1" dirty="0">
                <a:solidFill>
                  <a:srgbClr val="FF0000"/>
                </a:solidFill>
                <a:latin typeface="DM Sans" pitchFamily="2" charset="-70"/>
              </a:rPr>
              <a:t>Jei projektą numatoma įgyvendinti su partneriu, partnerystė turi būti pagrįsta. </a:t>
            </a:r>
            <a:r>
              <a:rPr lang="lt-LT" sz="1000" b="1" dirty="0" err="1">
                <a:solidFill>
                  <a:srgbClr val="FF0000"/>
                </a:solidFill>
                <a:latin typeface="DM Sans" pitchFamily="2" charset="-70"/>
              </a:rPr>
              <a:t>PĮP‘e</a:t>
            </a:r>
            <a:r>
              <a:rPr lang="lt-LT" sz="1000" b="1" dirty="0">
                <a:solidFill>
                  <a:srgbClr val="FF0000"/>
                </a:solidFill>
                <a:latin typeface="DM Sans" pitchFamily="2" charset="-70"/>
              </a:rPr>
              <a:t> nurodomas pagrindimas, </a:t>
            </a:r>
            <a:r>
              <a:rPr lang="lt-LT" sz="1000" dirty="0">
                <a:solidFill>
                  <a:srgbClr val="FF0000"/>
                </a:solidFill>
                <a:latin typeface="DM Sans" pitchFamily="2" charset="-70"/>
              </a:rPr>
              <a:t>pvz.: </a:t>
            </a:r>
            <a:r>
              <a:rPr lang="lt-LT" sz="1000" i="1" dirty="0">
                <a:solidFill>
                  <a:srgbClr val="FF0000"/>
                </a:solidFill>
                <a:latin typeface="DM Sans" pitchFamily="2" charset="-70"/>
              </a:rPr>
              <a:t>„Projektą</a:t>
            </a:r>
            <a:r>
              <a:rPr lang="lt-LT" sz="1000" i="1" dirty="0">
                <a:solidFill>
                  <a:srgbClr val="FF0000"/>
                </a:solidFill>
                <a:effectLst/>
                <a:latin typeface="DM Sans" pitchFamily="2" charset="-70"/>
                <a:ea typeface="Calibri" panose="020F0502020204030204" pitchFamily="34" charset="0"/>
                <a:cs typeface="Times New Roman" panose="02020603050405020304" pitchFamily="18" charset="0"/>
              </a:rPr>
              <a:t> yra numatoma įgyvendinti su projekto partneriu – YYYY rajono savivaldybės administracija, atsižvelgiant į tai, kad projekto įgyvendinimą numatoma finansuoti ES fondų ir savivaldybės nuosavomis lėšomis, remiantis Savivaldybės tarybos 202X m. xxx mėn. XX d. sprendimu Nr. T-xx „Dėl pritarimo įgyvendinti projektą „</a:t>
            </a:r>
            <a:r>
              <a:rPr lang="lt-LT" sz="1000" i="1" dirty="0" err="1">
                <a:solidFill>
                  <a:srgbClr val="FF0000"/>
                </a:solidFill>
                <a:effectLst/>
                <a:latin typeface="DM Sans" pitchFamily="2" charset="-70"/>
                <a:ea typeface="Calibri" panose="020F0502020204030204" pitchFamily="34" charset="0"/>
                <a:cs typeface="Times New Roman" panose="02020603050405020304" pitchFamily="18" charset="0"/>
              </a:rPr>
              <a:t>xxxxxxxx</a:t>
            </a:r>
            <a:r>
              <a:rPr lang="lt-LT" sz="1000" i="1" dirty="0">
                <a:solidFill>
                  <a:srgbClr val="FF0000"/>
                </a:solidFill>
                <a:effectLst/>
                <a:latin typeface="DM Sans" pitchFamily="2" charset="-70"/>
                <a:ea typeface="Calibri" panose="020F0502020204030204" pitchFamily="34" charset="0"/>
                <a:cs typeface="Times New Roman" panose="02020603050405020304" pitchFamily="18" charset="0"/>
              </a:rPr>
              <a:t>)“, jo įgyvendinimo plano teikimui finansavimui gauti bei lėšų skyrimui“. Sprendimu savivaldybė pritarė projekto įgyvendinimui ir jo įgyvendinimo plano teikimui finansavimui gauti pagal pažangos priemonę </a:t>
            </a:r>
            <a:r>
              <a:rPr lang="lt-LT" sz="1000" i="1" dirty="0">
                <a:solidFill>
                  <a:srgbClr val="FF0000"/>
                </a:solidFill>
                <a:latin typeface="DM Sans" pitchFamily="2" charset="-70"/>
                <a:cs typeface="Times New Roman" panose="02020603050405020304" pitchFamily="18" charset="0"/>
              </a:rPr>
              <a:t>Nr. 08-001-04-01-01 „Aukštos meninės vertės, įvairaus ir </a:t>
            </a:r>
            <a:r>
              <a:rPr lang="lt-LT" sz="1000" i="1" dirty="0" err="1">
                <a:solidFill>
                  <a:srgbClr val="FF0000"/>
                </a:solidFill>
                <a:latin typeface="DM Sans" pitchFamily="2" charset="-70"/>
                <a:cs typeface="Times New Roman" panose="02020603050405020304" pitchFamily="18" charset="0"/>
              </a:rPr>
              <a:t>įtraukaus</a:t>
            </a:r>
            <a:r>
              <a:rPr lang="lt-LT" sz="1000" i="1" dirty="0">
                <a:solidFill>
                  <a:srgbClr val="FF0000"/>
                </a:solidFill>
                <a:latin typeface="DM Sans" pitchFamily="2" charset="-70"/>
                <a:cs typeface="Times New Roman" panose="02020603050405020304" pitchFamily="18" charset="0"/>
              </a:rPr>
              <a:t> kultūros turinio prieinamumo didinimas“. </a:t>
            </a:r>
            <a:r>
              <a:rPr lang="lt-LT" sz="1000" i="1" dirty="0">
                <a:solidFill>
                  <a:srgbClr val="FF0000"/>
                </a:solidFill>
                <a:effectLst/>
                <a:latin typeface="DM Sans" pitchFamily="2" charset="-70"/>
                <a:ea typeface="Calibri" panose="020F0502020204030204" pitchFamily="34" charset="0"/>
                <a:cs typeface="Times New Roman" panose="02020603050405020304" pitchFamily="18" charset="0"/>
              </a:rPr>
              <a:t>Be to, atsižvelgiant į tai, kad Plungės rajono savivaldybė vykdo įstaigos steigėjo funkcijas (įstaigos savininko teises  ir pareigas įgyvendina savivaldybės taryba), įgyvendinus projekto veiklas, numatoma glaudžiai bendradarbiauti su savivaldybe, siekiant padidinti kultūros infrastruktūros  objekte organizuojamų renginių, ekskursijų ir kitų veiklų skaičių, tokiu būdu užtikrinant projekto veiklų tęstinumą.</a:t>
            </a:r>
          </a:p>
          <a:p>
            <a:r>
              <a:rPr lang="lt-LT" sz="1000" i="1" dirty="0">
                <a:solidFill>
                  <a:srgbClr val="FF0000"/>
                </a:solidFill>
                <a:effectLst/>
                <a:latin typeface="DM Sans" pitchFamily="2" charset="-70"/>
                <a:ea typeface="Calibri" panose="020F0502020204030204" pitchFamily="34" charset="0"/>
              </a:rPr>
              <a:t>Pareiškėjas ir Savivaldybė sudarė sutartį (teikiama su paraiška), kurioje yra detaliai apibūdinta, kaip bus dalijamasi atsakomybe įgyvendinant projektą, kokia bus kiekvieno partnerio veikla, kam teks projekto rezultatai ir kas bus atsakingas už tinkamą projekto rezultatų naudojimą ir išsaugojimą“.</a:t>
            </a:r>
            <a:endParaRPr lang="lt-LT" sz="1000" i="1" dirty="0">
              <a:solidFill>
                <a:srgbClr val="FF0000"/>
              </a:solidFill>
              <a:latin typeface="DM Sans" pitchFamily="2" charset="-70"/>
            </a:endParaRPr>
          </a:p>
        </p:txBody>
      </p:sp>
      <p:cxnSp>
        <p:nvCxnSpPr>
          <p:cNvPr id="10" name="Straight Connector 9">
            <a:extLst>
              <a:ext uri="{FF2B5EF4-FFF2-40B4-BE49-F238E27FC236}">
                <a16:creationId xmlns:a16="http://schemas.microsoft.com/office/drawing/2014/main" id="{7DBDB163-722D-7122-371B-D58274E08ECB}"/>
              </a:ext>
            </a:extLst>
          </p:cNvPr>
          <p:cNvCxnSpPr>
            <a:cxnSpLocks/>
          </p:cNvCxnSpPr>
          <p:nvPr/>
        </p:nvCxnSpPr>
        <p:spPr>
          <a:xfrm flipH="1" flipV="1">
            <a:off x="2092960" y="3210560"/>
            <a:ext cx="3677920" cy="314960"/>
          </a:xfrm>
          <a:prstGeom prst="line">
            <a:avLst/>
          </a:prstGeom>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0B25552C-5B74-8D1C-7AC0-96F2E8008B8D}"/>
              </a:ext>
            </a:extLst>
          </p:cNvPr>
          <p:cNvSpPr/>
          <p:nvPr/>
        </p:nvSpPr>
        <p:spPr>
          <a:xfrm>
            <a:off x="1877271" y="2958667"/>
            <a:ext cx="219456" cy="212726"/>
          </a:xfrm>
          <a:prstGeom prst="ellipse">
            <a:avLst/>
          </a:prstGeom>
          <a:noFill/>
          <a:ln w="19050">
            <a:solidFill>
              <a:srgbClr val="0070C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lt-LT" sz="1400" dirty="0">
                <a:solidFill>
                  <a:srgbClr val="0070C0"/>
                </a:solidFill>
              </a:rPr>
              <a:t>1</a:t>
            </a:r>
          </a:p>
        </p:txBody>
      </p:sp>
      <p:sp>
        <p:nvSpPr>
          <p:cNvPr id="13" name="Oval 12">
            <a:extLst>
              <a:ext uri="{FF2B5EF4-FFF2-40B4-BE49-F238E27FC236}">
                <a16:creationId xmlns:a16="http://schemas.microsoft.com/office/drawing/2014/main" id="{20F0AB37-EC9B-0C7B-A1BD-976069D214F6}"/>
              </a:ext>
            </a:extLst>
          </p:cNvPr>
          <p:cNvSpPr/>
          <p:nvPr/>
        </p:nvSpPr>
        <p:spPr>
          <a:xfrm>
            <a:off x="527420" y="4086427"/>
            <a:ext cx="219456" cy="212726"/>
          </a:xfrm>
          <a:prstGeom prst="ellipse">
            <a:avLst/>
          </a:prstGeom>
          <a:noFill/>
          <a:ln w="19050">
            <a:solidFill>
              <a:srgbClr val="0070C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lt-LT" sz="1400" dirty="0">
                <a:solidFill>
                  <a:srgbClr val="0070C0"/>
                </a:solidFill>
              </a:rPr>
              <a:t>2</a:t>
            </a:r>
          </a:p>
        </p:txBody>
      </p:sp>
    </p:spTree>
    <p:extLst>
      <p:ext uri="{BB962C8B-B14F-4D97-AF65-F5344CB8AC3E}">
        <p14:creationId xmlns:p14="http://schemas.microsoft.com/office/powerpoint/2010/main" val="15596715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223CF16-6473-6CB1-2191-A3B5D41742E5}"/>
              </a:ext>
            </a:extLst>
          </p:cNvPr>
          <p:cNvSpPr>
            <a:spLocks noGrp="1"/>
          </p:cNvSpPr>
          <p:nvPr>
            <p:ph type="body" sz="quarter" idx="13"/>
          </p:nvPr>
        </p:nvSpPr>
        <p:spPr>
          <a:xfrm>
            <a:off x="1469251" y="527433"/>
            <a:ext cx="6719709" cy="529207"/>
          </a:xfrm>
        </p:spPr>
        <p:txBody>
          <a:bodyPr/>
          <a:lstStyle/>
          <a:p>
            <a:r>
              <a:rPr lang="lt-LT" sz="3200" dirty="0">
                <a:latin typeface="DM Sans" pitchFamily="2" charset="-70"/>
              </a:rPr>
              <a:t>PĮP (2. Partneriai)</a:t>
            </a:r>
            <a:endParaRPr lang="x-none" sz="3200" dirty="0">
              <a:latin typeface="DM Sans" pitchFamily="2" charset="-70"/>
            </a:endParaRPr>
          </a:p>
        </p:txBody>
      </p:sp>
      <p:sp>
        <p:nvSpPr>
          <p:cNvPr id="4" name="Slide Number Placeholder 3">
            <a:extLst>
              <a:ext uri="{FF2B5EF4-FFF2-40B4-BE49-F238E27FC236}">
                <a16:creationId xmlns:a16="http://schemas.microsoft.com/office/drawing/2014/main" id="{A1794FBC-407D-F2DF-9CD1-3A849B992585}"/>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9A1DEF-F8CC-264F-9A7B-89BAB9CBC5C2}" type="slidenum">
              <a:rPr kumimoji="0" lang="en-US" sz="800" b="0" i="0" u="none" strike="noStrike" kern="1200" cap="none" spc="30" normalizeH="0" baseline="0" noProof="0" smtClean="0">
                <a:ln>
                  <a:noFill/>
                </a:ln>
                <a:solidFill>
                  <a:srgbClr val="092E68"/>
                </a:solidFill>
                <a:effectLst/>
                <a:uLnTx/>
                <a:uFillTx/>
                <a:latin typeface="DM Sans"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r>
              <a:rPr kumimoji="0" lang="en-US" sz="800" b="0" i="0" u="none" strike="noStrike" kern="1200" cap="none" spc="30" normalizeH="0" baseline="0" noProof="0">
                <a:ln>
                  <a:noFill/>
                </a:ln>
                <a:solidFill>
                  <a:srgbClr val="092E68"/>
                </a:solidFill>
                <a:effectLst/>
                <a:uLnTx/>
                <a:uFillTx/>
                <a:latin typeface="DM Sans" pitchFamily="2" charset="77"/>
                <a:ea typeface="+mn-ea"/>
                <a:cs typeface="+mn-cs"/>
              </a:rPr>
              <a:t>   |   Centrinė projektų valdymo agentūra</a:t>
            </a:r>
            <a:endParaRPr kumimoji="0" lang="x-none" sz="800" b="0" i="0" u="none" strike="noStrike" kern="1200" cap="none" spc="30" normalizeH="0" baseline="0" noProof="0" dirty="0">
              <a:ln>
                <a:noFill/>
              </a:ln>
              <a:solidFill>
                <a:srgbClr val="092E68"/>
              </a:solidFill>
              <a:effectLst/>
              <a:uLnTx/>
              <a:uFillTx/>
              <a:latin typeface="DM Sans" pitchFamily="2" charset="77"/>
              <a:ea typeface="+mn-ea"/>
              <a:cs typeface="+mn-cs"/>
            </a:endParaRPr>
          </a:p>
        </p:txBody>
      </p:sp>
      <p:pic>
        <p:nvPicPr>
          <p:cNvPr id="8" name="Picture 7">
            <a:extLst>
              <a:ext uri="{FF2B5EF4-FFF2-40B4-BE49-F238E27FC236}">
                <a16:creationId xmlns:a16="http://schemas.microsoft.com/office/drawing/2014/main" id="{C508F5EF-4989-6B8E-68AD-796BAB0D245F}"/>
              </a:ext>
            </a:extLst>
          </p:cNvPr>
          <p:cNvPicPr>
            <a:picLocks noChangeAspect="1"/>
          </p:cNvPicPr>
          <p:nvPr/>
        </p:nvPicPr>
        <p:blipFill>
          <a:blip r:embed="rId2"/>
          <a:stretch>
            <a:fillRect/>
          </a:stretch>
        </p:blipFill>
        <p:spPr>
          <a:xfrm>
            <a:off x="2293290" y="1151675"/>
            <a:ext cx="7605419" cy="4961050"/>
          </a:xfrm>
          <a:prstGeom prst="rect">
            <a:avLst/>
          </a:prstGeom>
        </p:spPr>
      </p:pic>
    </p:spTree>
    <p:extLst>
      <p:ext uri="{BB962C8B-B14F-4D97-AF65-F5344CB8AC3E}">
        <p14:creationId xmlns:p14="http://schemas.microsoft.com/office/powerpoint/2010/main" val="4279900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223CF16-6473-6CB1-2191-A3B5D41742E5}"/>
              </a:ext>
            </a:extLst>
          </p:cNvPr>
          <p:cNvSpPr>
            <a:spLocks noGrp="1"/>
          </p:cNvSpPr>
          <p:nvPr>
            <p:ph type="body" sz="quarter" idx="13"/>
          </p:nvPr>
        </p:nvSpPr>
        <p:spPr>
          <a:xfrm>
            <a:off x="1469251" y="527433"/>
            <a:ext cx="9834912" cy="529207"/>
          </a:xfrm>
        </p:spPr>
        <p:txBody>
          <a:bodyPr/>
          <a:lstStyle/>
          <a:p>
            <a:r>
              <a:rPr lang="lt-LT" sz="3200" dirty="0">
                <a:latin typeface="DM Sans" pitchFamily="2" charset="-70"/>
              </a:rPr>
              <a:t>PĮP (3. Projekto iniciavimas. </a:t>
            </a:r>
            <a:r>
              <a:rPr lang="lt-LT" sz="1800" dirty="0">
                <a:latin typeface="DM Sans" pitchFamily="2" charset="-70"/>
              </a:rPr>
              <a:t>Projektu sprendžiamos problemos</a:t>
            </a:r>
            <a:r>
              <a:rPr lang="lt-LT" sz="3200" dirty="0">
                <a:latin typeface="DM Sans" pitchFamily="2" charset="-70"/>
              </a:rPr>
              <a:t>)</a:t>
            </a:r>
            <a:endParaRPr lang="x-none" sz="3200" dirty="0">
              <a:latin typeface="DM Sans" pitchFamily="2" charset="-70"/>
            </a:endParaRPr>
          </a:p>
        </p:txBody>
      </p:sp>
      <p:sp>
        <p:nvSpPr>
          <p:cNvPr id="4" name="Slide Number Placeholder 3">
            <a:extLst>
              <a:ext uri="{FF2B5EF4-FFF2-40B4-BE49-F238E27FC236}">
                <a16:creationId xmlns:a16="http://schemas.microsoft.com/office/drawing/2014/main" id="{A1794FBC-407D-F2DF-9CD1-3A849B992585}"/>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9A1DEF-F8CC-264F-9A7B-89BAB9CBC5C2}" type="slidenum">
              <a:rPr kumimoji="0" lang="en-US" sz="800" b="0" i="0" u="none" strike="noStrike" kern="1200" cap="none" spc="30" normalizeH="0" baseline="0" noProof="0" smtClean="0">
                <a:ln>
                  <a:noFill/>
                </a:ln>
                <a:solidFill>
                  <a:srgbClr val="092E68"/>
                </a:solidFill>
                <a:effectLst/>
                <a:uLnTx/>
                <a:uFillTx/>
                <a:latin typeface="DM Sans"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r>
              <a:rPr kumimoji="0" lang="en-US" sz="800" b="0" i="0" u="none" strike="noStrike" kern="1200" cap="none" spc="30" normalizeH="0" baseline="0" noProof="0">
                <a:ln>
                  <a:noFill/>
                </a:ln>
                <a:solidFill>
                  <a:srgbClr val="092E68"/>
                </a:solidFill>
                <a:effectLst/>
                <a:uLnTx/>
                <a:uFillTx/>
                <a:latin typeface="DM Sans" pitchFamily="2" charset="77"/>
                <a:ea typeface="+mn-ea"/>
                <a:cs typeface="+mn-cs"/>
              </a:rPr>
              <a:t>   |   Centrinė projektų valdymo agentūra</a:t>
            </a:r>
            <a:endParaRPr kumimoji="0" lang="x-none" sz="800" b="0" i="0" u="none" strike="noStrike" kern="1200" cap="none" spc="30" normalizeH="0" baseline="0" noProof="0" dirty="0">
              <a:ln>
                <a:noFill/>
              </a:ln>
              <a:solidFill>
                <a:srgbClr val="092E68"/>
              </a:solidFill>
              <a:effectLst/>
              <a:uLnTx/>
              <a:uFillTx/>
              <a:latin typeface="DM Sans" pitchFamily="2" charset="77"/>
              <a:ea typeface="+mn-ea"/>
              <a:cs typeface="+mn-cs"/>
            </a:endParaRPr>
          </a:p>
        </p:txBody>
      </p:sp>
      <p:pic>
        <p:nvPicPr>
          <p:cNvPr id="9" name="Picture 8">
            <a:extLst>
              <a:ext uri="{FF2B5EF4-FFF2-40B4-BE49-F238E27FC236}">
                <a16:creationId xmlns:a16="http://schemas.microsoft.com/office/drawing/2014/main" id="{B3E2F130-9563-A1CC-A203-361E1AAFEE3D}"/>
              </a:ext>
            </a:extLst>
          </p:cNvPr>
          <p:cNvPicPr>
            <a:picLocks noChangeAspect="1"/>
          </p:cNvPicPr>
          <p:nvPr/>
        </p:nvPicPr>
        <p:blipFill>
          <a:blip r:embed="rId3"/>
          <a:stretch>
            <a:fillRect/>
          </a:stretch>
        </p:blipFill>
        <p:spPr>
          <a:xfrm>
            <a:off x="1345656" y="1056640"/>
            <a:ext cx="8684790" cy="5253742"/>
          </a:xfrm>
          <a:prstGeom prst="rect">
            <a:avLst/>
          </a:prstGeom>
        </p:spPr>
      </p:pic>
      <p:grpSp>
        <p:nvGrpSpPr>
          <p:cNvPr id="20" name="Group 19">
            <a:extLst>
              <a:ext uri="{FF2B5EF4-FFF2-40B4-BE49-F238E27FC236}">
                <a16:creationId xmlns:a16="http://schemas.microsoft.com/office/drawing/2014/main" id="{71EF2882-93F0-B320-9BF6-BA6D3D941184}"/>
              </a:ext>
            </a:extLst>
          </p:cNvPr>
          <p:cNvGrpSpPr/>
          <p:nvPr/>
        </p:nvGrpSpPr>
        <p:grpSpPr>
          <a:xfrm>
            <a:off x="5688051" y="1056640"/>
            <a:ext cx="6162303" cy="2497988"/>
            <a:chOff x="5688051" y="1056640"/>
            <a:chExt cx="6162303" cy="2497988"/>
          </a:xfrm>
        </p:grpSpPr>
        <p:sp>
          <p:nvSpPr>
            <p:cNvPr id="10" name="Rectangle: Single Corner Snipped 9">
              <a:extLst>
                <a:ext uri="{FF2B5EF4-FFF2-40B4-BE49-F238E27FC236}">
                  <a16:creationId xmlns:a16="http://schemas.microsoft.com/office/drawing/2014/main" id="{657FD75D-7448-A36F-3595-640BF247AD37}"/>
                </a:ext>
              </a:extLst>
            </p:cNvPr>
            <p:cNvSpPr/>
            <p:nvPr/>
          </p:nvSpPr>
          <p:spPr>
            <a:xfrm>
              <a:off x="7210320" y="1056640"/>
              <a:ext cx="4640034" cy="1997430"/>
            </a:xfrm>
            <a:prstGeom prst="snip1Rect">
              <a:avLst>
                <a:gd name="adj" fmla="val 13970"/>
              </a:avLst>
            </a:prstGeom>
            <a:solidFill>
              <a:schemeClr val="tx1">
                <a:lumMod val="25000"/>
                <a:lumOff val="75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28600" indent="-228600">
                <a:buAutoNum type="arabicPeriod"/>
              </a:pPr>
              <a:r>
                <a:rPr lang="lt-LT" sz="1000" b="1" dirty="0">
                  <a:solidFill>
                    <a:srgbClr val="002060"/>
                  </a:solidFill>
                  <a:latin typeface="DM Sans" pitchFamily="2" charset="-70"/>
                </a:rPr>
                <a:t>Įvardijama projektu sprendžiama problema, nustatyta plėtros programoje, kurią siekiama spręsti įgyvendinant projektą ir statistiniais duomenimis pagrindžiamas problemos aktualumas.</a:t>
              </a:r>
            </a:p>
            <a:p>
              <a:pPr marL="228600" indent="-228600">
                <a:buAutoNum type="arabicPeriod"/>
              </a:pPr>
              <a:endParaRPr lang="lt-LT" sz="1000" b="1" dirty="0">
                <a:solidFill>
                  <a:srgbClr val="002060"/>
                </a:solidFill>
                <a:latin typeface="DM Sans" pitchFamily="2" charset="-70"/>
              </a:endParaRPr>
            </a:p>
            <a:p>
              <a:pPr marL="228600" indent="-228600">
                <a:buAutoNum type="arabicPeriod"/>
              </a:pPr>
              <a:r>
                <a:rPr lang="lt-LT" sz="1000" b="1" dirty="0">
                  <a:solidFill>
                    <a:srgbClr val="002060"/>
                  </a:solidFill>
                  <a:latin typeface="DM Sans" pitchFamily="2" charset="-70"/>
                </a:rPr>
                <a:t>Aprašomas projekto poreikis – galimos pasekmės, jei problema nebus išspręsta, kodėl verta investuoti lėšas į šį projektą, problemos sprendimo būdas, projekto siekiami rezultatai ir kt.</a:t>
              </a:r>
            </a:p>
            <a:p>
              <a:endParaRPr lang="lt-LT" sz="1000" b="1" dirty="0">
                <a:solidFill>
                  <a:srgbClr val="002060"/>
                </a:solidFill>
                <a:latin typeface="DM Sans" pitchFamily="2" charset="-70"/>
              </a:endParaRPr>
            </a:p>
            <a:p>
              <a:pPr marL="228600" indent="-228600">
                <a:buAutoNum type="arabicPeriod" startAt="3"/>
              </a:pPr>
              <a:r>
                <a:rPr lang="lt-LT" sz="1000" b="1" dirty="0">
                  <a:solidFill>
                    <a:srgbClr val="002060"/>
                  </a:solidFill>
                  <a:latin typeface="DM Sans" pitchFamily="2" charset="-70"/>
                </a:rPr>
                <a:t>Įvertinama projekto įtaka ir atitiktis horizontaliems principams..</a:t>
              </a:r>
            </a:p>
            <a:p>
              <a:endParaRPr lang="lt-LT" sz="1000" b="1" dirty="0">
                <a:solidFill>
                  <a:srgbClr val="002060"/>
                </a:solidFill>
                <a:latin typeface="DM Sans" pitchFamily="2" charset="-70"/>
              </a:endParaRPr>
            </a:p>
            <a:p>
              <a:r>
                <a:rPr lang="lt-LT" sz="1000" b="1" dirty="0">
                  <a:solidFill>
                    <a:srgbClr val="002060"/>
                  </a:solidFill>
                  <a:latin typeface="DM Sans" pitchFamily="2" charset="-70"/>
                </a:rPr>
                <a:t>4.    Galimas simbolių skaičius – 10000.</a:t>
              </a:r>
              <a:endParaRPr lang="lt-LT" sz="1000" dirty="0">
                <a:solidFill>
                  <a:srgbClr val="002060"/>
                </a:solidFill>
                <a:latin typeface="DM Sans" pitchFamily="2" charset="-70"/>
              </a:endParaRPr>
            </a:p>
          </p:txBody>
        </p:sp>
        <p:cxnSp>
          <p:nvCxnSpPr>
            <p:cNvPr id="11" name="Straight Connector 10">
              <a:extLst>
                <a:ext uri="{FF2B5EF4-FFF2-40B4-BE49-F238E27FC236}">
                  <a16:creationId xmlns:a16="http://schemas.microsoft.com/office/drawing/2014/main" id="{F342414F-4F9B-7B5D-CF85-FECCD88163E1}"/>
                </a:ext>
              </a:extLst>
            </p:cNvPr>
            <p:cNvCxnSpPr>
              <a:cxnSpLocks/>
            </p:cNvCxnSpPr>
            <p:nvPr/>
          </p:nvCxnSpPr>
          <p:spPr>
            <a:xfrm flipH="1">
              <a:off x="5688051" y="2224771"/>
              <a:ext cx="1522269" cy="132985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45C98542-F0F9-EDF8-ED79-2447462C3857}"/>
              </a:ext>
            </a:extLst>
          </p:cNvPr>
          <p:cNvGrpSpPr/>
          <p:nvPr/>
        </p:nvGrpSpPr>
        <p:grpSpPr>
          <a:xfrm>
            <a:off x="5384800" y="3257347"/>
            <a:ext cx="6465554" cy="1353538"/>
            <a:chOff x="5384800" y="3257347"/>
            <a:chExt cx="6465554" cy="1353538"/>
          </a:xfrm>
        </p:grpSpPr>
        <p:sp>
          <p:nvSpPr>
            <p:cNvPr id="14" name="Rectangle: Single Corner Snipped 13">
              <a:extLst>
                <a:ext uri="{FF2B5EF4-FFF2-40B4-BE49-F238E27FC236}">
                  <a16:creationId xmlns:a16="http://schemas.microsoft.com/office/drawing/2014/main" id="{0D754EFF-A6B4-3802-8733-C18AD84A1E13}"/>
                </a:ext>
              </a:extLst>
            </p:cNvPr>
            <p:cNvSpPr/>
            <p:nvPr/>
          </p:nvSpPr>
          <p:spPr>
            <a:xfrm>
              <a:off x="7210320" y="3257347"/>
              <a:ext cx="4640034" cy="1353538"/>
            </a:xfrm>
            <a:prstGeom prst="snip1Rect">
              <a:avLst>
                <a:gd name="adj" fmla="val 13970"/>
              </a:avLst>
            </a:prstGeom>
            <a:solidFill>
              <a:schemeClr val="tx1">
                <a:lumMod val="25000"/>
                <a:lumOff val="75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lt-LT" sz="1000" b="1" dirty="0">
                  <a:solidFill>
                    <a:srgbClr val="002060"/>
                  </a:solidFill>
                  <a:latin typeface="DM Sans" pitchFamily="2" charset="-70"/>
                </a:rPr>
                <a:t>Projektas gali turėti tik vieną tikslą. Tikslas suformuluojamas aiškiai, glaustai, apibrėžiant pagrindinę projekto idėją, </a:t>
              </a:r>
              <a:r>
                <a:rPr lang="lt-LT" sz="1000" b="1" dirty="0" err="1">
                  <a:solidFill>
                    <a:srgbClr val="002060"/>
                  </a:solidFill>
                  <a:latin typeface="DM Sans" pitchFamily="2" charset="-70"/>
                </a:rPr>
                <a:t>t.y</a:t>
              </a:r>
              <a:r>
                <a:rPr lang="lt-LT" sz="1000" b="1" dirty="0">
                  <a:solidFill>
                    <a:srgbClr val="002060"/>
                  </a:solidFill>
                  <a:latin typeface="DM Sans" pitchFamily="2" charset="-70"/>
                </a:rPr>
                <a:t>. ko siekiama įgyvendinant projektą. Projekto tikslas – užtikrinti aktualios problemos sprendimą.</a:t>
              </a:r>
            </a:p>
            <a:p>
              <a:pPr marL="171450" indent="-171450">
                <a:buFont typeface="Arial" panose="020B0604020202020204" pitchFamily="34" charset="0"/>
                <a:buChar char="•"/>
              </a:pPr>
              <a:r>
                <a:rPr lang="lt-LT" sz="1000" b="1" dirty="0">
                  <a:solidFill>
                    <a:schemeClr val="bg1">
                      <a:lumMod val="50000"/>
                    </a:schemeClr>
                  </a:solidFill>
                  <a:latin typeface="DM Sans" pitchFamily="2" charset="-70"/>
                </a:rPr>
                <a:t>Projekto tikslas nėra infrastruktūros sukūrimas/sutvarkymas.</a:t>
              </a:r>
            </a:p>
            <a:p>
              <a:pPr marL="171450" indent="-171450">
                <a:buFont typeface="Arial" panose="020B0604020202020204" pitchFamily="34" charset="0"/>
                <a:buChar char="•"/>
              </a:pPr>
              <a:r>
                <a:rPr lang="lt-LT" sz="1000" b="1" dirty="0">
                  <a:solidFill>
                    <a:schemeClr val="bg1">
                      <a:lumMod val="50000"/>
                    </a:schemeClr>
                  </a:solidFill>
                  <a:latin typeface="DM Sans" pitchFamily="2" charset="-70"/>
                </a:rPr>
                <a:t>Tikslas turi atitikti investicijų projekte iškeltą tikslą (jei investicijų projektas rengiamas).</a:t>
              </a:r>
              <a:endParaRPr lang="lt-LT" sz="1000" dirty="0">
                <a:solidFill>
                  <a:schemeClr val="bg1">
                    <a:lumMod val="50000"/>
                  </a:schemeClr>
                </a:solidFill>
                <a:latin typeface="DM Sans" pitchFamily="2" charset="-70"/>
              </a:endParaRPr>
            </a:p>
          </p:txBody>
        </p:sp>
        <p:cxnSp>
          <p:nvCxnSpPr>
            <p:cNvPr id="15" name="Straight Connector 14">
              <a:extLst>
                <a:ext uri="{FF2B5EF4-FFF2-40B4-BE49-F238E27FC236}">
                  <a16:creationId xmlns:a16="http://schemas.microsoft.com/office/drawing/2014/main" id="{599975A3-1D00-7CA3-211D-1C69A65B2C9C}"/>
                </a:ext>
              </a:extLst>
            </p:cNvPr>
            <p:cNvCxnSpPr>
              <a:cxnSpLocks/>
            </p:cNvCxnSpPr>
            <p:nvPr/>
          </p:nvCxnSpPr>
          <p:spPr>
            <a:xfrm flipH="1">
              <a:off x="5384800" y="3803931"/>
              <a:ext cx="1825520" cy="635302"/>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839E1DF8-6A33-713C-C3E1-BF65A328F3F0}"/>
              </a:ext>
            </a:extLst>
          </p:cNvPr>
          <p:cNvGrpSpPr/>
          <p:nvPr/>
        </p:nvGrpSpPr>
        <p:grpSpPr>
          <a:xfrm>
            <a:off x="5688051" y="4786790"/>
            <a:ext cx="6162303" cy="1353538"/>
            <a:chOff x="5688051" y="3257347"/>
            <a:chExt cx="6162303" cy="1353538"/>
          </a:xfrm>
        </p:grpSpPr>
        <p:sp>
          <p:nvSpPr>
            <p:cNvPr id="22" name="Rectangle: Single Corner Snipped 21">
              <a:extLst>
                <a:ext uri="{FF2B5EF4-FFF2-40B4-BE49-F238E27FC236}">
                  <a16:creationId xmlns:a16="http://schemas.microsoft.com/office/drawing/2014/main" id="{97820720-8220-5FCA-F687-148EBD8E9BB5}"/>
                </a:ext>
              </a:extLst>
            </p:cNvPr>
            <p:cNvSpPr/>
            <p:nvPr/>
          </p:nvSpPr>
          <p:spPr>
            <a:xfrm>
              <a:off x="7210320" y="3257347"/>
              <a:ext cx="4640034" cy="1353538"/>
            </a:xfrm>
            <a:prstGeom prst="snip1Rect">
              <a:avLst>
                <a:gd name="adj" fmla="val 13970"/>
              </a:avLst>
            </a:prstGeom>
            <a:solidFill>
              <a:schemeClr val="tx1">
                <a:lumMod val="25000"/>
                <a:lumOff val="75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lt-LT" sz="1000" b="1" dirty="0">
                  <a:solidFill>
                    <a:srgbClr val="002060"/>
                  </a:solidFill>
                  <a:latin typeface="DM Sans" pitchFamily="2" charset="-70"/>
                </a:rPr>
                <a:t>Nurodoma projekto tikslinė grupė, kurią tiesiogiai paveiks įgyvendinamas projektas.. Detalizuojami tikslinės grupės poreikiai.</a:t>
              </a:r>
            </a:p>
            <a:p>
              <a:pPr marL="171450" indent="-171450">
                <a:buFont typeface="Arial" panose="020B0604020202020204" pitchFamily="34" charset="0"/>
                <a:buChar char="•"/>
              </a:pPr>
              <a:r>
                <a:rPr lang="lt-LT" sz="1000" b="1" dirty="0">
                  <a:solidFill>
                    <a:schemeClr val="bg1">
                      <a:lumMod val="50000"/>
                    </a:schemeClr>
                  </a:solidFill>
                  <a:latin typeface="DM Sans" pitchFamily="2" charset="-70"/>
                </a:rPr>
                <a:t>Turi sutapti su investicijų projekte nurodyta tiksline grupe (jei investicijų projektas rengiamas).</a:t>
              </a:r>
              <a:endParaRPr lang="lt-LT" sz="1000" dirty="0">
                <a:solidFill>
                  <a:schemeClr val="bg1">
                    <a:lumMod val="50000"/>
                  </a:schemeClr>
                </a:solidFill>
                <a:latin typeface="DM Sans" pitchFamily="2" charset="-70"/>
              </a:endParaRPr>
            </a:p>
          </p:txBody>
        </p:sp>
        <p:cxnSp>
          <p:nvCxnSpPr>
            <p:cNvPr id="23" name="Straight Connector 22">
              <a:extLst>
                <a:ext uri="{FF2B5EF4-FFF2-40B4-BE49-F238E27FC236}">
                  <a16:creationId xmlns:a16="http://schemas.microsoft.com/office/drawing/2014/main" id="{3E760E99-E5B0-00F6-C1F7-A744DDCC58EE}"/>
                </a:ext>
              </a:extLst>
            </p:cNvPr>
            <p:cNvCxnSpPr>
              <a:cxnSpLocks/>
            </p:cNvCxnSpPr>
            <p:nvPr/>
          </p:nvCxnSpPr>
          <p:spPr>
            <a:xfrm flipH="1" flipV="1">
              <a:off x="5688051" y="3582000"/>
              <a:ext cx="1522269" cy="221931"/>
            </a:xfrm>
            <a:prstGeom prst="line">
              <a:avLst/>
            </a:prstGeom>
          </p:spPr>
          <p:style>
            <a:lnRef idx="1">
              <a:schemeClr val="accent1"/>
            </a:lnRef>
            <a:fillRef idx="0">
              <a:schemeClr val="accent1"/>
            </a:fillRef>
            <a:effectRef idx="0">
              <a:schemeClr val="accent1"/>
            </a:effectRef>
            <a:fontRef idx="minor">
              <a:schemeClr val="tx1"/>
            </a:fontRef>
          </p:style>
        </p:cxnSp>
      </p:grpSp>
      <p:sp>
        <p:nvSpPr>
          <p:cNvPr id="26" name="Callout: Double Bent Line 25">
            <a:extLst>
              <a:ext uri="{FF2B5EF4-FFF2-40B4-BE49-F238E27FC236}">
                <a16:creationId xmlns:a16="http://schemas.microsoft.com/office/drawing/2014/main" id="{6C67389D-DDF5-B7DE-D100-9E45D5E643D2}"/>
              </a:ext>
            </a:extLst>
          </p:cNvPr>
          <p:cNvSpPr/>
          <p:nvPr/>
        </p:nvSpPr>
        <p:spPr>
          <a:xfrm>
            <a:off x="1548309" y="4210756"/>
            <a:ext cx="1522269" cy="900687"/>
          </a:xfrm>
          <a:prstGeom prst="borderCallout3">
            <a:avLst>
              <a:gd name="adj1" fmla="val -147"/>
              <a:gd name="adj2" fmla="val 54490"/>
              <a:gd name="adj3" fmla="val -4389"/>
              <a:gd name="adj4" fmla="val 55182"/>
              <a:gd name="adj5" fmla="val -50392"/>
              <a:gd name="adj6" fmla="val 19096"/>
              <a:gd name="adj7" fmla="val -2750"/>
              <a:gd name="adj8" fmla="val 54147"/>
            </a:avLst>
          </a:prstGeom>
          <a:solidFill>
            <a:schemeClr val="bg1"/>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04140" marR="186690" algn="just">
              <a:spcAft>
                <a:spcPts val="0"/>
              </a:spcAft>
              <a:tabLst>
                <a:tab pos="914400" algn="l"/>
              </a:tabLst>
            </a:pPr>
            <a:r>
              <a:rPr lang="en-US" sz="1400" dirty="0">
                <a:solidFill>
                  <a:schemeClr val="accent5">
                    <a:lumMod val="50000"/>
                  </a:schemeClr>
                </a:solidFill>
                <a:latin typeface="DM Sans" pitchFamily="2" charset="-70"/>
              </a:rPr>
              <a:t>U</a:t>
            </a:r>
            <a:r>
              <a:rPr lang="lt-LT" sz="1400" dirty="0" err="1">
                <a:solidFill>
                  <a:schemeClr val="accent5">
                    <a:lumMod val="50000"/>
                  </a:schemeClr>
                </a:solidFill>
                <a:latin typeface="DM Sans" pitchFamily="2" charset="-70"/>
              </a:rPr>
              <a:t>žpildykite</a:t>
            </a:r>
            <a:r>
              <a:rPr lang="lt-LT" sz="1400" dirty="0">
                <a:solidFill>
                  <a:schemeClr val="accent5">
                    <a:lumMod val="50000"/>
                  </a:schemeClr>
                </a:solidFill>
                <a:latin typeface="DM Sans" pitchFamily="2" charset="-70"/>
              </a:rPr>
              <a:t> visus vedlio žingsnius iki Nr.13</a:t>
            </a:r>
          </a:p>
        </p:txBody>
      </p:sp>
    </p:spTree>
    <p:extLst>
      <p:ext uri="{BB962C8B-B14F-4D97-AF65-F5344CB8AC3E}">
        <p14:creationId xmlns:p14="http://schemas.microsoft.com/office/powerpoint/2010/main" val="20098006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223CF16-6473-6CB1-2191-A3B5D41742E5}"/>
              </a:ext>
            </a:extLst>
          </p:cNvPr>
          <p:cNvSpPr>
            <a:spLocks noGrp="1"/>
          </p:cNvSpPr>
          <p:nvPr>
            <p:ph type="body" sz="quarter" idx="13"/>
          </p:nvPr>
        </p:nvSpPr>
        <p:spPr>
          <a:xfrm>
            <a:off x="1503118" y="629033"/>
            <a:ext cx="8916527" cy="529207"/>
          </a:xfrm>
        </p:spPr>
        <p:txBody>
          <a:bodyPr/>
          <a:lstStyle/>
          <a:p>
            <a:r>
              <a:rPr lang="lt-LT" sz="2800" dirty="0">
                <a:latin typeface="DM Sans" pitchFamily="2" charset="-70"/>
              </a:rPr>
              <a:t>PĮP (kartu su PĮP teikiami dokumentai. </a:t>
            </a:r>
            <a:r>
              <a:rPr lang="lt-LT" sz="2000" dirty="0">
                <a:latin typeface="DM Sans" pitchFamily="2" charset="-70"/>
              </a:rPr>
              <a:t>Aprašo 2.26 p.)</a:t>
            </a:r>
            <a:endParaRPr lang="x-none" sz="2000" dirty="0">
              <a:latin typeface="DM Sans" pitchFamily="2" charset="-70"/>
            </a:endParaRPr>
          </a:p>
        </p:txBody>
      </p:sp>
      <p:sp>
        <p:nvSpPr>
          <p:cNvPr id="4" name="Slide Number Placeholder 3">
            <a:extLst>
              <a:ext uri="{FF2B5EF4-FFF2-40B4-BE49-F238E27FC236}">
                <a16:creationId xmlns:a16="http://schemas.microsoft.com/office/drawing/2014/main" id="{A1794FBC-407D-F2DF-9CD1-3A849B992585}"/>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9A1DEF-F8CC-264F-9A7B-89BAB9CBC5C2}" type="slidenum">
              <a:rPr kumimoji="0" lang="en-US" sz="800" b="0" i="0" u="none" strike="noStrike" kern="1200" cap="none" spc="30" normalizeH="0" baseline="0" noProof="0" smtClean="0">
                <a:ln>
                  <a:noFill/>
                </a:ln>
                <a:solidFill>
                  <a:srgbClr val="092E68"/>
                </a:solidFill>
                <a:effectLst/>
                <a:uLnTx/>
                <a:uFillTx/>
                <a:latin typeface="DM Sans"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r>
              <a:rPr kumimoji="0" lang="en-US" sz="800" b="0" i="0" u="none" strike="noStrike" kern="1200" cap="none" spc="30" normalizeH="0" baseline="0" noProof="0">
                <a:ln>
                  <a:noFill/>
                </a:ln>
                <a:solidFill>
                  <a:srgbClr val="092E68"/>
                </a:solidFill>
                <a:effectLst/>
                <a:uLnTx/>
                <a:uFillTx/>
                <a:latin typeface="DM Sans" pitchFamily="2" charset="77"/>
                <a:ea typeface="+mn-ea"/>
                <a:cs typeface="+mn-cs"/>
              </a:rPr>
              <a:t>   |   Centrinė projektų valdymo agentūra</a:t>
            </a:r>
            <a:endParaRPr kumimoji="0" lang="x-none" sz="800" b="0" i="0" u="none" strike="noStrike" kern="1200" cap="none" spc="30" normalizeH="0" baseline="0" noProof="0" dirty="0">
              <a:ln>
                <a:noFill/>
              </a:ln>
              <a:solidFill>
                <a:srgbClr val="092E68"/>
              </a:solidFill>
              <a:effectLst/>
              <a:uLnTx/>
              <a:uFillTx/>
              <a:latin typeface="DM Sans" pitchFamily="2" charset="77"/>
              <a:ea typeface="+mn-ea"/>
              <a:cs typeface="+mn-cs"/>
            </a:endParaRPr>
          </a:p>
        </p:txBody>
      </p:sp>
      <p:pic>
        <p:nvPicPr>
          <p:cNvPr id="14" name="Graphic 13" descr="Checklist with solid fill">
            <a:extLst>
              <a:ext uri="{FF2B5EF4-FFF2-40B4-BE49-F238E27FC236}">
                <a16:creationId xmlns:a16="http://schemas.microsoft.com/office/drawing/2014/main" id="{F93952E9-DB9B-CFCC-0A33-8844AE21B99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5917" y="1257652"/>
            <a:ext cx="914400" cy="914400"/>
          </a:xfrm>
          <a:prstGeom prst="rect">
            <a:avLst/>
          </a:prstGeom>
        </p:spPr>
      </p:pic>
      <p:pic>
        <p:nvPicPr>
          <p:cNvPr id="16" name="Graphic 15" descr="List with solid fill">
            <a:extLst>
              <a:ext uri="{FF2B5EF4-FFF2-40B4-BE49-F238E27FC236}">
                <a16:creationId xmlns:a16="http://schemas.microsoft.com/office/drawing/2014/main" id="{3723AA72-6FA7-9D1A-7F11-E156EA412EF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82895" y="2291553"/>
            <a:ext cx="914400" cy="914400"/>
          </a:xfrm>
          <a:prstGeom prst="rect">
            <a:avLst/>
          </a:prstGeom>
        </p:spPr>
      </p:pic>
      <p:pic>
        <p:nvPicPr>
          <p:cNvPr id="18" name="Graphic 17" descr="Paper with solid fill">
            <a:extLst>
              <a:ext uri="{FF2B5EF4-FFF2-40B4-BE49-F238E27FC236}">
                <a16:creationId xmlns:a16="http://schemas.microsoft.com/office/drawing/2014/main" id="{B1AA949D-6FD3-03CF-959B-2C3A65FDD4C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678782" y="3547757"/>
            <a:ext cx="914400" cy="914400"/>
          </a:xfrm>
          <a:prstGeom prst="rect">
            <a:avLst/>
          </a:prstGeom>
        </p:spPr>
      </p:pic>
      <p:pic>
        <p:nvPicPr>
          <p:cNvPr id="20" name="Graphic 19" descr="Quill with solid fill">
            <a:extLst>
              <a:ext uri="{FF2B5EF4-FFF2-40B4-BE49-F238E27FC236}">
                <a16:creationId xmlns:a16="http://schemas.microsoft.com/office/drawing/2014/main" id="{212D73F7-C4FD-C1FA-489A-01F9250E1F9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79952" y="5076890"/>
            <a:ext cx="646331" cy="646331"/>
          </a:xfrm>
          <a:prstGeom prst="rect">
            <a:avLst/>
          </a:prstGeom>
        </p:spPr>
      </p:pic>
      <p:sp>
        <p:nvSpPr>
          <p:cNvPr id="23" name="TextBox 22">
            <a:extLst>
              <a:ext uri="{FF2B5EF4-FFF2-40B4-BE49-F238E27FC236}">
                <a16:creationId xmlns:a16="http://schemas.microsoft.com/office/drawing/2014/main" id="{2FF57F08-4F36-44D2-44E7-3503953A40D4}"/>
              </a:ext>
            </a:extLst>
          </p:cNvPr>
          <p:cNvSpPr txBox="1"/>
          <p:nvPr/>
        </p:nvSpPr>
        <p:spPr>
          <a:xfrm>
            <a:off x="1860150" y="1391687"/>
            <a:ext cx="4150485" cy="646331"/>
          </a:xfrm>
          <a:prstGeom prst="rect">
            <a:avLst/>
          </a:prstGeom>
          <a:noFill/>
        </p:spPr>
        <p:txBody>
          <a:bodyPr wrap="square" rtlCol="0">
            <a:spAutoFit/>
          </a:bodyPr>
          <a:lstStyle/>
          <a:p>
            <a:r>
              <a:rPr lang="lt-LT" dirty="0"/>
              <a:t>Su PĮP turi būti pateikti Aprašo 2.26 p. nurodyti priedai</a:t>
            </a:r>
          </a:p>
        </p:txBody>
      </p:sp>
      <p:sp>
        <p:nvSpPr>
          <p:cNvPr id="24" name="TextBox 23">
            <a:extLst>
              <a:ext uri="{FF2B5EF4-FFF2-40B4-BE49-F238E27FC236}">
                <a16:creationId xmlns:a16="http://schemas.microsoft.com/office/drawing/2014/main" id="{CDFE0C4C-EF8B-19E8-23E5-08B05FA314B2}"/>
              </a:ext>
            </a:extLst>
          </p:cNvPr>
          <p:cNvSpPr txBox="1"/>
          <p:nvPr/>
        </p:nvSpPr>
        <p:spPr>
          <a:xfrm>
            <a:off x="3000595" y="2451493"/>
            <a:ext cx="4150485" cy="646331"/>
          </a:xfrm>
          <a:prstGeom prst="rect">
            <a:avLst/>
          </a:prstGeom>
          <a:noFill/>
        </p:spPr>
        <p:txBody>
          <a:bodyPr wrap="square" rtlCol="0">
            <a:spAutoFit/>
          </a:bodyPr>
          <a:lstStyle/>
          <a:p>
            <a:r>
              <a:rPr lang="lt-LT" dirty="0"/>
              <a:t>Jei yra poreikis – gali būti teikiami kiti (papildomi), Apraše nenurodyti priedai</a:t>
            </a:r>
          </a:p>
        </p:txBody>
      </p:sp>
      <p:sp>
        <p:nvSpPr>
          <p:cNvPr id="25" name="TextBox 24">
            <a:extLst>
              <a:ext uri="{FF2B5EF4-FFF2-40B4-BE49-F238E27FC236}">
                <a16:creationId xmlns:a16="http://schemas.microsoft.com/office/drawing/2014/main" id="{731C757C-0A1A-FC52-5424-B2BC1A00F06A}"/>
              </a:ext>
            </a:extLst>
          </p:cNvPr>
          <p:cNvSpPr txBox="1"/>
          <p:nvPr/>
        </p:nvSpPr>
        <p:spPr>
          <a:xfrm>
            <a:off x="3886138" y="3614402"/>
            <a:ext cx="4150485" cy="646331"/>
          </a:xfrm>
          <a:prstGeom prst="rect">
            <a:avLst/>
          </a:prstGeom>
          <a:noFill/>
        </p:spPr>
        <p:txBody>
          <a:bodyPr wrap="square" rtlCol="0">
            <a:spAutoFit/>
          </a:bodyPr>
          <a:lstStyle/>
          <a:p>
            <a:r>
              <a:rPr lang="lt-LT" dirty="0"/>
              <a:t>Priedai turi būti aiškiai sunumeruoti ir įvardinti</a:t>
            </a:r>
          </a:p>
        </p:txBody>
      </p:sp>
      <p:sp>
        <p:nvSpPr>
          <p:cNvPr id="27" name="TextBox 26">
            <a:extLst>
              <a:ext uri="{FF2B5EF4-FFF2-40B4-BE49-F238E27FC236}">
                <a16:creationId xmlns:a16="http://schemas.microsoft.com/office/drawing/2014/main" id="{29258C60-47F6-6D73-2000-4F0573BF2A93}"/>
              </a:ext>
            </a:extLst>
          </p:cNvPr>
          <p:cNvSpPr txBox="1"/>
          <p:nvPr/>
        </p:nvSpPr>
        <p:spPr>
          <a:xfrm>
            <a:off x="2149565" y="4803961"/>
            <a:ext cx="9421546" cy="1477328"/>
          </a:xfrm>
          <a:prstGeom prst="rect">
            <a:avLst/>
          </a:prstGeom>
          <a:noFill/>
        </p:spPr>
        <p:txBody>
          <a:bodyPr wrap="square" rtlCol="0">
            <a:spAutoFit/>
          </a:bodyPr>
          <a:lstStyle/>
          <a:p>
            <a:r>
              <a:rPr lang="lt-LT" dirty="0">
                <a:solidFill>
                  <a:srgbClr val="FF0000"/>
                </a:solidFill>
              </a:rPr>
              <a:t>Pažymime, kad projekto įgyvendinimui ir kultūros infrastruktūros objekto </a:t>
            </a:r>
            <a:r>
              <a:rPr lang="lt-LT" dirty="0" err="1">
                <a:solidFill>
                  <a:srgbClr val="FF0000"/>
                </a:solidFill>
              </a:rPr>
              <a:t>įveiklinimui</a:t>
            </a:r>
            <a:r>
              <a:rPr lang="lt-LT" dirty="0">
                <a:solidFill>
                  <a:srgbClr val="FF0000"/>
                </a:solidFill>
              </a:rPr>
              <a:t> privalomi projektavimo dokumentai turi būti parengti bei leidimai vykdyti tvarkomuosius paveldosaugos ir (arba) tvarkomuosius statybos ir (arba) statybos darbus turi būti išimti </a:t>
            </a:r>
            <a:r>
              <a:rPr lang="lt-LT" u="sng" dirty="0">
                <a:solidFill>
                  <a:srgbClr val="FF0000"/>
                </a:solidFill>
              </a:rPr>
              <a:t>iki </a:t>
            </a:r>
            <a:r>
              <a:rPr lang="lt-LT" dirty="0">
                <a:solidFill>
                  <a:srgbClr val="FF0000"/>
                </a:solidFill>
              </a:rPr>
              <a:t>kvietimo teikti PĮP termino pabaigos datos. </a:t>
            </a:r>
            <a:r>
              <a:rPr lang="lt-LT" u="sng" dirty="0">
                <a:solidFill>
                  <a:srgbClr val="FF0000"/>
                </a:solidFill>
              </a:rPr>
              <a:t>Nepateikus galiojančių dokumentų – PĮP bus atmestas.</a:t>
            </a:r>
            <a:endParaRPr lang="lt-LT" dirty="0">
              <a:solidFill>
                <a:srgbClr val="FF0000"/>
              </a:solidFill>
            </a:endParaRPr>
          </a:p>
        </p:txBody>
      </p:sp>
    </p:spTree>
    <p:extLst>
      <p:ext uri="{BB962C8B-B14F-4D97-AF65-F5344CB8AC3E}">
        <p14:creationId xmlns:p14="http://schemas.microsoft.com/office/powerpoint/2010/main" val="6462215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223CF16-6473-6CB1-2191-A3B5D41742E5}"/>
              </a:ext>
            </a:extLst>
          </p:cNvPr>
          <p:cNvSpPr>
            <a:spLocks noGrp="1"/>
          </p:cNvSpPr>
          <p:nvPr>
            <p:ph type="body" sz="quarter" idx="13"/>
          </p:nvPr>
        </p:nvSpPr>
        <p:spPr>
          <a:xfrm>
            <a:off x="1503118" y="629033"/>
            <a:ext cx="9537415" cy="646331"/>
          </a:xfrm>
        </p:spPr>
        <p:txBody>
          <a:bodyPr/>
          <a:lstStyle/>
          <a:p>
            <a:r>
              <a:rPr lang="lt-LT" sz="2800" dirty="0">
                <a:latin typeface="DM Sans" pitchFamily="2" charset="-70"/>
              </a:rPr>
              <a:t>PĮP (kartu su PĮP teikiami dokumentai: </a:t>
            </a:r>
            <a:r>
              <a:rPr lang="lt-LT" sz="2000" dirty="0">
                <a:latin typeface="DM Sans" pitchFamily="2" charset="-70"/>
              </a:rPr>
              <a:t>Investicijų projektas/sąnaudų ir naudos analizės skaičiuoklė. Aprašo 2.26 p.)</a:t>
            </a:r>
            <a:endParaRPr lang="x-none" sz="2000" dirty="0">
              <a:latin typeface="DM Sans" pitchFamily="2" charset="-70"/>
            </a:endParaRPr>
          </a:p>
        </p:txBody>
      </p:sp>
      <p:sp>
        <p:nvSpPr>
          <p:cNvPr id="4" name="Slide Number Placeholder 3">
            <a:extLst>
              <a:ext uri="{FF2B5EF4-FFF2-40B4-BE49-F238E27FC236}">
                <a16:creationId xmlns:a16="http://schemas.microsoft.com/office/drawing/2014/main" id="{A1794FBC-407D-F2DF-9CD1-3A849B992585}"/>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9A1DEF-F8CC-264F-9A7B-89BAB9CBC5C2}" type="slidenum">
              <a:rPr kumimoji="0" lang="en-US" sz="800" b="0" i="0" u="none" strike="noStrike" kern="1200" cap="none" spc="30" normalizeH="0" baseline="0" noProof="0" smtClean="0">
                <a:ln>
                  <a:noFill/>
                </a:ln>
                <a:solidFill>
                  <a:srgbClr val="092E68"/>
                </a:solidFill>
                <a:effectLst/>
                <a:uLnTx/>
                <a:uFillTx/>
                <a:latin typeface="DM Sans"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r>
              <a:rPr kumimoji="0" lang="en-US" sz="800" b="0" i="0" u="none" strike="noStrike" kern="1200" cap="none" spc="30" normalizeH="0" baseline="0" noProof="0">
                <a:ln>
                  <a:noFill/>
                </a:ln>
                <a:solidFill>
                  <a:srgbClr val="092E68"/>
                </a:solidFill>
                <a:effectLst/>
                <a:uLnTx/>
                <a:uFillTx/>
                <a:latin typeface="DM Sans" pitchFamily="2" charset="77"/>
                <a:ea typeface="+mn-ea"/>
                <a:cs typeface="+mn-cs"/>
              </a:rPr>
              <a:t>   |   Centrinė projektų valdymo agentūra</a:t>
            </a:r>
            <a:endParaRPr kumimoji="0" lang="x-none" sz="800" b="0" i="0" u="none" strike="noStrike" kern="1200" cap="none" spc="30" normalizeH="0" baseline="0" noProof="0" dirty="0">
              <a:ln>
                <a:noFill/>
              </a:ln>
              <a:solidFill>
                <a:srgbClr val="092E68"/>
              </a:solidFill>
              <a:effectLst/>
              <a:uLnTx/>
              <a:uFillTx/>
              <a:latin typeface="DM Sans" pitchFamily="2" charset="77"/>
              <a:ea typeface="+mn-ea"/>
              <a:cs typeface="+mn-cs"/>
            </a:endParaRPr>
          </a:p>
        </p:txBody>
      </p:sp>
      <p:sp>
        <p:nvSpPr>
          <p:cNvPr id="19" name="Freeform 98">
            <a:extLst>
              <a:ext uri="{FF2B5EF4-FFF2-40B4-BE49-F238E27FC236}">
                <a16:creationId xmlns:a16="http://schemas.microsoft.com/office/drawing/2014/main" id="{870D5DAC-9D87-36F4-9DA0-D6A8FF65B0D3}"/>
              </a:ext>
            </a:extLst>
          </p:cNvPr>
          <p:cNvSpPr/>
          <p:nvPr/>
        </p:nvSpPr>
        <p:spPr>
          <a:xfrm rot="2700006">
            <a:off x="4263314" y="2180430"/>
            <a:ext cx="1579150" cy="2021784"/>
          </a:xfrm>
          <a:custGeom>
            <a:avLst/>
            <a:gdLst>
              <a:gd name="f0" fmla="val 10800000"/>
              <a:gd name="f1" fmla="val 5400000"/>
              <a:gd name="f2" fmla="val 180"/>
              <a:gd name="f3" fmla="val w"/>
              <a:gd name="f4" fmla="val h"/>
              <a:gd name="f5" fmla="val 0"/>
              <a:gd name="f6" fmla="val 186"/>
              <a:gd name="f7" fmla="val 238"/>
              <a:gd name="f8" fmla="val 160"/>
              <a:gd name="f9" fmla="val 165"/>
              <a:gd name="f10" fmla="val 151"/>
              <a:gd name="f11" fmla="val 170"/>
              <a:gd name="f12" fmla="val 146"/>
              <a:gd name="f13" fmla="val 135"/>
              <a:gd name="f14" fmla="val 120"/>
              <a:gd name="f15" fmla="val 107"/>
              <a:gd name="f16" fmla="val 167"/>
              <a:gd name="f17" fmla="val 152"/>
              <a:gd name="f18" fmla="val 137"/>
              <a:gd name="f19" fmla="val 124"/>
              <a:gd name="f20" fmla="val 133"/>
              <a:gd name="f21" fmla="val 139"/>
              <a:gd name="f22" fmla="val 162"/>
              <a:gd name="f23" fmla="val 140"/>
              <a:gd name="f24" fmla="val 141"/>
              <a:gd name="f25" fmla="val 173"/>
              <a:gd name="f26" fmla="val 126"/>
              <a:gd name="f27" fmla="val 66"/>
              <a:gd name="f28" fmla="val 113"/>
              <a:gd name="f29" fmla="val 79"/>
              <a:gd name="f30" fmla="val 100"/>
              <a:gd name="f31" fmla="val 98"/>
              <a:gd name="f32" fmla="val 63"/>
              <a:gd name="f33" fmla="val 55"/>
              <a:gd name="f34" fmla="val 53"/>
              <a:gd name="f35" fmla="val 105"/>
              <a:gd name="f36" fmla="val 44"/>
              <a:gd name="f37" fmla="val 115"/>
              <a:gd name="f38" fmla="val 39"/>
              <a:gd name="f39" fmla="val 28"/>
              <a:gd name="f40" fmla="val 13"/>
              <a:gd name="f41" fmla="val 102"/>
              <a:gd name="f42" fmla="val 87"/>
              <a:gd name="f43" fmla="val 71"/>
              <a:gd name="f44" fmla="val 59"/>
              <a:gd name="f45" fmla="val 68"/>
              <a:gd name="f46" fmla="val 73"/>
              <a:gd name="f47" fmla="val 75"/>
              <a:gd name="f48" fmla="val 76"/>
              <a:gd name="f49" fmla="val 60"/>
              <a:gd name="f50" fmla="val 178"/>
              <a:gd name="f51" fmla="val 163"/>
              <a:gd name="f52" fmla="val 164"/>
              <a:gd name="f53" fmla="+- 0 0 -90"/>
              <a:gd name="f54" fmla="*/ f3 1 186"/>
              <a:gd name="f55" fmla="*/ f4 1 238"/>
              <a:gd name="f56" fmla="+- f7 0 f5"/>
              <a:gd name="f57" fmla="+- f6 0 f5"/>
              <a:gd name="f58" fmla="*/ f53 f0 1"/>
              <a:gd name="f59" fmla="*/ f57 1 186"/>
              <a:gd name="f60" fmla="*/ f56 1 238"/>
              <a:gd name="f61" fmla="*/ f58 1 f2"/>
              <a:gd name="f62" fmla="*/ 160 1 f59"/>
              <a:gd name="f63" fmla="*/ 165 1 f60"/>
              <a:gd name="f64" fmla="*/ 135 1 f59"/>
              <a:gd name="f65" fmla="*/ 180 1 f60"/>
              <a:gd name="f66" fmla="*/ 107 1 f59"/>
              <a:gd name="f67" fmla="*/ 152 1 f60"/>
              <a:gd name="f68" fmla="*/ 124 1 f60"/>
              <a:gd name="f69" fmla="*/ 139 1 f60"/>
              <a:gd name="f70" fmla="*/ 173 1 f59"/>
              <a:gd name="f71" fmla="*/ 66 1 f60"/>
              <a:gd name="f72" fmla="*/ 100 1 f59"/>
              <a:gd name="f73" fmla="*/ 53 1 f60"/>
              <a:gd name="f74" fmla="*/ 115 1 f59"/>
              <a:gd name="f75" fmla="*/ 28 1 f60"/>
              <a:gd name="f76" fmla="*/ 87 1 f59"/>
              <a:gd name="f77" fmla="*/ 0 1 f60"/>
              <a:gd name="f78" fmla="*/ 59 1 f59"/>
              <a:gd name="f79" fmla="*/ 73 1 f59"/>
              <a:gd name="f80" fmla="*/ 0 1 f59"/>
              <a:gd name="f81" fmla="*/ 238 1 f60"/>
              <a:gd name="f82" fmla="*/ f6 1 f59"/>
              <a:gd name="f83" fmla="*/ f7 1 f60"/>
              <a:gd name="f84" fmla="+- f61 0 f1"/>
              <a:gd name="f85" fmla="*/ f80 f54 1"/>
              <a:gd name="f86" fmla="*/ f82 f54 1"/>
              <a:gd name="f87" fmla="*/ f83 f55 1"/>
              <a:gd name="f88" fmla="*/ f77 f55 1"/>
              <a:gd name="f89" fmla="*/ f62 f54 1"/>
              <a:gd name="f90" fmla="*/ f63 f55 1"/>
              <a:gd name="f91" fmla="*/ f64 f54 1"/>
              <a:gd name="f92" fmla="*/ f65 f55 1"/>
              <a:gd name="f93" fmla="*/ f66 f54 1"/>
              <a:gd name="f94" fmla="*/ f67 f55 1"/>
              <a:gd name="f95" fmla="*/ f68 f55 1"/>
              <a:gd name="f96" fmla="*/ f69 f55 1"/>
              <a:gd name="f97" fmla="*/ f70 f54 1"/>
              <a:gd name="f98" fmla="*/ f71 f55 1"/>
              <a:gd name="f99" fmla="*/ f72 f54 1"/>
              <a:gd name="f100" fmla="*/ f73 f55 1"/>
              <a:gd name="f101" fmla="*/ f74 f54 1"/>
              <a:gd name="f102" fmla="*/ f75 f55 1"/>
              <a:gd name="f103" fmla="*/ f76 f54 1"/>
              <a:gd name="f104" fmla="*/ f78 f54 1"/>
              <a:gd name="f105" fmla="*/ f79 f54 1"/>
              <a:gd name="f106" fmla="*/ f81 f55 1"/>
            </a:gdLst>
            <a:ahLst/>
            <a:cxnLst>
              <a:cxn ang="3cd4">
                <a:pos x="hc" y="t"/>
              </a:cxn>
              <a:cxn ang="0">
                <a:pos x="r" y="vc"/>
              </a:cxn>
              <a:cxn ang="cd4">
                <a:pos x="hc" y="b"/>
              </a:cxn>
              <a:cxn ang="cd2">
                <a:pos x="l" y="vc"/>
              </a:cxn>
              <a:cxn ang="f84">
                <a:pos x="f89" y="f90"/>
              </a:cxn>
              <a:cxn ang="f84">
                <a:pos x="f91" y="f92"/>
              </a:cxn>
              <a:cxn ang="f84">
                <a:pos x="f93" y="f94"/>
              </a:cxn>
              <a:cxn ang="f84">
                <a:pos x="f91" y="f95"/>
              </a:cxn>
              <a:cxn ang="f84">
                <a:pos x="f89" y="f96"/>
              </a:cxn>
              <a:cxn ang="f84">
                <a:pos x="f97" y="f96"/>
              </a:cxn>
              <a:cxn ang="f84">
                <a:pos x="f97" y="f98"/>
              </a:cxn>
              <a:cxn ang="f84">
                <a:pos x="f99" y="f98"/>
              </a:cxn>
              <a:cxn ang="f84">
                <a:pos x="f99" y="f100"/>
              </a:cxn>
              <a:cxn ang="f84">
                <a:pos x="f101" y="f102"/>
              </a:cxn>
              <a:cxn ang="f84">
                <a:pos x="f103" y="f88"/>
              </a:cxn>
              <a:cxn ang="f84">
                <a:pos x="f104" y="f102"/>
              </a:cxn>
              <a:cxn ang="f84">
                <a:pos x="f105" y="f100"/>
              </a:cxn>
              <a:cxn ang="f84">
                <a:pos x="f105" y="f98"/>
              </a:cxn>
              <a:cxn ang="f84">
                <a:pos x="f85" y="f98"/>
              </a:cxn>
              <a:cxn ang="f84">
                <a:pos x="f85" y="f106"/>
              </a:cxn>
              <a:cxn ang="f84">
                <a:pos x="f97" y="f106"/>
              </a:cxn>
              <a:cxn ang="f84">
                <a:pos x="f97" y="f90"/>
              </a:cxn>
              <a:cxn ang="f84">
                <a:pos x="f89" y="f90"/>
              </a:cxn>
            </a:cxnLst>
            <a:rect l="f85" t="f88" r="f86" b="f87"/>
            <a:pathLst>
              <a:path w="186" h="238">
                <a:moveTo>
                  <a:pt x="f8" y="f9"/>
                </a:moveTo>
                <a:cubicBezTo>
                  <a:pt x="f10" y="f11"/>
                  <a:pt x="f12" y="f2"/>
                  <a:pt x="f13" y="f2"/>
                </a:cubicBezTo>
                <a:cubicBezTo>
                  <a:pt x="f14" y="f2"/>
                  <a:pt x="f15" y="f16"/>
                  <a:pt x="f15" y="f17"/>
                </a:cubicBezTo>
                <a:cubicBezTo>
                  <a:pt x="f15" y="f18"/>
                  <a:pt x="f14" y="f19"/>
                  <a:pt x="f13" y="f19"/>
                </a:cubicBezTo>
                <a:cubicBezTo>
                  <a:pt x="f12" y="f19"/>
                  <a:pt x="f10" y="f20"/>
                  <a:pt x="f8" y="f21"/>
                </a:cubicBezTo>
                <a:cubicBezTo>
                  <a:pt x="f22" y="f23"/>
                  <a:pt x="f11" y="f24"/>
                  <a:pt x="f25" y="f21"/>
                </a:cubicBezTo>
                <a:cubicBezTo>
                  <a:pt x="f6" y="f26"/>
                  <a:pt x="f25" y="f27"/>
                  <a:pt x="f25" y="f27"/>
                </a:cubicBezTo>
                <a:cubicBezTo>
                  <a:pt x="f25" y="f27"/>
                  <a:pt x="f28" y="f29"/>
                  <a:pt x="f30" y="f27"/>
                </a:cubicBezTo>
                <a:cubicBezTo>
                  <a:pt x="f31" y="f32"/>
                  <a:pt x="f31" y="f33"/>
                  <a:pt x="f30" y="f34"/>
                </a:cubicBezTo>
                <a:cubicBezTo>
                  <a:pt x="f35" y="f36"/>
                  <a:pt x="f37" y="f38"/>
                  <a:pt x="f37" y="f39"/>
                </a:cubicBezTo>
                <a:cubicBezTo>
                  <a:pt x="f37" y="f40"/>
                  <a:pt x="f41" y="f5"/>
                  <a:pt x="f42" y="f5"/>
                </a:cubicBezTo>
                <a:cubicBezTo>
                  <a:pt x="f43" y="f5"/>
                  <a:pt x="f44" y="f40"/>
                  <a:pt x="f44" y="f39"/>
                </a:cubicBezTo>
                <a:cubicBezTo>
                  <a:pt x="f44" y="f38"/>
                  <a:pt x="f45" y="f36"/>
                  <a:pt x="f46" y="f34"/>
                </a:cubicBezTo>
                <a:cubicBezTo>
                  <a:pt x="f47" y="f33"/>
                  <a:pt x="f48" y="f32"/>
                  <a:pt x="f46" y="f27"/>
                </a:cubicBezTo>
                <a:cubicBezTo>
                  <a:pt x="f49" y="f29"/>
                  <a:pt x="f5" y="f27"/>
                  <a:pt x="f5" y="f27"/>
                </a:cubicBezTo>
                <a:cubicBezTo>
                  <a:pt x="f5" y="f7"/>
                  <a:pt x="f5" y="f7"/>
                  <a:pt x="f5" y="f7"/>
                </a:cubicBezTo>
                <a:cubicBezTo>
                  <a:pt x="f25" y="f7"/>
                  <a:pt x="f25" y="f7"/>
                  <a:pt x="f25" y="f7"/>
                </a:cubicBezTo>
                <a:cubicBezTo>
                  <a:pt x="f25" y="f7"/>
                  <a:pt x="f6" y="f50"/>
                  <a:pt x="f25" y="f9"/>
                </a:cubicBezTo>
                <a:cubicBezTo>
                  <a:pt x="f11" y="f51"/>
                  <a:pt x="f22" y="f52"/>
                  <a:pt x="f8" y="f9"/>
                </a:cubicBezTo>
                <a:close/>
              </a:path>
            </a:pathLst>
          </a:custGeom>
          <a:solidFill>
            <a:srgbClr val="176490"/>
          </a:solidFill>
          <a:ln w="19046" cap="flat">
            <a:solidFill>
              <a:srgbClr val="FFFFFF"/>
            </a:solidFill>
            <a:prstDash val="solid"/>
            <a:round/>
          </a:ln>
        </p:spPr>
        <p:txBody>
          <a:bodyPr vert="horz" wrap="square" lIns="121916" tIns="60963" rIns="121916" bIns="60963" anchor="t" anchorCtr="0" compatLnSpc="1">
            <a:noAutofit/>
          </a:bodyPr>
          <a:lstStyle/>
          <a:p>
            <a:pPr marL="0" marR="0" lvl="0" indent="0" algn="l" defTabSz="1219169"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2400" b="0" i="0" u="none" strike="noStrike" kern="1200" cap="none" spc="0" normalizeH="0" baseline="0" noProof="0" dirty="0">
              <a:ln>
                <a:noFill/>
              </a:ln>
              <a:solidFill>
                <a:srgbClr val="262626"/>
              </a:solidFill>
              <a:effectLst/>
              <a:uLnTx/>
              <a:uFillTx/>
              <a:latin typeface="Calibri"/>
              <a:ea typeface="+mn-ea"/>
              <a:cs typeface="+mn-cs"/>
            </a:endParaRPr>
          </a:p>
        </p:txBody>
      </p:sp>
      <p:sp>
        <p:nvSpPr>
          <p:cNvPr id="21" name="Freeform 99">
            <a:extLst>
              <a:ext uri="{FF2B5EF4-FFF2-40B4-BE49-F238E27FC236}">
                <a16:creationId xmlns:a16="http://schemas.microsoft.com/office/drawing/2014/main" id="{19678CC8-06C9-84A1-E15E-D725F2FF8E1B}"/>
              </a:ext>
            </a:extLst>
          </p:cNvPr>
          <p:cNvSpPr/>
          <p:nvPr/>
        </p:nvSpPr>
        <p:spPr>
          <a:xfrm rot="2700006">
            <a:off x="4682803" y="3362826"/>
            <a:ext cx="2021784" cy="1573161"/>
          </a:xfrm>
          <a:custGeom>
            <a:avLst/>
            <a:gdLst>
              <a:gd name="f0" fmla="val 10800000"/>
              <a:gd name="f1" fmla="val 5400000"/>
              <a:gd name="f2" fmla="val 180"/>
              <a:gd name="f3" fmla="val w"/>
              <a:gd name="f4" fmla="val h"/>
              <a:gd name="f5" fmla="val 0"/>
              <a:gd name="f6" fmla="val 238"/>
              <a:gd name="f7" fmla="val 185"/>
              <a:gd name="f8" fmla="val 165"/>
              <a:gd name="f9" fmla="val 13"/>
              <a:gd name="f10" fmla="val 163"/>
              <a:gd name="f11" fmla="val 15"/>
              <a:gd name="f12" fmla="val 164"/>
              <a:gd name="f13" fmla="val 23"/>
              <a:gd name="f14" fmla="val 26"/>
              <a:gd name="f15" fmla="val 170"/>
              <a:gd name="f16" fmla="val 34"/>
              <a:gd name="f17" fmla="val 40"/>
              <a:gd name="f18" fmla="val 50"/>
              <a:gd name="f19" fmla="val 66"/>
              <a:gd name="f20" fmla="val 167"/>
              <a:gd name="f21" fmla="val 78"/>
              <a:gd name="f22" fmla="val 152"/>
              <a:gd name="f23" fmla="val 136"/>
              <a:gd name="f24" fmla="val 124"/>
              <a:gd name="f25" fmla="val 133"/>
              <a:gd name="f26" fmla="val 138"/>
              <a:gd name="f27" fmla="val 140"/>
              <a:gd name="f28" fmla="val 141"/>
              <a:gd name="f29" fmla="val 126"/>
              <a:gd name="f30" fmla="val 79"/>
              <a:gd name="f31" fmla="val 73"/>
              <a:gd name="f32" fmla="val 86"/>
              <a:gd name="f33" fmla="val 63"/>
              <a:gd name="f34" fmla="val 88"/>
              <a:gd name="f35" fmla="val 55"/>
              <a:gd name="f36" fmla="val 87"/>
              <a:gd name="f37" fmla="val 53"/>
              <a:gd name="f38" fmla="val 44"/>
              <a:gd name="f39" fmla="val 80"/>
              <a:gd name="f40" fmla="val 39"/>
              <a:gd name="f41" fmla="val 71"/>
              <a:gd name="f42" fmla="val 28"/>
              <a:gd name="f43" fmla="val 84"/>
              <a:gd name="f44" fmla="val 99"/>
              <a:gd name="f45" fmla="val 114"/>
              <a:gd name="f46" fmla="val 127"/>
              <a:gd name="f47" fmla="val 117"/>
              <a:gd name="f48" fmla="val 112"/>
              <a:gd name="f49" fmla="val 111"/>
              <a:gd name="f50" fmla="val 110"/>
              <a:gd name="f51" fmla="val 125"/>
              <a:gd name="f52" fmla="val 178"/>
              <a:gd name="f53" fmla="+- 0 0 -90"/>
              <a:gd name="f54" fmla="*/ f3 1 238"/>
              <a:gd name="f55" fmla="*/ f4 1 185"/>
              <a:gd name="f56" fmla="+- f7 0 f5"/>
              <a:gd name="f57" fmla="+- f6 0 f5"/>
              <a:gd name="f58" fmla="*/ f53 f0 1"/>
              <a:gd name="f59" fmla="*/ f57 1 238"/>
              <a:gd name="f60" fmla="*/ f56 1 185"/>
              <a:gd name="f61" fmla="*/ f58 1 f2"/>
              <a:gd name="f62" fmla="*/ 165 1 f59"/>
              <a:gd name="f63" fmla="*/ 13 1 f60"/>
              <a:gd name="f64" fmla="*/ 26 1 f60"/>
              <a:gd name="f65" fmla="*/ 180 1 f59"/>
              <a:gd name="f66" fmla="*/ 50 1 f60"/>
              <a:gd name="f67" fmla="*/ 152 1 f59"/>
              <a:gd name="f68" fmla="*/ 78 1 f60"/>
              <a:gd name="f69" fmla="*/ 124 1 f59"/>
              <a:gd name="f70" fmla="*/ 138 1 f59"/>
              <a:gd name="f71" fmla="*/ 66 1 f59"/>
              <a:gd name="f72" fmla="*/ 86 1 f60"/>
              <a:gd name="f73" fmla="*/ 53 1 f59"/>
              <a:gd name="f74" fmla="*/ 28 1 f59"/>
              <a:gd name="f75" fmla="*/ 71 1 f60"/>
              <a:gd name="f76" fmla="*/ 0 1 f59"/>
              <a:gd name="f77" fmla="*/ 99 1 f60"/>
              <a:gd name="f78" fmla="*/ 127 1 f60"/>
              <a:gd name="f79" fmla="*/ 112 1 f60"/>
              <a:gd name="f80" fmla="*/ 185 1 f60"/>
              <a:gd name="f81" fmla="*/ 238 1 f59"/>
              <a:gd name="f82" fmla="*/ f6 1 f59"/>
              <a:gd name="f83" fmla="*/ 0 1 f60"/>
              <a:gd name="f84" fmla="*/ f7 1 f60"/>
              <a:gd name="f85" fmla="+- f61 0 f1"/>
              <a:gd name="f86" fmla="*/ f76 f54 1"/>
              <a:gd name="f87" fmla="*/ f82 f54 1"/>
              <a:gd name="f88" fmla="*/ f84 f55 1"/>
              <a:gd name="f89" fmla="*/ f83 f55 1"/>
              <a:gd name="f90" fmla="*/ f62 f54 1"/>
              <a:gd name="f91" fmla="*/ f63 f55 1"/>
              <a:gd name="f92" fmla="*/ f64 f55 1"/>
              <a:gd name="f93" fmla="*/ f65 f54 1"/>
              <a:gd name="f94" fmla="*/ f66 f55 1"/>
              <a:gd name="f95" fmla="*/ f67 f54 1"/>
              <a:gd name="f96" fmla="*/ f68 f55 1"/>
              <a:gd name="f97" fmla="*/ f69 f54 1"/>
              <a:gd name="f98" fmla="*/ f70 f54 1"/>
              <a:gd name="f99" fmla="*/ f71 f54 1"/>
              <a:gd name="f100" fmla="*/ f72 f55 1"/>
              <a:gd name="f101" fmla="*/ f73 f54 1"/>
              <a:gd name="f102" fmla="*/ f74 f54 1"/>
              <a:gd name="f103" fmla="*/ f75 f55 1"/>
              <a:gd name="f104" fmla="*/ f77 f55 1"/>
              <a:gd name="f105" fmla="*/ f78 f55 1"/>
              <a:gd name="f106" fmla="*/ f79 f55 1"/>
              <a:gd name="f107" fmla="*/ f80 f55 1"/>
              <a:gd name="f108" fmla="*/ f81 f54 1"/>
            </a:gdLst>
            <a:ahLst/>
            <a:cxnLst>
              <a:cxn ang="3cd4">
                <a:pos x="hc" y="t"/>
              </a:cxn>
              <a:cxn ang="0">
                <a:pos x="r" y="vc"/>
              </a:cxn>
              <a:cxn ang="cd4">
                <a:pos x="hc" y="b"/>
              </a:cxn>
              <a:cxn ang="cd2">
                <a:pos x="l" y="vc"/>
              </a:cxn>
              <a:cxn ang="f85">
                <a:pos x="f90" y="f91"/>
              </a:cxn>
              <a:cxn ang="f85">
                <a:pos x="f90" y="f92"/>
              </a:cxn>
              <a:cxn ang="f85">
                <a:pos x="f93" y="f94"/>
              </a:cxn>
              <a:cxn ang="f85">
                <a:pos x="f95" y="f96"/>
              </a:cxn>
              <a:cxn ang="f85">
                <a:pos x="f97" y="f94"/>
              </a:cxn>
              <a:cxn ang="f85">
                <a:pos x="f98" y="f92"/>
              </a:cxn>
              <a:cxn ang="f85">
                <a:pos x="f98" y="f91"/>
              </a:cxn>
              <a:cxn ang="f85">
                <a:pos x="f99" y="f91"/>
              </a:cxn>
              <a:cxn ang="f85">
                <a:pos x="f99" y="f100"/>
              </a:cxn>
              <a:cxn ang="f85">
                <a:pos x="f101" y="f100"/>
              </a:cxn>
              <a:cxn ang="f85">
                <a:pos x="f102" y="f103"/>
              </a:cxn>
              <a:cxn ang="f85">
                <a:pos x="f86" y="f104"/>
              </a:cxn>
              <a:cxn ang="f85">
                <a:pos x="f102" y="f105"/>
              </a:cxn>
              <a:cxn ang="f85">
                <a:pos x="f101" y="f106"/>
              </a:cxn>
              <a:cxn ang="f85">
                <a:pos x="f99" y="f106"/>
              </a:cxn>
              <a:cxn ang="f85">
                <a:pos x="f99" y="f107"/>
              </a:cxn>
              <a:cxn ang="f85">
                <a:pos x="f108" y="f107"/>
              </a:cxn>
              <a:cxn ang="f85">
                <a:pos x="f108" y="f91"/>
              </a:cxn>
              <a:cxn ang="f85">
                <a:pos x="f90" y="f91"/>
              </a:cxn>
            </a:cxnLst>
            <a:rect l="f86" t="f89" r="f87" b="f88"/>
            <a:pathLst>
              <a:path w="238" h="185">
                <a:moveTo>
                  <a:pt x="f8" y="f9"/>
                </a:moveTo>
                <a:cubicBezTo>
                  <a:pt x="f10" y="f11"/>
                  <a:pt x="f12" y="f13"/>
                  <a:pt x="f8" y="f14"/>
                </a:cubicBezTo>
                <a:cubicBezTo>
                  <a:pt x="f15" y="f16"/>
                  <a:pt x="f2" y="f17"/>
                  <a:pt x="f2" y="f18"/>
                </a:cubicBezTo>
                <a:cubicBezTo>
                  <a:pt x="f2" y="f19"/>
                  <a:pt x="f20" y="f21"/>
                  <a:pt x="f22" y="f21"/>
                </a:cubicBezTo>
                <a:cubicBezTo>
                  <a:pt x="f23" y="f21"/>
                  <a:pt x="f24" y="f19"/>
                  <a:pt x="f24" y="f18"/>
                </a:cubicBezTo>
                <a:cubicBezTo>
                  <a:pt x="f24" y="f17"/>
                  <a:pt x="f25" y="f16"/>
                  <a:pt x="f26" y="f14"/>
                </a:cubicBezTo>
                <a:cubicBezTo>
                  <a:pt x="f27" y="f13"/>
                  <a:pt x="f28" y="f11"/>
                  <a:pt x="f26" y="f9"/>
                </a:cubicBezTo>
                <a:cubicBezTo>
                  <a:pt x="f29" y="f5"/>
                  <a:pt x="f19" y="f9"/>
                  <a:pt x="f19" y="f9"/>
                </a:cubicBezTo>
                <a:cubicBezTo>
                  <a:pt x="f19" y="f9"/>
                  <a:pt x="f30" y="f31"/>
                  <a:pt x="f19" y="f32"/>
                </a:cubicBezTo>
                <a:cubicBezTo>
                  <a:pt x="f33" y="f34"/>
                  <a:pt x="f35" y="f36"/>
                  <a:pt x="f37" y="f32"/>
                </a:cubicBezTo>
                <a:cubicBezTo>
                  <a:pt x="f38" y="f39"/>
                  <a:pt x="f40" y="f41"/>
                  <a:pt x="f42" y="f41"/>
                </a:cubicBezTo>
                <a:cubicBezTo>
                  <a:pt x="f9" y="f41"/>
                  <a:pt x="f5" y="f43"/>
                  <a:pt x="f5" y="f44"/>
                </a:cubicBezTo>
                <a:cubicBezTo>
                  <a:pt x="f5" y="f45"/>
                  <a:pt x="f9" y="f46"/>
                  <a:pt x="f42" y="f46"/>
                </a:cubicBezTo>
                <a:cubicBezTo>
                  <a:pt x="f40" y="f46"/>
                  <a:pt x="f38" y="f47"/>
                  <a:pt x="f37" y="f48"/>
                </a:cubicBezTo>
                <a:cubicBezTo>
                  <a:pt x="f35" y="f49"/>
                  <a:pt x="f33" y="f50"/>
                  <a:pt x="f19" y="f48"/>
                </a:cubicBezTo>
                <a:cubicBezTo>
                  <a:pt x="f30" y="f51"/>
                  <a:pt x="f19" y="f7"/>
                  <a:pt x="f19" y="f7"/>
                </a:cubicBezTo>
                <a:cubicBezTo>
                  <a:pt x="f6" y="f7"/>
                  <a:pt x="f6" y="f7"/>
                  <a:pt x="f6" y="f7"/>
                </a:cubicBezTo>
                <a:cubicBezTo>
                  <a:pt x="f6" y="f9"/>
                  <a:pt x="f6" y="f9"/>
                  <a:pt x="f6" y="f9"/>
                </a:cubicBezTo>
                <a:cubicBezTo>
                  <a:pt x="f6" y="f9"/>
                  <a:pt x="f52" y="f5"/>
                  <a:pt x="f8" y="f9"/>
                </a:cubicBezTo>
                <a:close/>
              </a:path>
            </a:pathLst>
          </a:custGeom>
          <a:solidFill>
            <a:srgbClr val="52C3CB"/>
          </a:solidFill>
          <a:ln w="19046" cap="flat">
            <a:solidFill>
              <a:srgbClr val="FFFFFF"/>
            </a:solidFill>
            <a:prstDash val="solid"/>
            <a:round/>
          </a:ln>
        </p:spPr>
        <p:txBody>
          <a:bodyPr vert="horz" wrap="square" lIns="121916" tIns="60963" rIns="121916" bIns="60963" anchor="t" anchorCtr="0" compatLnSpc="1">
            <a:noAutofit/>
          </a:bodyPr>
          <a:lstStyle/>
          <a:p>
            <a:pPr marL="0" marR="0" lvl="0" indent="0" algn="l" defTabSz="1219169"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2400" b="0" i="0" u="none" strike="noStrike" kern="1200" cap="none" spc="0" normalizeH="0" baseline="0" noProof="0" dirty="0">
              <a:ln>
                <a:noFill/>
              </a:ln>
              <a:solidFill>
                <a:srgbClr val="262626"/>
              </a:solidFill>
              <a:effectLst/>
              <a:uLnTx/>
              <a:uFillTx/>
              <a:latin typeface="Calibri"/>
              <a:ea typeface="+mn-ea"/>
              <a:cs typeface="+mn-cs"/>
            </a:endParaRPr>
          </a:p>
        </p:txBody>
      </p:sp>
      <p:sp>
        <p:nvSpPr>
          <p:cNvPr id="22" name="Freeform 100">
            <a:extLst>
              <a:ext uri="{FF2B5EF4-FFF2-40B4-BE49-F238E27FC236}">
                <a16:creationId xmlns:a16="http://schemas.microsoft.com/office/drawing/2014/main" id="{A86D1D8A-3220-35E6-438B-1F2FD4CF3616}"/>
              </a:ext>
            </a:extLst>
          </p:cNvPr>
          <p:cNvSpPr/>
          <p:nvPr/>
        </p:nvSpPr>
        <p:spPr>
          <a:xfrm rot="2700006">
            <a:off x="5867246" y="2495542"/>
            <a:ext cx="1573170" cy="2021784"/>
          </a:xfrm>
          <a:custGeom>
            <a:avLst/>
            <a:gdLst>
              <a:gd name="f0" fmla="val 10800000"/>
              <a:gd name="f1" fmla="val 5400000"/>
              <a:gd name="f2" fmla="val 180"/>
              <a:gd name="f3" fmla="val w"/>
              <a:gd name="f4" fmla="val h"/>
              <a:gd name="f5" fmla="val 0"/>
              <a:gd name="f6" fmla="val 185"/>
              <a:gd name="f7" fmla="val 238"/>
              <a:gd name="f8" fmla="val 173"/>
              <a:gd name="f9" fmla="val 13"/>
              <a:gd name="f10" fmla="val 60"/>
              <a:gd name="f11" fmla="val 73"/>
              <a:gd name="f12" fmla="val 15"/>
              <a:gd name="f13" fmla="val 76"/>
              <a:gd name="f14" fmla="val 23"/>
              <a:gd name="f15" fmla="val 75"/>
              <a:gd name="f16" fmla="val 26"/>
              <a:gd name="f17" fmla="val 34"/>
              <a:gd name="f18" fmla="val 68"/>
              <a:gd name="f19" fmla="val 40"/>
              <a:gd name="f20" fmla="val 59"/>
              <a:gd name="f21" fmla="val 50"/>
              <a:gd name="f22" fmla="val 66"/>
              <a:gd name="f23" fmla="val 78"/>
              <a:gd name="f24" fmla="val 71"/>
              <a:gd name="f25" fmla="val 87"/>
              <a:gd name="f26" fmla="val 102"/>
              <a:gd name="f27" fmla="val 115"/>
              <a:gd name="f28" fmla="val 105"/>
              <a:gd name="f29" fmla="val 100"/>
              <a:gd name="f30" fmla="val 98"/>
              <a:gd name="f31" fmla="val 113"/>
              <a:gd name="f32" fmla="val 160"/>
              <a:gd name="f33" fmla="val 85"/>
              <a:gd name="f34" fmla="val 88"/>
              <a:gd name="f35" fmla="val 175"/>
              <a:gd name="f36" fmla="val 183"/>
              <a:gd name="f37" fmla="val 186"/>
              <a:gd name="f38" fmla="val 80"/>
              <a:gd name="f39" fmla="val 194"/>
              <a:gd name="f40" fmla="val 200"/>
              <a:gd name="f41" fmla="val 210"/>
              <a:gd name="f42" fmla="val 226"/>
              <a:gd name="f43" fmla="val 83"/>
              <a:gd name="f44" fmla="val 99"/>
              <a:gd name="f45" fmla="val 114"/>
              <a:gd name="f46" fmla="val 127"/>
              <a:gd name="f47" fmla="val 117"/>
              <a:gd name="f48" fmla="val 112"/>
              <a:gd name="f49" fmla="val 111"/>
              <a:gd name="f50" fmla="val 110"/>
              <a:gd name="f51" fmla="val 125"/>
              <a:gd name="f52" fmla="+- 0 0 -90"/>
              <a:gd name="f53" fmla="*/ f3 1 185"/>
              <a:gd name="f54" fmla="*/ f4 1 238"/>
              <a:gd name="f55" fmla="+- f7 0 f5"/>
              <a:gd name="f56" fmla="+- f6 0 f5"/>
              <a:gd name="f57" fmla="*/ f52 f0 1"/>
              <a:gd name="f58" fmla="*/ f56 1 185"/>
              <a:gd name="f59" fmla="*/ f55 1 238"/>
              <a:gd name="f60" fmla="*/ f57 1 f2"/>
              <a:gd name="f61" fmla="*/ 185 1 f58"/>
              <a:gd name="f62" fmla="*/ 173 1 f59"/>
              <a:gd name="f63" fmla="*/ 0 1 f59"/>
              <a:gd name="f64" fmla="*/ 13 1 f58"/>
              <a:gd name="f65" fmla="*/ 73 1 f59"/>
              <a:gd name="f66" fmla="*/ 26 1 f58"/>
              <a:gd name="f67" fmla="*/ 50 1 f58"/>
              <a:gd name="f68" fmla="*/ 59 1 f59"/>
              <a:gd name="f69" fmla="*/ 78 1 f58"/>
              <a:gd name="f70" fmla="*/ 87 1 f59"/>
              <a:gd name="f71" fmla="*/ 115 1 f59"/>
              <a:gd name="f72" fmla="*/ 100 1 f59"/>
              <a:gd name="f73" fmla="*/ 85 1 f58"/>
              <a:gd name="f74" fmla="*/ 186 1 f59"/>
              <a:gd name="f75" fmla="*/ 71 1 f58"/>
              <a:gd name="f76" fmla="*/ 210 1 f59"/>
              <a:gd name="f77" fmla="*/ 99 1 f58"/>
              <a:gd name="f78" fmla="*/ 238 1 f59"/>
              <a:gd name="f79" fmla="*/ 127 1 f58"/>
              <a:gd name="f80" fmla="*/ 112 1 f58"/>
              <a:gd name="f81" fmla="*/ 0 1 f58"/>
              <a:gd name="f82" fmla="*/ f6 1 f58"/>
              <a:gd name="f83" fmla="*/ f7 1 f59"/>
              <a:gd name="f84" fmla="+- f60 0 f1"/>
              <a:gd name="f85" fmla="*/ f81 f53 1"/>
              <a:gd name="f86" fmla="*/ f82 f53 1"/>
              <a:gd name="f87" fmla="*/ f83 f54 1"/>
              <a:gd name="f88" fmla="*/ f63 f54 1"/>
              <a:gd name="f89" fmla="*/ f61 f53 1"/>
              <a:gd name="f90" fmla="*/ f62 f54 1"/>
              <a:gd name="f91" fmla="*/ f64 f53 1"/>
              <a:gd name="f92" fmla="*/ f65 f54 1"/>
              <a:gd name="f93" fmla="*/ f66 f53 1"/>
              <a:gd name="f94" fmla="*/ f67 f53 1"/>
              <a:gd name="f95" fmla="*/ f68 f54 1"/>
              <a:gd name="f96" fmla="*/ f69 f53 1"/>
              <a:gd name="f97" fmla="*/ f70 f54 1"/>
              <a:gd name="f98" fmla="*/ f71 f54 1"/>
              <a:gd name="f99" fmla="*/ f72 f54 1"/>
              <a:gd name="f100" fmla="*/ f73 f53 1"/>
              <a:gd name="f101" fmla="*/ f74 f54 1"/>
              <a:gd name="f102" fmla="*/ f75 f53 1"/>
              <a:gd name="f103" fmla="*/ f76 f54 1"/>
              <a:gd name="f104" fmla="*/ f77 f53 1"/>
              <a:gd name="f105" fmla="*/ f78 f54 1"/>
              <a:gd name="f106" fmla="*/ f79 f53 1"/>
              <a:gd name="f107" fmla="*/ f80 f53 1"/>
            </a:gdLst>
            <a:ahLst/>
            <a:cxnLst>
              <a:cxn ang="3cd4">
                <a:pos x="hc" y="t"/>
              </a:cxn>
              <a:cxn ang="0">
                <a:pos x="r" y="vc"/>
              </a:cxn>
              <a:cxn ang="cd4">
                <a:pos x="hc" y="b"/>
              </a:cxn>
              <a:cxn ang="cd2">
                <a:pos x="l" y="vc"/>
              </a:cxn>
              <a:cxn ang="f84">
                <a:pos x="f89" y="f90"/>
              </a:cxn>
              <a:cxn ang="f84">
                <a:pos x="f89" y="f88"/>
              </a:cxn>
              <a:cxn ang="f84">
                <a:pos x="f91" y="f88"/>
              </a:cxn>
              <a:cxn ang="f84">
                <a:pos x="f91" y="f92"/>
              </a:cxn>
              <a:cxn ang="f84">
                <a:pos x="f93" y="f92"/>
              </a:cxn>
              <a:cxn ang="f84">
                <a:pos x="f94" y="f95"/>
              </a:cxn>
              <a:cxn ang="f84">
                <a:pos x="f96" y="f97"/>
              </a:cxn>
              <a:cxn ang="f84">
                <a:pos x="f94" y="f98"/>
              </a:cxn>
              <a:cxn ang="f84">
                <a:pos x="f93" y="f99"/>
              </a:cxn>
              <a:cxn ang="f84">
                <a:pos x="f91" y="f99"/>
              </a:cxn>
              <a:cxn ang="f84">
                <a:pos x="f91" y="f90"/>
              </a:cxn>
              <a:cxn ang="f84">
                <a:pos x="f100" y="f90"/>
              </a:cxn>
              <a:cxn ang="f84">
                <a:pos x="f100" y="f101"/>
              </a:cxn>
              <a:cxn ang="f84">
                <a:pos x="f102" y="f103"/>
              </a:cxn>
              <a:cxn ang="f84">
                <a:pos x="f104" y="f105"/>
              </a:cxn>
              <a:cxn ang="f84">
                <a:pos x="f106" y="f103"/>
              </a:cxn>
              <a:cxn ang="f84">
                <a:pos x="f107" y="f101"/>
              </a:cxn>
              <a:cxn ang="f84">
                <a:pos x="f107" y="f90"/>
              </a:cxn>
              <a:cxn ang="f84">
                <a:pos x="f89" y="f90"/>
              </a:cxn>
            </a:cxnLst>
            <a:rect l="f85" t="f88" r="f86" b="f87"/>
            <a:pathLst>
              <a:path w="185" h="238">
                <a:moveTo>
                  <a:pt x="f6" y="f8"/>
                </a:moveTo>
                <a:cubicBezTo>
                  <a:pt x="f6" y="f5"/>
                  <a:pt x="f6" y="f5"/>
                  <a:pt x="f6" y="f5"/>
                </a:cubicBezTo>
                <a:cubicBezTo>
                  <a:pt x="f9" y="f5"/>
                  <a:pt x="f9" y="f5"/>
                  <a:pt x="f9" y="f5"/>
                </a:cubicBezTo>
                <a:cubicBezTo>
                  <a:pt x="f9" y="f5"/>
                  <a:pt x="f5" y="f10"/>
                  <a:pt x="f9" y="f11"/>
                </a:cubicBezTo>
                <a:cubicBezTo>
                  <a:pt x="f12" y="f13"/>
                  <a:pt x="f14" y="f15"/>
                  <a:pt x="f16" y="f11"/>
                </a:cubicBezTo>
                <a:cubicBezTo>
                  <a:pt x="f17" y="f18"/>
                  <a:pt x="f19" y="f20"/>
                  <a:pt x="f21" y="f20"/>
                </a:cubicBezTo>
                <a:cubicBezTo>
                  <a:pt x="f22" y="f20"/>
                  <a:pt x="f23" y="f24"/>
                  <a:pt x="f23" y="f25"/>
                </a:cubicBezTo>
                <a:cubicBezTo>
                  <a:pt x="f23" y="f26"/>
                  <a:pt x="f22" y="f27"/>
                  <a:pt x="f21" y="f27"/>
                </a:cubicBezTo>
                <a:cubicBezTo>
                  <a:pt x="f19" y="f27"/>
                  <a:pt x="f17" y="f28"/>
                  <a:pt x="f16" y="f29"/>
                </a:cubicBezTo>
                <a:cubicBezTo>
                  <a:pt x="f14" y="f30"/>
                  <a:pt x="f12" y="f30"/>
                  <a:pt x="f9" y="f29"/>
                </a:cubicBezTo>
                <a:cubicBezTo>
                  <a:pt x="f5" y="f31"/>
                  <a:pt x="f9" y="f8"/>
                  <a:pt x="f9" y="f8"/>
                </a:cubicBezTo>
                <a:cubicBezTo>
                  <a:pt x="f9" y="f8"/>
                  <a:pt x="f11" y="f32"/>
                  <a:pt x="f33" y="f8"/>
                </a:cubicBezTo>
                <a:cubicBezTo>
                  <a:pt x="f34" y="f35"/>
                  <a:pt x="f25" y="f36"/>
                  <a:pt x="f33" y="f37"/>
                </a:cubicBezTo>
                <a:cubicBezTo>
                  <a:pt x="f38" y="f39"/>
                  <a:pt x="f24" y="f40"/>
                  <a:pt x="f24" y="f41"/>
                </a:cubicBezTo>
                <a:cubicBezTo>
                  <a:pt x="f24" y="f42"/>
                  <a:pt x="f43" y="f7"/>
                  <a:pt x="f44" y="f7"/>
                </a:cubicBezTo>
                <a:cubicBezTo>
                  <a:pt x="f45" y="f7"/>
                  <a:pt x="f46" y="f42"/>
                  <a:pt x="f46" y="f41"/>
                </a:cubicBezTo>
                <a:cubicBezTo>
                  <a:pt x="f46" y="f40"/>
                  <a:pt x="f47" y="f39"/>
                  <a:pt x="f48" y="f37"/>
                </a:cubicBezTo>
                <a:cubicBezTo>
                  <a:pt x="f49" y="f36"/>
                  <a:pt x="f50" y="f35"/>
                  <a:pt x="f48" y="f8"/>
                </a:cubicBezTo>
                <a:cubicBezTo>
                  <a:pt x="f51" y="f32"/>
                  <a:pt x="f6" y="f8"/>
                  <a:pt x="f6" y="f8"/>
                </a:cubicBezTo>
                <a:close/>
              </a:path>
            </a:pathLst>
          </a:custGeom>
          <a:solidFill>
            <a:srgbClr val="1AA4BE"/>
          </a:solidFill>
          <a:ln w="19046" cap="flat">
            <a:solidFill>
              <a:srgbClr val="FFFFFF"/>
            </a:solidFill>
            <a:prstDash val="solid"/>
            <a:round/>
          </a:ln>
        </p:spPr>
        <p:txBody>
          <a:bodyPr vert="horz" wrap="square" lIns="121916" tIns="60963" rIns="121916" bIns="60963" anchor="t" anchorCtr="0" compatLnSpc="1">
            <a:noAutofit/>
          </a:bodyPr>
          <a:lstStyle/>
          <a:p>
            <a:pPr marL="0" marR="0" lvl="0" indent="0" algn="l" defTabSz="1219169"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2400" b="0" i="0" u="none" strike="noStrike" kern="1200" cap="none" spc="0" normalizeH="0" baseline="0" noProof="0" dirty="0">
              <a:ln>
                <a:noFill/>
              </a:ln>
              <a:solidFill>
                <a:srgbClr val="262626"/>
              </a:solidFill>
              <a:effectLst/>
              <a:uLnTx/>
              <a:uFillTx/>
              <a:latin typeface="Calibri"/>
              <a:ea typeface="+mn-ea"/>
              <a:cs typeface="+mn-cs"/>
            </a:endParaRPr>
          </a:p>
        </p:txBody>
      </p:sp>
      <p:sp>
        <p:nvSpPr>
          <p:cNvPr id="26" name="Freeform 101">
            <a:extLst>
              <a:ext uri="{FF2B5EF4-FFF2-40B4-BE49-F238E27FC236}">
                <a16:creationId xmlns:a16="http://schemas.microsoft.com/office/drawing/2014/main" id="{2FD18A29-DADD-86CF-08C9-F7D497ECE805}"/>
              </a:ext>
            </a:extLst>
          </p:cNvPr>
          <p:cNvSpPr/>
          <p:nvPr/>
        </p:nvSpPr>
        <p:spPr>
          <a:xfrm rot="2700006">
            <a:off x="5002133" y="1767343"/>
            <a:ext cx="2021784" cy="1579141"/>
          </a:xfrm>
          <a:custGeom>
            <a:avLst/>
            <a:gdLst>
              <a:gd name="f0" fmla="val 10800000"/>
              <a:gd name="f1" fmla="val 5400000"/>
              <a:gd name="f2" fmla="val 180"/>
              <a:gd name="f3" fmla="val w"/>
              <a:gd name="f4" fmla="val h"/>
              <a:gd name="f5" fmla="val 0"/>
              <a:gd name="f6" fmla="val 238"/>
              <a:gd name="f7" fmla="val 186"/>
              <a:gd name="f8" fmla="val 210"/>
              <a:gd name="f9" fmla="val 59"/>
              <a:gd name="f10" fmla="val 200"/>
              <a:gd name="f11" fmla="val 194"/>
              <a:gd name="f12" fmla="val 67"/>
              <a:gd name="f13" fmla="val 73"/>
              <a:gd name="f14" fmla="val 183"/>
              <a:gd name="f15" fmla="val 75"/>
              <a:gd name="f16" fmla="val 175"/>
              <a:gd name="f17" fmla="val 76"/>
              <a:gd name="f18" fmla="val 173"/>
              <a:gd name="f19" fmla="val 160"/>
              <a:gd name="f20" fmla="val 60"/>
              <a:gd name="f21" fmla="val 170"/>
              <a:gd name="f22" fmla="val 162"/>
              <a:gd name="f23" fmla="val 68"/>
              <a:gd name="f24" fmla="val 151"/>
              <a:gd name="f25" fmla="val 146"/>
              <a:gd name="f26" fmla="val 135"/>
              <a:gd name="f27" fmla="val 120"/>
              <a:gd name="f28" fmla="val 71"/>
              <a:gd name="f29" fmla="val 107"/>
              <a:gd name="f30" fmla="val 87"/>
              <a:gd name="f31" fmla="val 102"/>
              <a:gd name="f32" fmla="val 115"/>
              <a:gd name="f33" fmla="val 105"/>
              <a:gd name="f34" fmla="val 100"/>
              <a:gd name="f35" fmla="val 98"/>
              <a:gd name="f36" fmla="val 113"/>
              <a:gd name="f37" fmla="val 106"/>
              <a:gd name="f38" fmla="val 226"/>
              <a:gd name="f39" fmla="+- 0 0 -90"/>
              <a:gd name="f40" fmla="*/ f3 1 238"/>
              <a:gd name="f41" fmla="*/ f4 1 186"/>
              <a:gd name="f42" fmla="+- f7 0 f5"/>
              <a:gd name="f43" fmla="+- f6 0 f5"/>
              <a:gd name="f44" fmla="*/ f39 f0 1"/>
              <a:gd name="f45" fmla="*/ f43 1 238"/>
              <a:gd name="f46" fmla="*/ f42 1 186"/>
              <a:gd name="f47" fmla="*/ f44 1 f2"/>
              <a:gd name="f48" fmla="*/ 210 1 f45"/>
              <a:gd name="f49" fmla="*/ 59 1 f46"/>
              <a:gd name="f50" fmla="*/ 186 1 f45"/>
              <a:gd name="f51" fmla="*/ 73 1 f46"/>
              <a:gd name="f52" fmla="*/ 173 1 f45"/>
              <a:gd name="f53" fmla="*/ 0 1 f46"/>
              <a:gd name="f54" fmla="*/ 0 1 f45"/>
              <a:gd name="f55" fmla="*/ 173 1 f46"/>
              <a:gd name="f56" fmla="*/ 73 1 f45"/>
              <a:gd name="f57" fmla="*/ 160 1 f46"/>
              <a:gd name="f58" fmla="*/ 59 1 f45"/>
              <a:gd name="f59" fmla="*/ 135 1 f46"/>
              <a:gd name="f60" fmla="*/ 87 1 f45"/>
              <a:gd name="f61" fmla="*/ 107 1 f46"/>
              <a:gd name="f62" fmla="*/ 115 1 f45"/>
              <a:gd name="f63" fmla="*/ 100 1 f45"/>
              <a:gd name="f64" fmla="*/ 100 1 f46"/>
              <a:gd name="f65" fmla="*/ 115 1 f46"/>
              <a:gd name="f66" fmla="*/ 238 1 f45"/>
              <a:gd name="f67" fmla="*/ 87 1 f46"/>
              <a:gd name="f68" fmla="*/ f6 1 f45"/>
              <a:gd name="f69" fmla="*/ f7 1 f46"/>
              <a:gd name="f70" fmla="+- f47 0 f1"/>
              <a:gd name="f71" fmla="*/ f54 f40 1"/>
              <a:gd name="f72" fmla="*/ f68 f40 1"/>
              <a:gd name="f73" fmla="*/ f69 f41 1"/>
              <a:gd name="f74" fmla="*/ f53 f41 1"/>
              <a:gd name="f75" fmla="*/ f48 f40 1"/>
              <a:gd name="f76" fmla="*/ f49 f41 1"/>
              <a:gd name="f77" fmla="*/ f50 f40 1"/>
              <a:gd name="f78" fmla="*/ f51 f41 1"/>
              <a:gd name="f79" fmla="*/ f52 f40 1"/>
              <a:gd name="f80" fmla="*/ f55 f41 1"/>
              <a:gd name="f81" fmla="*/ f56 f40 1"/>
              <a:gd name="f82" fmla="*/ f57 f41 1"/>
              <a:gd name="f83" fmla="*/ f58 f40 1"/>
              <a:gd name="f84" fmla="*/ f59 f41 1"/>
              <a:gd name="f85" fmla="*/ f60 f40 1"/>
              <a:gd name="f86" fmla="*/ f61 f41 1"/>
              <a:gd name="f87" fmla="*/ f62 f40 1"/>
              <a:gd name="f88" fmla="*/ f63 f40 1"/>
              <a:gd name="f89" fmla="*/ f64 f41 1"/>
              <a:gd name="f90" fmla="*/ f65 f41 1"/>
              <a:gd name="f91" fmla="*/ f66 f40 1"/>
              <a:gd name="f92" fmla="*/ f67 f41 1"/>
            </a:gdLst>
            <a:ahLst/>
            <a:cxnLst>
              <a:cxn ang="3cd4">
                <a:pos x="hc" y="t"/>
              </a:cxn>
              <a:cxn ang="0">
                <a:pos x="r" y="vc"/>
              </a:cxn>
              <a:cxn ang="cd4">
                <a:pos x="hc" y="b"/>
              </a:cxn>
              <a:cxn ang="cd2">
                <a:pos x="l" y="vc"/>
              </a:cxn>
              <a:cxn ang="f70">
                <a:pos x="f75" y="f76"/>
              </a:cxn>
              <a:cxn ang="f70">
                <a:pos x="f77" y="f78"/>
              </a:cxn>
              <a:cxn ang="f70">
                <a:pos x="f79" y="f78"/>
              </a:cxn>
              <a:cxn ang="f70">
                <a:pos x="f79" y="f74"/>
              </a:cxn>
              <a:cxn ang="f70">
                <a:pos x="f71" y="f74"/>
              </a:cxn>
              <a:cxn ang="f70">
                <a:pos x="f71" y="f80"/>
              </a:cxn>
              <a:cxn ang="f70">
                <a:pos x="f81" y="f80"/>
              </a:cxn>
              <a:cxn ang="f70">
                <a:pos x="f81" y="f82"/>
              </a:cxn>
              <a:cxn ang="f70">
                <a:pos x="f83" y="f84"/>
              </a:cxn>
              <a:cxn ang="f70">
                <a:pos x="f85" y="f86"/>
              </a:cxn>
              <a:cxn ang="f70">
                <a:pos x="f87" y="f84"/>
              </a:cxn>
              <a:cxn ang="f70">
                <a:pos x="f88" y="f82"/>
              </a:cxn>
              <a:cxn ang="f70">
                <a:pos x="f88" y="f80"/>
              </a:cxn>
              <a:cxn ang="f70">
                <a:pos x="f79" y="f80"/>
              </a:cxn>
              <a:cxn ang="f70">
                <a:pos x="f79" y="f89"/>
              </a:cxn>
              <a:cxn ang="f70">
                <a:pos x="f77" y="f89"/>
              </a:cxn>
              <a:cxn ang="f70">
                <a:pos x="f75" y="f90"/>
              </a:cxn>
              <a:cxn ang="f70">
                <a:pos x="f91" y="f92"/>
              </a:cxn>
              <a:cxn ang="f70">
                <a:pos x="f75" y="f76"/>
              </a:cxn>
            </a:cxnLst>
            <a:rect l="f71" t="f74" r="f72" b="f73"/>
            <a:pathLst>
              <a:path w="238" h="186">
                <a:moveTo>
                  <a:pt x="f8" y="f9"/>
                </a:moveTo>
                <a:cubicBezTo>
                  <a:pt x="f10" y="f9"/>
                  <a:pt x="f11" y="f12"/>
                  <a:pt x="f7" y="f13"/>
                </a:cubicBezTo>
                <a:cubicBezTo>
                  <a:pt x="f14" y="f15"/>
                  <a:pt x="f16" y="f17"/>
                  <a:pt x="f18" y="f13"/>
                </a:cubicBezTo>
                <a:cubicBezTo>
                  <a:pt x="f19" y="f20"/>
                  <a:pt x="f18" y="f5"/>
                  <a:pt x="f18" y="f5"/>
                </a:cubicBezTo>
                <a:cubicBezTo>
                  <a:pt x="f5" y="f5"/>
                  <a:pt x="f5" y="f5"/>
                  <a:pt x="f5" y="f5"/>
                </a:cubicBezTo>
                <a:cubicBezTo>
                  <a:pt x="f5" y="f18"/>
                  <a:pt x="f5" y="f18"/>
                  <a:pt x="f5" y="f18"/>
                </a:cubicBezTo>
                <a:cubicBezTo>
                  <a:pt x="f5" y="f18"/>
                  <a:pt x="f20" y="f7"/>
                  <a:pt x="f13" y="f18"/>
                </a:cubicBezTo>
                <a:cubicBezTo>
                  <a:pt x="f17" y="f21"/>
                  <a:pt x="f15" y="f22"/>
                  <a:pt x="f13" y="f19"/>
                </a:cubicBezTo>
                <a:cubicBezTo>
                  <a:pt x="f23" y="f24"/>
                  <a:pt x="f9" y="f25"/>
                  <a:pt x="f9" y="f26"/>
                </a:cubicBezTo>
                <a:cubicBezTo>
                  <a:pt x="f9" y="f27"/>
                  <a:pt x="f28" y="f29"/>
                  <a:pt x="f30" y="f29"/>
                </a:cubicBezTo>
                <a:cubicBezTo>
                  <a:pt x="f31" y="f29"/>
                  <a:pt x="f32" y="f27"/>
                  <a:pt x="f32" y="f26"/>
                </a:cubicBezTo>
                <a:cubicBezTo>
                  <a:pt x="f32" y="f25"/>
                  <a:pt x="f33" y="f24"/>
                  <a:pt x="f34" y="f19"/>
                </a:cubicBezTo>
                <a:cubicBezTo>
                  <a:pt x="f35" y="f22"/>
                  <a:pt x="f35" y="f21"/>
                  <a:pt x="f34" y="f18"/>
                </a:cubicBezTo>
                <a:cubicBezTo>
                  <a:pt x="f36" y="f7"/>
                  <a:pt x="f18" y="f18"/>
                  <a:pt x="f18" y="f18"/>
                </a:cubicBezTo>
                <a:cubicBezTo>
                  <a:pt x="f18" y="f18"/>
                  <a:pt x="f19" y="f36"/>
                  <a:pt x="f18" y="f34"/>
                </a:cubicBezTo>
                <a:cubicBezTo>
                  <a:pt x="f16" y="f35"/>
                  <a:pt x="f14" y="f35"/>
                  <a:pt x="f7" y="f34"/>
                </a:cubicBezTo>
                <a:cubicBezTo>
                  <a:pt x="f11" y="f37"/>
                  <a:pt x="f10" y="f32"/>
                  <a:pt x="f8" y="f32"/>
                </a:cubicBezTo>
                <a:cubicBezTo>
                  <a:pt x="f38" y="f32"/>
                  <a:pt x="f6" y="f31"/>
                  <a:pt x="f6" y="f30"/>
                </a:cubicBezTo>
                <a:cubicBezTo>
                  <a:pt x="f6" y="f28"/>
                  <a:pt x="f38" y="f9"/>
                  <a:pt x="f8" y="f9"/>
                </a:cubicBezTo>
                <a:close/>
              </a:path>
            </a:pathLst>
          </a:custGeom>
          <a:solidFill>
            <a:srgbClr val="0187AC"/>
          </a:solidFill>
          <a:ln w="19046" cap="flat">
            <a:solidFill>
              <a:srgbClr val="FFFFFF"/>
            </a:solidFill>
            <a:prstDash val="solid"/>
            <a:round/>
          </a:ln>
        </p:spPr>
        <p:txBody>
          <a:bodyPr vert="horz" wrap="square" lIns="121916" tIns="60963" rIns="121916" bIns="60963" anchor="t" anchorCtr="0" compatLnSpc="1">
            <a:noAutofit/>
          </a:bodyPr>
          <a:lstStyle/>
          <a:p>
            <a:pPr marL="0" marR="0" lvl="0" indent="0" algn="l" defTabSz="1219169"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2400" b="0" i="0" u="none" strike="noStrike" kern="1200" cap="none" spc="0" normalizeH="0" baseline="0" noProof="0" dirty="0">
              <a:ln>
                <a:noFill/>
              </a:ln>
              <a:solidFill>
                <a:srgbClr val="262626"/>
              </a:solidFill>
              <a:effectLst/>
              <a:uLnTx/>
              <a:uFillTx/>
              <a:latin typeface="Calibri"/>
              <a:ea typeface="+mn-ea"/>
              <a:cs typeface="+mn-cs"/>
            </a:endParaRPr>
          </a:p>
        </p:txBody>
      </p:sp>
      <p:sp>
        <p:nvSpPr>
          <p:cNvPr id="28" name="TextBox 27">
            <a:extLst>
              <a:ext uri="{FF2B5EF4-FFF2-40B4-BE49-F238E27FC236}">
                <a16:creationId xmlns:a16="http://schemas.microsoft.com/office/drawing/2014/main" id="{5AFD4A8C-FF37-744C-97B2-91F819C1E750}"/>
              </a:ext>
            </a:extLst>
          </p:cNvPr>
          <p:cNvSpPr txBox="1"/>
          <p:nvPr/>
        </p:nvSpPr>
        <p:spPr>
          <a:xfrm>
            <a:off x="197309" y="1436996"/>
            <a:ext cx="3903919" cy="1754326"/>
          </a:xfrm>
          <a:prstGeom prst="rect">
            <a:avLst/>
          </a:prstGeom>
          <a:noFill/>
        </p:spPr>
        <p:txBody>
          <a:bodyPr wrap="square" rtlCol="0">
            <a:spAutoFit/>
          </a:bodyPr>
          <a:lstStyle/>
          <a:p>
            <a:pPr marR="179705" algn="just"/>
            <a:r>
              <a:rPr lang="lt-LT" sz="1200" dirty="0">
                <a:solidFill>
                  <a:srgbClr val="0D0D0D"/>
                </a:solidFill>
                <a:effectLst/>
                <a:latin typeface="DM Sans" pitchFamily="2" charset="-70"/>
                <a:ea typeface="Aptos" panose="020B0004020202020204" pitchFamily="34" charset="0"/>
                <a:cs typeface="Aptos" panose="020B0004020202020204" pitchFamily="34" charset="0"/>
              </a:rPr>
              <a:t>Jeigu projekto</a:t>
            </a:r>
            <a:r>
              <a:rPr lang="lt-LT" sz="1200" b="1" dirty="0">
                <a:solidFill>
                  <a:srgbClr val="0D0D0D"/>
                </a:solidFill>
                <a:effectLst/>
                <a:latin typeface="DM Sans" pitchFamily="2" charset="-70"/>
                <a:ea typeface="Aptos" panose="020B0004020202020204" pitchFamily="34" charset="0"/>
                <a:cs typeface="Aptos" panose="020B0004020202020204" pitchFamily="34" charset="0"/>
              </a:rPr>
              <a:t> </a:t>
            </a:r>
            <a:r>
              <a:rPr lang="lt-LT" sz="1200" dirty="0">
                <a:solidFill>
                  <a:srgbClr val="000000"/>
                </a:solidFill>
                <a:effectLst/>
                <a:latin typeface="DM Sans" pitchFamily="2" charset="-70"/>
                <a:ea typeface="Aptos" panose="020B0004020202020204" pitchFamily="34" charset="0"/>
                <a:cs typeface="Aptos" panose="020B0004020202020204" pitchFamily="34" charset="0"/>
              </a:rPr>
              <a:t>vertė (t. y. visos projekto rezultatams pasiekti būtinos išlaidos išskyrus (atėmus) jai tenkantį pirkimo ir (arba) importo pridėtinės vertės mokestį) </a:t>
            </a:r>
            <a:r>
              <a:rPr lang="lt-LT" sz="1200" b="1" u="sng" dirty="0">
                <a:solidFill>
                  <a:srgbClr val="000000"/>
                </a:solidFill>
                <a:effectLst/>
                <a:latin typeface="DM Sans" pitchFamily="2" charset="-70"/>
                <a:ea typeface="Aptos" panose="020B0004020202020204" pitchFamily="34" charset="0"/>
                <a:cs typeface="Aptos" panose="020B0004020202020204" pitchFamily="34" charset="0"/>
              </a:rPr>
              <a:t>lygi arba mažesnė kaip 1 000 000 Eur </a:t>
            </a:r>
            <a:r>
              <a:rPr lang="lt-LT" sz="1200" dirty="0">
                <a:solidFill>
                  <a:srgbClr val="000000"/>
                </a:solidFill>
                <a:effectLst/>
                <a:latin typeface="DM Sans" pitchFamily="2" charset="-70"/>
                <a:ea typeface="Aptos" panose="020B0004020202020204" pitchFamily="34" charset="0"/>
                <a:cs typeface="Aptos" panose="020B0004020202020204" pitchFamily="34" charset="0"/>
              </a:rPr>
              <a:t>(vienas milijonas eurų) –  turite pateikti 1 (vienos) gyvybingos alternatyvos sąnaudų ir naudos analizės </a:t>
            </a:r>
            <a:r>
              <a:rPr lang="lt-LT" sz="1200" b="1" u="sng" dirty="0">
                <a:solidFill>
                  <a:srgbClr val="000000"/>
                </a:solidFill>
                <a:effectLst/>
                <a:latin typeface="DM Sans" pitchFamily="2" charset="-70"/>
                <a:ea typeface="Aptos" panose="020B0004020202020204" pitchFamily="34" charset="0"/>
                <a:cs typeface="Aptos" panose="020B0004020202020204" pitchFamily="34" charset="0"/>
              </a:rPr>
              <a:t>skaičiuoklę su prielaidų pagrindimu</a:t>
            </a:r>
            <a:r>
              <a:rPr lang="lt-LT" sz="1200" dirty="0">
                <a:solidFill>
                  <a:srgbClr val="000000"/>
                </a:solidFill>
                <a:effectLst/>
                <a:latin typeface="DM Sans" pitchFamily="2" charset="-70"/>
                <a:ea typeface="Aptos" panose="020B0004020202020204" pitchFamily="34" charset="0"/>
                <a:cs typeface="Aptos" panose="020B0004020202020204" pitchFamily="34" charset="0"/>
              </a:rPr>
              <a:t>, </a:t>
            </a:r>
            <a:r>
              <a:rPr lang="lt-LT" sz="1200" dirty="0" err="1">
                <a:solidFill>
                  <a:srgbClr val="000000"/>
                </a:solidFill>
                <a:effectLst/>
                <a:latin typeface="DM Sans" pitchFamily="2" charset="-70"/>
                <a:ea typeface="Aptos" panose="020B0004020202020204" pitchFamily="34" charset="0"/>
                <a:cs typeface="Aptos" panose="020B0004020202020204" pitchFamily="34" charset="0"/>
              </a:rPr>
              <a:t>t.y</a:t>
            </a:r>
            <a:r>
              <a:rPr lang="lt-LT" sz="1200" dirty="0">
                <a:solidFill>
                  <a:srgbClr val="000000"/>
                </a:solidFill>
                <a:effectLst/>
                <a:latin typeface="DM Sans" pitchFamily="2" charset="-70"/>
                <a:ea typeface="Aptos" panose="020B0004020202020204" pitchFamily="34" charset="0"/>
                <a:cs typeface="Aptos" panose="020B0004020202020204" pitchFamily="34" charset="0"/>
              </a:rPr>
              <a:t>. pateikti  </a:t>
            </a:r>
            <a:r>
              <a:rPr lang="lt-LT" sz="1200" dirty="0">
                <a:solidFill>
                  <a:schemeClr val="accent5">
                    <a:lumMod val="50000"/>
                  </a:schemeClr>
                </a:solidFill>
                <a:effectLst/>
                <a:latin typeface="DM Sans" pitchFamily="2" charset="-70"/>
                <a:ea typeface="Aptos" panose="020B0004020202020204" pitchFamily="34" charset="0"/>
                <a:cs typeface="Aptos" panose="020B0004020202020204" pitchFamily="34" charset="0"/>
              </a:rPr>
              <a:t>Metodikoje nurodytą priedą - </a:t>
            </a:r>
            <a:r>
              <a:rPr lang="lt-LT" sz="1200" b="1" dirty="0">
                <a:solidFill>
                  <a:schemeClr val="accent5">
                    <a:lumMod val="50000"/>
                  </a:schemeClr>
                </a:solidFill>
                <a:effectLst/>
                <a:latin typeface="DM Sans" pitchFamily="2" charset="-70"/>
                <a:ea typeface="Aptos" panose="020B0004020202020204" pitchFamily="34" charset="0"/>
                <a:cs typeface="Aptos" panose="020B0004020202020204" pitchFamily="34" charset="0"/>
              </a:rPr>
              <a:t>„9.priedas. Skaičiuoklė“</a:t>
            </a:r>
            <a:r>
              <a:rPr lang="lt-LT" sz="1200" dirty="0">
                <a:solidFill>
                  <a:schemeClr val="accent5">
                    <a:lumMod val="50000"/>
                  </a:schemeClr>
                </a:solidFill>
                <a:effectLst/>
                <a:latin typeface="DM Sans" pitchFamily="2" charset="-70"/>
                <a:ea typeface="Aptos" panose="020B0004020202020204" pitchFamily="34" charset="0"/>
                <a:cs typeface="Aptos" panose="020B0004020202020204" pitchFamily="34" charset="0"/>
              </a:rPr>
              <a:t>:</a:t>
            </a:r>
          </a:p>
        </p:txBody>
      </p:sp>
      <p:sp>
        <p:nvSpPr>
          <p:cNvPr id="29" name="TextBox 28">
            <a:extLst>
              <a:ext uri="{FF2B5EF4-FFF2-40B4-BE49-F238E27FC236}">
                <a16:creationId xmlns:a16="http://schemas.microsoft.com/office/drawing/2014/main" id="{86CB26A7-BA4D-7161-6402-B65C2C8D5276}"/>
              </a:ext>
            </a:extLst>
          </p:cNvPr>
          <p:cNvSpPr txBox="1"/>
          <p:nvPr/>
        </p:nvSpPr>
        <p:spPr>
          <a:xfrm>
            <a:off x="4514501" y="5416078"/>
            <a:ext cx="3410339" cy="1384995"/>
          </a:xfrm>
          <a:prstGeom prst="rect">
            <a:avLst/>
          </a:prstGeom>
          <a:noFill/>
        </p:spPr>
        <p:txBody>
          <a:bodyPr wrap="square" rtlCol="0">
            <a:spAutoFit/>
          </a:bodyPr>
          <a:lstStyle/>
          <a:p>
            <a:pPr marR="179705" algn="just"/>
            <a:r>
              <a:rPr lang="lt-LT" sz="1200" dirty="0">
                <a:solidFill>
                  <a:srgbClr val="000000"/>
                </a:solidFill>
                <a:effectLst/>
                <a:latin typeface="DM Sans" pitchFamily="2" charset="-70"/>
                <a:ea typeface="Aptos" panose="020B0004020202020204" pitchFamily="34" charset="0"/>
                <a:cs typeface="Aptos" panose="020B0004020202020204" pitchFamily="34" charset="0"/>
              </a:rPr>
              <a:t>Investicijų projekto rengimo metodika (toliau – </a:t>
            </a:r>
            <a:r>
              <a:rPr lang="lt-LT" sz="1200" b="1" u="sng" dirty="0">
                <a:solidFill>
                  <a:srgbClr val="000000"/>
                </a:solidFill>
                <a:effectLst/>
                <a:latin typeface="DM Sans" pitchFamily="2" charset="-70"/>
                <a:ea typeface="Aptos" panose="020B0004020202020204" pitchFamily="34" charset="0"/>
                <a:cs typeface="Aptos" panose="020B0004020202020204" pitchFamily="34" charset="0"/>
              </a:rPr>
              <a:t>Metodika</a:t>
            </a:r>
            <a:r>
              <a:rPr lang="lt-LT" sz="1200" dirty="0">
                <a:solidFill>
                  <a:srgbClr val="000000"/>
                </a:solidFill>
                <a:effectLst/>
                <a:latin typeface="DM Sans" pitchFamily="2" charset="-70"/>
                <a:ea typeface="Aptos" panose="020B0004020202020204" pitchFamily="34" charset="0"/>
                <a:cs typeface="Aptos" panose="020B0004020202020204" pitchFamily="34" charset="0"/>
              </a:rPr>
              <a:t>) skelbiama  interneto </a:t>
            </a:r>
            <a:r>
              <a:rPr lang="lt-LT" sz="1200" dirty="0" err="1">
                <a:solidFill>
                  <a:srgbClr val="000000"/>
                </a:solidFill>
                <a:effectLst/>
                <a:latin typeface="DM Sans" pitchFamily="2" charset="-70"/>
                <a:ea typeface="Aptos" panose="020B0004020202020204" pitchFamily="34" charset="0"/>
                <a:cs typeface="Aptos" panose="020B0004020202020204" pitchFamily="34" charset="0"/>
              </a:rPr>
              <a:t>sveteainėje</a:t>
            </a:r>
            <a:r>
              <a:rPr lang="lt-LT" sz="1200" dirty="0">
                <a:solidFill>
                  <a:srgbClr val="000000"/>
                </a:solidFill>
                <a:effectLst/>
                <a:latin typeface="DM Sans" pitchFamily="2" charset="-70"/>
                <a:ea typeface="Aptos" panose="020B0004020202020204" pitchFamily="34" charset="0"/>
                <a:cs typeface="Aptos" panose="020B0004020202020204" pitchFamily="34" charset="0"/>
              </a:rPr>
              <a:t> (</a:t>
            </a:r>
            <a:r>
              <a:rPr lang="lt-LT" sz="1200" u="sng" dirty="0">
                <a:solidFill>
                  <a:srgbClr val="000000"/>
                </a:solidFill>
                <a:effectLst/>
                <a:latin typeface="DM Sans" pitchFamily="2" charset="-70"/>
                <a:ea typeface="Aptos" panose="020B0004020202020204" pitchFamily="34" charset="0"/>
                <a:cs typeface="Aptos" panose="020B0004020202020204" pitchFamily="34" charset="0"/>
                <a:hlinkClick r:id="rId3"/>
              </a:rPr>
              <a:t>https://www.cpva.lt/pletros-programu-portfelio-metodines-pagalbos-centras/dokumentai/dokumentai/796/act883?sqid=829b3670a8452304456736b16855dcdda444bdcb</a:t>
            </a:r>
            <a:r>
              <a:rPr lang="lt-LT" sz="1200" dirty="0">
                <a:effectLst/>
                <a:latin typeface="DM Sans" pitchFamily="2" charset="-70"/>
                <a:ea typeface="Aptos" panose="020B0004020202020204" pitchFamily="34" charset="0"/>
                <a:cs typeface="Aptos" panose="020B0004020202020204" pitchFamily="34" charset="0"/>
              </a:rPr>
              <a:t>) </a:t>
            </a:r>
          </a:p>
        </p:txBody>
      </p:sp>
      <p:sp>
        <p:nvSpPr>
          <p:cNvPr id="30" name="TextBox 29">
            <a:extLst>
              <a:ext uri="{FF2B5EF4-FFF2-40B4-BE49-F238E27FC236}">
                <a16:creationId xmlns:a16="http://schemas.microsoft.com/office/drawing/2014/main" id="{19AC2ECC-F66E-68FC-7A03-710DE137EAA3}"/>
              </a:ext>
            </a:extLst>
          </p:cNvPr>
          <p:cNvSpPr txBox="1"/>
          <p:nvPr/>
        </p:nvSpPr>
        <p:spPr>
          <a:xfrm>
            <a:off x="7603360" y="1530373"/>
            <a:ext cx="3903919" cy="1015663"/>
          </a:xfrm>
          <a:prstGeom prst="rect">
            <a:avLst/>
          </a:prstGeom>
          <a:noFill/>
        </p:spPr>
        <p:txBody>
          <a:bodyPr wrap="square" rtlCol="0">
            <a:spAutoFit/>
          </a:bodyPr>
          <a:lstStyle/>
          <a:p>
            <a:pPr marR="179705" algn="just"/>
            <a:r>
              <a:rPr lang="lt-LT" sz="1200" dirty="0">
                <a:solidFill>
                  <a:srgbClr val="0D0D0D"/>
                </a:solidFill>
                <a:effectLst/>
                <a:latin typeface="DM Sans" pitchFamily="2" charset="-70"/>
                <a:ea typeface="Aptos" panose="020B0004020202020204" pitchFamily="34" charset="0"/>
                <a:cs typeface="Aptos" panose="020B0004020202020204" pitchFamily="34" charset="0"/>
              </a:rPr>
              <a:t>Jeigu projekto</a:t>
            </a:r>
            <a:r>
              <a:rPr lang="lt-LT" sz="1200" b="1" dirty="0">
                <a:solidFill>
                  <a:srgbClr val="0D0D0D"/>
                </a:solidFill>
                <a:effectLst/>
                <a:latin typeface="DM Sans" pitchFamily="2" charset="-70"/>
                <a:ea typeface="Aptos" panose="020B0004020202020204" pitchFamily="34" charset="0"/>
                <a:cs typeface="Aptos" panose="020B0004020202020204" pitchFamily="34" charset="0"/>
              </a:rPr>
              <a:t> </a:t>
            </a:r>
            <a:r>
              <a:rPr lang="lt-LT" sz="1200" dirty="0">
                <a:solidFill>
                  <a:srgbClr val="000000"/>
                </a:solidFill>
                <a:effectLst/>
                <a:latin typeface="DM Sans" pitchFamily="2" charset="-70"/>
                <a:ea typeface="Aptos" panose="020B0004020202020204" pitchFamily="34" charset="0"/>
                <a:cs typeface="Aptos" panose="020B0004020202020204" pitchFamily="34" charset="0"/>
              </a:rPr>
              <a:t>vertė (t. y. visos projekto rezultatams pasiekti būtinos išlaidos išskyrus (atėmus) jai tenkantį pirkimo ir (arba) importo pridėtinės vertės mokestį) </a:t>
            </a:r>
            <a:r>
              <a:rPr lang="lt-LT" sz="1200" b="1" u="sng" dirty="0">
                <a:solidFill>
                  <a:srgbClr val="000000"/>
                </a:solidFill>
                <a:effectLst/>
                <a:latin typeface="DM Sans" pitchFamily="2" charset="-70"/>
                <a:ea typeface="Aptos" panose="020B0004020202020204" pitchFamily="34" charset="0"/>
                <a:cs typeface="Aptos" panose="020B0004020202020204" pitchFamily="34" charset="0"/>
              </a:rPr>
              <a:t>viršija 1 000 000 Eur </a:t>
            </a:r>
            <a:r>
              <a:rPr lang="lt-LT" sz="1200" dirty="0">
                <a:solidFill>
                  <a:srgbClr val="000000"/>
                </a:solidFill>
                <a:effectLst/>
                <a:latin typeface="DM Sans" pitchFamily="2" charset="-70"/>
                <a:ea typeface="Aptos" panose="020B0004020202020204" pitchFamily="34" charset="0"/>
                <a:cs typeface="Aptos" panose="020B0004020202020204" pitchFamily="34" charset="0"/>
              </a:rPr>
              <a:t>turite pateikti</a:t>
            </a:r>
            <a:r>
              <a:rPr lang="lt-LT" sz="1200" b="1" u="sng" dirty="0">
                <a:solidFill>
                  <a:srgbClr val="000000"/>
                </a:solidFill>
                <a:effectLst/>
                <a:latin typeface="DM Sans" pitchFamily="2" charset="-70"/>
                <a:ea typeface="Aptos" panose="020B0004020202020204" pitchFamily="34" charset="0"/>
                <a:cs typeface="Aptos" panose="020B0004020202020204" pitchFamily="34" charset="0"/>
              </a:rPr>
              <a:t> </a:t>
            </a:r>
            <a:r>
              <a:rPr lang="lt-LT" sz="1200" b="1" u="sng" dirty="0">
                <a:solidFill>
                  <a:schemeClr val="accent5">
                    <a:lumMod val="50000"/>
                  </a:schemeClr>
                </a:solidFill>
                <a:effectLst/>
                <a:latin typeface="DM Sans" pitchFamily="2" charset="-70"/>
                <a:ea typeface="Aptos" panose="020B0004020202020204" pitchFamily="34" charset="0"/>
                <a:cs typeface="Aptos" panose="020B0004020202020204" pitchFamily="34" charset="0"/>
              </a:rPr>
              <a:t>Investicijų projektą.</a:t>
            </a:r>
          </a:p>
        </p:txBody>
      </p:sp>
      <p:sp>
        <p:nvSpPr>
          <p:cNvPr id="31" name="TextBox 30">
            <a:extLst>
              <a:ext uri="{FF2B5EF4-FFF2-40B4-BE49-F238E27FC236}">
                <a16:creationId xmlns:a16="http://schemas.microsoft.com/office/drawing/2014/main" id="{1AA0ABA5-FB34-3B6B-72AA-064406A27675}"/>
              </a:ext>
            </a:extLst>
          </p:cNvPr>
          <p:cNvSpPr txBox="1"/>
          <p:nvPr/>
        </p:nvSpPr>
        <p:spPr>
          <a:xfrm>
            <a:off x="197309" y="4269610"/>
            <a:ext cx="3903919" cy="1015663"/>
          </a:xfrm>
          <a:prstGeom prst="rect">
            <a:avLst/>
          </a:prstGeom>
          <a:noFill/>
        </p:spPr>
        <p:txBody>
          <a:bodyPr wrap="square" rtlCol="0">
            <a:spAutoFit/>
          </a:bodyPr>
          <a:lstStyle/>
          <a:p>
            <a:pPr marR="179705" algn="just"/>
            <a:r>
              <a:rPr lang="lt-LT" sz="1200" b="1" u="sng" dirty="0">
                <a:latin typeface="DM Sans" pitchFamily="2" charset="-70"/>
              </a:rPr>
              <a:t>Prielaidos.</a:t>
            </a:r>
            <a:r>
              <a:rPr lang="lt-LT" sz="1200" dirty="0">
                <a:latin typeface="DM Sans" pitchFamily="2" charset="-70"/>
              </a:rPr>
              <a:t> Aiškios, suprantamos, pagrįstos. Nepakanka parašyti – sutvarkius kultūros paveldo objektą jame papildomai apsilankys 100 lankytojų. Reikia pagrįsti, kaip apskaičiavote papildomus lankytojų srautus</a:t>
            </a:r>
            <a:endParaRPr lang="lt-LT" sz="1200" b="1" u="sng" dirty="0">
              <a:effectLst/>
              <a:latin typeface="DM Sans" pitchFamily="2" charset="-70"/>
              <a:ea typeface="Aptos" panose="020B0004020202020204" pitchFamily="34" charset="0"/>
              <a:cs typeface="Aptos" panose="020B0004020202020204" pitchFamily="34" charset="0"/>
            </a:endParaRPr>
          </a:p>
        </p:txBody>
      </p:sp>
      <p:sp>
        <p:nvSpPr>
          <p:cNvPr id="33" name="TextBox 32">
            <a:extLst>
              <a:ext uri="{FF2B5EF4-FFF2-40B4-BE49-F238E27FC236}">
                <a16:creationId xmlns:a16="http://schemas.microsoft.com/office/drawing/2014/main" id="{C26D3605-5DFE-8E4C-59F5-8CACC6E10C5A}"/>
              </a:ext>
            </a:extLst>
          </p:cNvPr>
          <p:cNvSpPr txBox="1"/>
          <p:nvPr/>
        </p:nvSpPr>
        <p:spPr>
          <a:xfrm>
            <a:off x="7956509" y="3506434"/>
            <a:ext cx="3903919" cy="461665"/>
          </a:xfrm>
          <a:prstGeom prst="rect">
            <a:avLst/>
          </a:prstGeom>
          <a:noFill/>
        </p:spPr>
        <p:txBody>
          <a:bodyPr wrap="square" rtlCol="0">
            <a:spAutoFit/>
          </a:bodyPr>
          <a:lstStyle/>
          <a:p>
            <a:pPr marR="179705" algn="just"/>
            <a:r>
              <a:rPr lang="lt-LT" sz="1200" b="1"/>
              <a:t>Formulių sąsajos. </a:t>
            </a:r>
            <a:r>
              <a:rPr lang="lt-LT" sz="1200"/>
              <a:t>Prašome neištrinti skaičiuoklėje formulių.</a:t>
            </a:r>
            <a:endParaRPr lang="lt-LT" sz="1200" b="1" u="sng" dirty="0">
              <a:effectLst/>
              <a:latin typeface="DM Sans" pitchFamily="2" charset="-70"/>
              <a:ea typeface="Aptos" panose="020B0004020202020204" pitchFamily="34" charset="0"/>
              <a:cs typeface="Aptos" panose="020B0004020202020204" pitchFamily="34" charset="0"/>
            </a:endParaRPr>
          </a:p>
        </p:txBody>
      </p:sp>
      <p:sp>
        <p:nvSpPr>
          <p:cNvPr id="34" name="TextBox 33">
            <a:extLst>
              <a:ext uri="{FF2B5EF4-FFF2-40B4-BE49-F238E27FC236}">
                <a16:creationId xmlns:a16="http://schemas.microsoft.com/office/drawing/2014/main" id="{67255017-82EB-4BAA-8087-C45FE03C8E7C}"/>
              </a:ext>
            </a:extLst>
          </p:cNvPr>
          <p:cNvSpPr txBox="1"/>
          <p:nvPr/>
        </p:nvSpPr>
        <p:spPr>
          <a:xfrm>
            <a:off x="7956509" y="4297522"/>
            <a:ext cx="3512805" cy="1107996"/>
          </a:xfrm>
          <a:prstGeom prst="rect">
            <a:avLst/>
          </a:prstGeom>
          <a:noFill/>
        </p:spPr>
        <p:txBody>
          <a:bodyPr wrap="square" rtlCol="0">
            <a:spAutoFit/>
          </a:bodyPr>
          <a:lstStyle/>
          <a:p>
            <a:pPr marL="832485" marR="179705" lvl="0" indent="0" algn="just" defTabSz="914400" rtl="0" eaLnBrk="1" fontAlgn="auto" latinLnBrk="0" hangingPunct="1">
              <a:lnSpc>
                <a:spcPct val="100000"/>
              </a:lnSpc>
              <a:spcBef>
                <a:spcPts val="0"/>
              </a:spcBef>
              <a:spcAft>
                <a:spcPts val="0"/>
              </a:spcAft>
              <a:buClrTx/>
              <a:buSzTx/>
              <a:buFontTx/>
              <a:buNone/>
              <a:tabLst>
                <a:tab pos="832485" algn="l"/>
              </a:tabLst>
              <a:defRPr/>
            </a:pPr>
            <a:r>
              <a:rPr lang="lt-LT" sz="1200" b="1" dirty="0">
                <a:solidFill>
                  <a:srgbClr val="FF0000"/>
                </a:solidFill>
                <a:effectLst/>
                <a:latin typeface="DM Sans" pitchFamily="2" charset="-70"/>
                <a:cs typeface="Poppins" panose="00000500000000000000" pitchFamily="2" charset="-70"/>
              </a:rPr>
              <a:t>PĮP priedą – Investicijų skaičiuoklė turi būti teikiama el. paštu </a:t>
            </a:r>
            <a:r>
              <a:rPr lang="lt-LT" sz="1000" b="1" dirty="0" err="1">
                <a:solidFill>
                  <a:srgbClr val="002060"/>
                </a:solidFill>
                <a:latin typeface="DM Sans" pitchFamily="2" charset="-70"/>
                <a:cs typeface="Poppins" panose="00000500000000000000" pitchFamily="2" charset="-70"/>
              </a:rPr>
              <a:t>i</a:t>
            </a:r>
            <a:r>
              <a:rPr lang="lt-LT" sz="1000" b="1" dirty="0" err="1">
                <a:solidFill>
                  <a:srgbClr val="002060"/>
                </a:solidFill>
                <a:latin typeface="DM Sans" pitchFamily="2" charset="-70"/>
                <a:cs typeface="Poppins" panose="00000500000000000000" pitchFamily="2" charset="-70"/>
                <a:hlinkClick r:id="rId4">
                  <a:extLst>
                    <a:ext uri="{A12FA001-AC4F-418D-AE19-62706E023703}">
                      <ahyp:hlinkClr xmlns:ahyp="http://schemas.microsoft.com/office/drawing/2018/hyperlinkcolor" val="tx"/>
                    </a:ext>
                  </a:extLst>
                </a:hlinkClick>
              </a:rPr>
              <a:t>nfo@cpva.lt</a:t>
            </a:r>
            <a:r>
              <a:rPr lang="lt-LT" sz="1000" b="1" dirty="0">
                <a:solidFill>
                  <a:srgbClr val="002060"/>
                </a:solidFill>
                <a:latin typeface="DM Sans" pitchFamily="2" charset="-70"/>
                <a:cs typeface="Poppins" panose="00000500000000000000" pitchFamily="2" charset="-70"/>
              </a:rPr>
              <a:t> per 3 d. d. nuo PĮP pateikimo per DMS.</a:t>
            </a:r>
          </a:p>
          <a:p>
            <a:pPr marL="832485" marR="179705" lvl="0" indent="0" algn="just" defTabSz="914400" rtl="0" eaLnBrk="1" fontAlgn="auto" latinLnBrk="0" hangingPunct="1">
              <a:lnSpc>
                <a:spcPct val="100000"/>
              </a:lnSpc>
              <a:spcBef>
                <a:spcPts val="0"/>
              </a:spcBef>
              <a:spcAft>
                <a:spcPts val="0"/>
              </a:spcAft>
              <a:buClrTx/>
              <a:buSzTx/>
              <a:buFontTx/>
              <a:buNone/>
              <a:tabLst>
                <a:tab pos="832485" algn="l"/>
              </a:tabLst>
              <a:defRPr/>
            </a:pPr>
            <a:r>
              <a:rPr lang="lt-LT" sz="1000" b="1" dirty="0">
                <a:solidFill>
                  <a:srgbClr val="002060"/>
                </a:solidFill>
                <a:latin typeface="DM Sans" pitchFamily="2" charset="-70"/>
                <a:cs typeface="Poppins" panose="00000500000000000000" pitchFamily="2" charset="-70"/>
              </a:rPr>
              <a:t>El. laiške privaloma nurodyti kvietimo numerį).  </a:t>
            </a:r>
            <a:endParaRPr lang="en-US" sz="1000" b="1" dirty="0">
              <a:solidFill>
                <a:srgbClr val="002060"/>
              </a:solidFill>
              <a:latin typeface="DM Sans" pitchFamily="2" charset="-70"/>
              <a:cs typeface="Poppins" panose="00000500000000000000" pitchFamily="2" charset="-70"/>
            </a:endParaRPr>
          </a:p>
        </p:txBody>
      </p:sp>
    </p:spTree>
    <p:extLst>
      <p:ext uri="{BB962C8B-B14F-4D97-AF65-F5344CB8AC3E}">
        <p14:creationId xmlns:p14="http://schemas.microsoft.com/office/powerpoint/2010/main" val="38125404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1794FBC-407D-F2DF-9CD1-3A849B992585}"/>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9A1DEF-F8CC-264F-9A7B-89BAB9CBC5C2}" type="slidenum">
              <a:rPr kumimoji="0" lang="en-US" sz="800" b="0" i="0" u="none" strike="noStrike" kern="1200" cap="none" spc="30" normalizeH="0" baseline="0" noProof="0" smtClean="0">
                <a:ln>
                  <a:noFill/>
                </a:ln>
                <a:solidFill>
                  <a:srgbClr val="092E68"/>
                </a:solidFill>
                <a:effectLst/>
                <a:uLnTx/>
                <a:uFillTx/>
                <a:latin typeface="DM Sans"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r>
              <a:rPr kumimoji="0" lang="en-US" sz="800" b="0" i="0" u="none" strike="noStrike" kern="1200" cap="none" spc="30" normalizeH="0" baseline="0" noProof="0">
                <a:ln>
                  <a:noFill/>
                </a:ln>
                <a:solidFill>
                  <a:srgbClr val="092E68"/>
                </a:solidFill>
                <a:effectLst/>
                <a:uLnTx/>
                <a:uFillTx/>
                <a:latin typeface="DM Sans" pitchFamily="2" charset="77"/>
                <a:ea typeface="+mn-ea"/>
                <a:cs typeface="+mn-cs"/>
              </a:rPr>
              <a:t>   |   Centrinė projektų valdymo agentūra</a:t>
            </a:r>
            <a:endParaRPr kumimoji="0" lang="x-none" sz="800" b="0" i="0" u="none" strike="noStrike" kern="1200" cap="none" spc="30" normalizeH="0" baseline="0" noProof="0" dirty="0">
              <a:ln>
                <a:noFill/>
              </a:ln>
              <a:solidFill>
                <a:srgbClr val="092E68"/>
              </a:solidFill>
              <a:effectLst/>
              <a:uLnTx/>
              <a:uFillTx/>
              <a:latin typeface="DM Sans" pitchFamily="2" charset="77"/>
              <a:ea typeface="+mn-ea"/>
              <a:cs typeface="+mn-cs"/>
            </a:endParaRPr>
          </a:p>
        </p:txBody>
      </p:sp>
      <p:sp>
        <p:nvSpPr>
          <p:cNvPr id="2" name="Pavadinimas 1">
            <a:extLst>
              <a:ext uri="{FF2B5EF4-FFF2-40B4-BE49-F238E27FC236}">
                <a16:creationId xmlns:a16="http://schemas.microsoft.com/office/drawing/2014/main" id="{0E5D0119-66CC-BA18-07A3-6B820A121278}"/>
              </a:ext>
            </a:extLst>
          </p:cNvPr>
          <p:cNvSpPr txBox="1">
            <a:spLocks/>
          </p:cNvSpPr>
          <p:nvPr/>
        </p:nvSpPr>
        <p:spPr>
          <a:xfrm>
            <a:off x="3499625" y="1987874"/>
            <a:ext cx="6362239" cy="2611317"/>
          </a:xfrm>
          <a:prstGeom prst="rect">
            <a:avLst/>
          </a:prstGeom>
        </p:spPr>
        <p:txBody>
          <a:bodyPr/>
          <a:lst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Calibri Light"/>
              </a:defRPr>
            </a:lvl1pPr>
          </a:lstStyle>
          <a:p>
            <a:pPr algn="ctr"/>
            <a:r>
              <a:rPr lang="lt-LT" sz="4800" b="1" dirty="0">
                <a:solidFill>
                  <a:srgbClr val="002060"/>
                </a:solidFill>
                <a:latin typeface="DM Sans" pitchFamily="2" charset="-70"/>
              </a:rPr>
              <a:t>AČIŪ UŽ DĖMESĮ</a:t>
            </a:r>
          </a:p>
          <a:p>
            <a:pPr algn="ctr"/>
            <a:endParaRPr lang="lt-LT" b="1" dirty="0">
              <a:solidFill>
                <a:srgbClr val="002060"/>
              </a:solidFill>
              <a:latin typeface="DM Sans" pitchFamily="2" charset="-70"/>
            </a:endParaRPr>
          </a:p>
          <a:p>
            <a:pPr algn="ctr"/>
            <a:r>
              <a:rPr lang="lt-LT" sz="1800" b="1" dirty="0">
                <a:solidFill>
                  <a:srgbClr val="002060"/>
                </a:solidFill>
                <a:latin typeface="DM Sans" pitchFamily="2" charset="-70"/>
              </a:rPr>
              <a:t>Rūta Cukuraitė,</a:t>
            </a:r>
          </a:p>
          <a:p>
            <a:pPr algn="ctr"/>
            <a:r>
              <a:rPr lang="lt-LT" sz="1800" b="1" dirty="0" err="1">
                <a:solidFill>
                  <a:srgbClr val="002060"/>
                </a:solidFill>
                <a:latin typeface="DM Sans" pitchFamily="2" charset="-70"/>
              </a:rPr>
              <a:t>r.cukuraite</a:t>
            </a:r>
            <a:r>
              <a:rPr lang="en-US" sz="1800" b="1" dirty="0">
                <a:solidFill>
                  <a:srgbClr val="002060"/>
                </a:solidFill>
                <a:latin typeface="DM Sans" pitchFamily="2" charset="-70"/>
              </a:rPr>
              <a:t>@cpva.lt</a:t>
            </a:r>
            <a:endParaRPr lang="lt-LT" sz="1800" b="1" dirty="0">
              <a:solidFill>
                <a:srgbClr val="002060"/>
              </a:solidFill>
              <a:latin typeface="DM Sans" pitchFamily="2" charset="-70"/>
            </a:endParaRPr>
          </a:p>
        </p:txBody>
      </p:sp>
    </p:spTree>
    <p:extLst>
      <p:ext uri="{BB962C8B-B14F-4D97-AF65-F5344CB8AC3E}">
        <p14:creationId xmlns:p14="http://schemas.microsoft.com/office/powerpoint/2010/main" val="2805803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9E7E49D-0804-131D-E5B0-B413C4BF42BD}"/>
              </a:ext>
            </a:extLst>
          </p:cNvPr>
          <p:cNvSpPr>
            <a:spLocks noGrp="1"/>
          </p:cNvSpPr>
          <p:nvPr>
            <p:ph type="body" sz="quarter" idx="17"/>
          </p:nvPr>
        </p:nvSpPr>
        <p:spPr/>
        <p:txBody>
          <a:bodyPr/>
          <a:lstStyle/>
          <a:p>
            <a:pPr algn="l"/>
            <a:r>
              <a:rPr lang="lt-LT" dirty="0"/>
              <a:t>        </a:t>
            </a:r>
            <a:r>
              <a:rPr lang="lt-LT" sz="3600" dirty="0"/>
              <a:t>Pagrindiniai dokumentai</a:t>
            </a:r>
            <a:endParaRPr lang="x-none" sz="3600" dirty="0"/>
          </a:p>
        </p:txBody>
      </p:sp>
      <p:sp>
        <p:nvSpPr>
          <p:cNvPr id="12" name="Slide Number Placeholder 11">
            <a:extLst>
              <a:ext uri="{FF2B5EF4-FFF2-40B4-BE49-F238E27FC236}">
                <a16:creationId xmlns:a16="http://schemas.microsoft.com/office/drawing/2014/main" id="{B74D836E-412A-CD06-183E-A9C51514E175}"/>
              </a:ext>
            </a:extLst>
          </p:cNvPr>
          <p:cNvSpPr>
            <a:spLocks noGrp="1"/>
          </p:cNvSpPr>
          <p:nvPr>
            <p:ph type="sldNum" sz="quarter" idx="4"/>
          </p:nvPr>
        </p:nvSpPr>
        <p:spPr/>
        <p:txBody>
          <a:bodyPr/>
          <a:lstStyle/>
          <a:p>
            <a:fld id="{2C9A1DEF-F8CC-264F-9A7B-89BAB9CBC5C2}" type="slidenum">
              <a:rPr lang="en-US" smtClean="0"/>
              <a:pPr/>
              <a:t>3</a:t>
            </a:fld>
            <a:r>
              <a:rPr lang="en-US"/>
              <a:t>   |   Centrinė projektų valdymo agentūra</a:t>
            </a:r>
            <a:endParaRPr lang="x-none" dirty="0"/>
          </a:p>
        </p:txBody>
      </p:sp>
      <p:sp>
        <p:nvSpPr>
          <p:cNvPr id="13" name="TextBox 12">
            <a:extLst>
              <a:ext uri="{FF2B5EF4-FFF2-40B4-BE49-F238E27FC236}">
                <a16:creationId xmlns:a16="http://schemas.microsoft.com/office/drawing/2014/main" id="{9F15733C-6638-14A8-3CB9-FB51903F2898}"/>
              </a:ext>
            </a:extLst>
          </p:cNvPr>
          <p:cNvSpPr txBox="1"/>
          <p:nvPr/>
        </p:nvSpPr>
        <p:spPr>
          <a:xfrm>
            <a:off x="479425" y="1634246"/>
            <a:ext cx="2390236" cy="3005847"/>
          </a:xfrm>
          <a:prstGeom prst="rect">
            <a:avLst/>
          </a:prstGeom>
          <a:solidFill>
            <a:srgbClr val="092E68"/>
          </a:solidFill>
        </p:spPr>
        <p:txBody>
          <a:bodyPr wrap="square" rtlCol="0">
            <a:spAutoFit/>
          </a:bodyPr>
          <a:lstStyle/>
          <a:p>
            <a:r>
              <a:rPr lang="lt-LT" dirty="0">
                <a:solidFill>
                  <a:schemeClr val="bg1"/>
                </a:solidFill>
                <a:latin typeface="DM Sans" pitchFamily="2" charset="-70"/>
              </a:rPr>
              <a:t>Projektų administravimo ir finansavimo taisyklės (</a:t>
            </a:r>
            <a:r>
              <a:rPr lang="lt-LT" b="1" u="sng" dirty="0">
                <a:solidFill>
                  <a:schemeClr val="bg1"/>
                </a:solidFill>
                <a:latin typeface="DM Sans" pitchFamily="2" charset="-70"/>
              </a:rPr>
              <a:t>PAFT</a:t>
            </a:r>
            <a:r>
              <a:rPr lang="lt-LT" dirty="0">
                <a:solidFill>
                  <a:schemeClr val="bg1"/>
                </a:solidFill>
                <a:latin typeface="DM Sans" pitchFamily="2" charset="-70"/>
              </a:rPr>
              <a:t>)</a:t>
            </a:r>
          </a:p>
          <a:p>
            <a:endParaRPr lang="lt-LT" dirty="0">
              <a:solidFill>
                <a:schemeClr val="bg1"/>
              </a:solidFill>
              <a:latin typeface="DM Sans" pitchFamily="2" charset="-70"/>
            </a:endParaRPr>
          </a:p>
          <a:p>
            <a:r>
              <a:rPr lang="lt-LT" sz="1200" dirty="0">
                <a:solidFill>
                  <a:schemeClr val="bg1"/>
                </a:solidFill>
                <a:latin typeface="DM Sans" pitchFamily="2" charset="-70"/>
              </a:rPr>
              <a:t>Lietuvos Respublikos finansų ministro 2022-06-22 įsakymas Nr. 1K-237</a:t>
            </a:r>
          </a:p>
          <a:p>
            <a:endParaRPr lang="lt-LT" sz="1200" dirty="0">
              <a:solidFill>
                <a:schemeClr val="bg1"/>
              </a:solidFill>
              <a:latin typeface="DM Sans" pitchFamily="2" charset="-70"/>
            </a:endParaRPr>
          </a:p>
          <a:p>
            <a:r>
              <a:rPr lang="lt-LT" sz="1200" dirty="0">
                <a:solidFill>
                  <a:schemeClr val="bg1"/>
                </a:solidFill>
                <a:latin typeface="DM Sans" pitchFamily="2" charset="-70"/>
              </a:rPr>
              <a:t>https://www.e-tar.lt/portal/lt/legalAct/14e33320f1ed11ec8fa7d02a65c371ad/asr</a:t>
            </a:r>
          </a:p>
        </p:txBody>
      </p:sp>
      <p:sp>
        <p:nvSpPr>
          <p:cNvPr id="14" name="TextBox 13">
            <a:extLst>
              <a:ext uri="{FF2B5EF4-FFF2-40B4-BE49-F238E27FC236}">
                <a16:creationId xmlns:a16="http://schemas.microsoft.com/office/drawing/2014/main" id="{FC1BFDFA-C722-E9E1-457E-D53887A6898A}"/>
              </a:ext>
            </a:extLst>
          </p:cNvPr>
          <p:cNvSpPr txBox="1"/>
          <p:nvPr/>
        </p:nvSpPr>
        <p:spPr>
          <a:xfrm>
            <a:off x="3229109" y="1634246"/>
            <a:ext cx="2983623" cy="4801314"/>
          </a:xfrm>
          <a:prstGeom prst="rect">
            <a:avLst/>
          </a:prstGeom>
          <a:solidFill>
            <a:srgbClr val="092E68"/>
          </a:solidFill>
        </p:spPr>
        <p:txBody>
          <a:bodyPr wrap="square" rtlCol="0">
            <a:spAutoFit/>
          </a:bodyPr>
          <a:lstStyle/>
          <a:p>
            <a:r>
              <a:rPr lang="lt-LT" dirty="0">
                <a:solidFill>
                  <a:schemeClr val="bg1"/>
                </a:solidFill>
                <a:latin typeface="DM Sans" pitchFamily="2" charset="-70"/>
                <a:ea typeface="Times New Roman" panose="02020603050405020304" pitchFamily="18" charset="0"/>
              </a:rPr>
              <a:t>P</a:t>
            </a:r>
            <a:r>
              <a:rPr lang="lt-LT" sz="1800" dirty="0">
                <a:solidFill>
                  <a:schemeClr val="bg1"/>
                </a:solidFill>
                <a:effectLst/>
                <a:latin typeface="DM Sans" pitchFamily="2" charset="-70"/>
                <a:ea typeface="Times New Roman" panose="02020603050405020304" pitchFamily="18" charset="0"/>
              </a:rPr>
              <a:t>ažangos priemonės Nr. 08-001-04-01-01 „Aukštos meninės vertės, įvairaus ir </a:t>
            </a:r>
            <a:r>
              <a:rPr lang="lt-LT" sz="1800" dirty="0" err="1">
                <a:solidFill>
                  <a:schemeClr val="bg1"/>
                </a:solidFill>
                <a:effectLst/>
                <a:latin typeface="DM Sans" pitchFamily="2" charset="-70"/>
                <a:ea typeface="Times New Roman" panose="02020603050405020304" pitchFamily="18" charset="0"/>
              </a:rPr>
              <a:t>įtraukaus</a:t>
            </a:r>
            <a:r>
              <a:rPr lang="lt-LT" sz="1800" dirty="0">
                <a:solidFill>
                  <a:schemeClr val="bg1"/>
                </a:solidFill>
                <a:effectLst/>
                <a:latin typeface="DM Sans" pitchFamily="2" charset="-70"/>
                <a:ea typeface="Times New Roman" panose="02020603050405020304" pitchFamily="18" charset="0"/>
              </a:rPr>
              <a:t> kultūros turinio prieinamumo didinimas“ </a:t>
            </a:r>
            <a:r>
              <a:rPr lang="lt-LT" sz="1800" dirty="0" err="1">
                <a:solidFill>
                  <a:schemeClr val="bg1"/>
                </a:solidFill>
                <a:effectLst/>
                <a:latin typeface="DM Sans" pitchFamily="2" charset="-70"/>
                <a:ea typeface="Times New Roman" panose="02020603050405020304" pitchFamily="18" charset="0"/>
              </a:rPr>
              <a:t>poveiklės</a:t>
            </a:r>
            <a:r>
              <a:rPr lang="lt-LT" sz="1800" dirty="0">
                <a:solidFill>
                  <a:schemeClr val="bg1"/>
                </a:solidFill>
                <a:effectLst/>
                <a:latin typeface="DM Sans" pitchFamily="2" charset="-70"/>
                <a:ea typeface="Times New Roman" panose="02020603050405020304" pitchFamily="18" charset="0"/>
              </a:rPr>
              <a:t> Nr. 8.2. „Kultūros infrastruktūros objektų pritaikymas įvairių grupių poreikiams“ projektų finansavimo sąlygų aprašas </a:t>
            </a:r>
            <a:r>
              <a:rPr lang="lt-LT" dirty="0">
                <a:solidFill>
                  <a:schemeClr val="bg1"/>
                </a:solidFill>
                <a:latin typeface="DM Sans" pitchFamily="2" charset="-70"/>
              </a:rPr>
              <a:t>(</a:t>
            </a:r>
            <a:r>
              <a:rPr lang="lt-LT" u="sng" dirty="0">
                <a:solidFill>
                  <a:schemeClr val="bg1"/>
                </a:solidFill>
                <a:latin typeface="DM Sans" pitchFamily="2" charset="-70"/>
              </a:rPr>
              <a:t>Aprašas</a:t>
            </a:r>
            <a:r>
              <a:rPr lang="lt-LT" dirty="0">
                <a:solidFill>
                  <a:schemeClr val="bg1"/>
                </a:solidFill>
                <a:latin typeface="DM Sans" pitchFamily="2" charset="-70"/>
              </a:rPr>
              <a:t>)</a:t>
            </a:r>
          </a:p>
          <a:p>
            <a:endParaRPr lang="lt-LT" dirty="0">
              <a:solidFill>
                <a:schemeClr val="bg1"/>
              </a:solidFill>
              <a:latin typeface="DM Sans" pitchFamily="2" charset="-70"/>
            </a:endParaRPr>
          </a:p>
          <a:p>
            <a:r>
              <a:rPr lang="lt-LT" sz="1200" dirty="0">
                <a:solidFill>
                  <a:schemeClr val="bg1"/>
                </a:solidFill>
                <a:latin typeface="DM Sans" pitchFamily="2" charset="-70"/>
              </a:rPr>
              <a:t>Lietuvos Respublikos kultūros ministro 2023-11-10 įsakymas Nr. ĮV-860</a:t>
            </a:r>
          </a:p>
          <a:p>
            <a:endParaRPr lang="lt-LT" sz="1200" dirty="0">
              <a:solidFill>
                <a:schemeClr val="bg1"/>
              </a:solidFill>
              <a:latin typeface="DM Sans" pitchFamily="2" charset="-70"/>
            </a:endParaRPr>
          </a:p>
          <a:p>
            <a:r>
              <a:rPr lang="lt-LT" sz="1200" dirty="0">
                <a:solidFill>
                  <a:schemeClr val="bg1"/>
                </a:solidFill>
                <a:latin typeface="DM Sans" pitchFamily="2" charset="-70"/>
              </a:rPr>
              <a:t>https://www.e-tar.lt/portal/lt/legalAct/fe97e42081f211eea5a28c81c82193a8</a:t>
            </a:r>
          </a:p>
        </p:txBody>
      </p:sp>
      <p:sp>
        <p:nvSpPr>
          <p:cNvPr id="15" name="TextBox 14">
            <a:extLst>
              <a:ext uri="{FF2B5EF4-FFF2-40B4-BE49-F238E27FC236}">
                <a16:creationId xmlns:a16="http://schemas.microsoft.com/office/drawing/2014/main" id="{35E08FD8-46F3-F6D0-E79B-59B4CDABE67D}"/>
              </a:ext>
            </a:extLst>
          </p:cNvPr>
          <p:cNvSpPr txBox="1"/>
          <p:nvPr/>
        </p:nvSpPr>
        <p:spPr>
          <a:xfrm>
            <a:off x="6474905" y="1634246"/>
            <a:ext cx="2377265" cy="3693319"/>
          </a:xfrm>
          <a:prstGeom prst="rect">
            <a:avLst/>
          </a:prstGeom>
          <a:solidFill>
            <a:srgbClr val="092E68"/>
          </a:solidFill>
        </p:spPr>
        <p:txBody>
          <a:bodyPr wrap="square" rtlCol="0">
            <a:spAutoFit/>
          </a:bodyPr>
          <a:lstStyle/>
          <a:p>
            <a:r>
              <a:rPr lang="lt-LT" dirty="0" err="1">
                <a:solidFill>
                  <a:schemeClr val="bg1"/>
                </a:solidFill>
                <a:latin typeface="DM Sans" pitchFamily="2" charset="-70"/>
                <a:ea typeface="Times New Roman" panose="02020603050405020304" pitchFamily="18" charset="0"/>
              </a:rPr>
              <a:t>P</a:t>
            </a:r>
            <a:r>
              <a:rPr lang="lt-LT" sz="1800" dirty="0" err="1">
                <a:solidFill>
                  <a:schemeClr val="bg1"/>
                </a:solidFill>
                <a:effectLst/>
                <a:latin typeface="DM Sans" pitchFamily="2" charset="-70"/>
                <a:ea typeface="Times New Roman" panose="02020603050405020304" pitchFamily="18" charset="0"/>
              </a:rPr>
              <a:t>oveiklės</a:t>
            </a:r>
            <a:r>
              <a:rPr lang="lt-LT" sz="1800" dirty="0">
                <a:solidFill>
                  <a:schemeClr val="bg1"/>
                </a:solidFill>
                <a:effectLst/>
                <a:latin typeface="DM Sans" pitchFamily="2" charset="-70"/>
                <a:ea typeface="Times New Roman" panose="02020603050405020304" pitchFamily="18" charset="0"/>
              </a:rPr>
              <a:t> Nr. 8.2. „Kultūros infrastruktūros objektų pritaikymas įvairių grupių poreikiams“ kvietimas Nr. 06-007-K </a:t>
            </a:r>
            <a:r>
              <a:rPr lang="lt-LT" dirty="0">
                <a:solidFill>
                  <a:schemeClr val="bg1"/>
                </a:solidFill>
                <a:latin typeface="DM Sans" pitchFamily="2" charset="-70"/>
              </a:rPr>
              <a:t>(</a:t>
            </a:r>
            <a:r>
              <a:rPr lang="lt-LT" b="1" u="sng" dirty="0">
                <a:solidFill>
                  <a:schemeClr val="bg1"/>
                </a:solidFill>
                <a:latin typeface="DM Sans" pitchFamily="2" charset="-70"/>
              </a:rPr>
              <a:t>Kvietimas</a:t>
            </a:r>
            <a:r>
              <a:rPr lang="lt-LT" dirty="0">
                <a:solidFill>
                  <a:schemeClr val="bg1"/>
                </a:solidFill>
                <a:latin typeface="DM Sans" pitchFamily="2" charset="-70"/>
              </a:rPr>
              <a:t>)</a:t>
            </a:r>
          </a:p>
          <a:p>
            <a:endParaRPr lang="lt-LT" dirty="0">
              <a:solidFill>
                <a:schemeClr val="bg1"/>
              </a:solidFill>
              <a:latin typeface="DM Sans" pitchFamily="2" charset="-70"/>
            </a:endParaRPr>
          </a:p>
          <a:p>
            <a:endParaRPr lang="lt-LT" sz="1200" dirty="0">
              <a:solidFill>
                <a:schemeClr val="bg1"/>
              </a:solidFill>
              <a:latin typeface="DM Sans" pitchFamily="2" charset="-70"/>
            </a:endParaRPr>
          </a:p>
          <a:p>
            <a:r>
              <a:rPr lang="lt-LT" sz="1200" dirty="0">
                <a:solidFill>
                  <a:schemeClr val="bg1"/>
                </a:solidFill>
                <a:latin typeface="DM Sans" pitchFamily="2" charset="-70"/>
              </a:rPr>
              <a:t>https://2021.esinvesticijos.lt/kvietimai/poveikles-nr-8-2-kulturos-infrastrukturos-objektu-pritaikymas-ivairiu-grupiu-poreikiams </a:t>
            </a:r>
          </a:p>
        </p:txBody>
      </p:sp>
      <p:sp>
        <p:nvSpPr>
          <p:cNvPr id="2" name="TextBox 1">
            <a:extLst>
              <a:ext uri="{FF2B5EF4-FFF2-40B4-BE49-F238E27FC236}">
                <a16:creationId xmlns:a16="http://schemas.microsoft.com/office/drawing/2014/main" id="{2576905C-B531-2199-2E1C-8D1E658E5116}"/>
              </a:ext>
            </a:extLst>
          </p:cNvPr>
          <p:cNvSpPr txBox="1"/>
          <p:nvPr/>
        </p:nvSpPr>
        <p:spPr>
          <a:xfrm>
            <a:off x="9114343" y="1634246"/>
            <a:ext cx="2377265" cy="2677656"/>
          </a:xfrm>
          <a:prstGeom prst="rect">
            <a:avLst/>
          </a:prstGeom>
          <a:solidFill>
            <a:srgbClr val="092E68"/>
          </a:solidFill>
        </p:spPr>
        <p:txBody>
          <a:bodyPr wrap="square" rtlCol="0">
            <a:spAutoFit/>
          </a:bodyPr>
          <a:lstStyle/>
          <a:p>
            <a:r>
              <a:rPr lang="es-ES" dirty="0">
                <a:solidFill>
                  <a:schemeClr val="bg1"/>
                </a:solidFill>
                <a:latin typeface="DM Sans" pitchFamily="2" charset="-70"/>
              </a:rPr>
              <a:t>2014-06-17 </a:t>
            </a:r>
            <a:r>
              <a:rPr lang="es-ES" dirty="0" err="1">
                <a:solidFill>
                  <a:schemeClr val="bg1"/>
                </a:solidFill>
                <a:latin typeface="DM Sans" pitchFamily="2" charset="-70"/>
              </a:rPr>
              <a:t>Komisijos</a:t>
            </a:r>
            <a:r>
              <a:rPr lang="es-ES" dirty="0">
                <a:solidFill>
                  <a:schemeClr val="bg1"/>
                </a:solidFill>
                <a:latin typeface="DM Sans" pitchFamily="2" charset="-70"/>
              </a:rPr>
              <a:t> reglamentas (ES) </a:t>
            </a:r>
            <a:r>
              <a:rPr lang="es-ES" dirty="0" err="1">
                <a:solidFill>
                  <a:schemeClr val="bg1"/>
                </a:solidFill>
                <a:latin typeface="DM Sans" pitchFamily="2" charset="-70"/>
              </a:rPr>
              <a:t>Nr</a:t>
            </a:r>
            <a:r>
              <a:rPr lang="es-ES" dirty="0">
                <a:solidFill>
                  <a:schemeClr val="bg1"/>
                </a:solidFill>
                <a:latin typeface="DM Sans" pitchFamily="2" charset="-70"/>
              </a:rPr>
              <a:t>. 651/2014 (Reglamentas (ES) </a:t>
            </a:r>
            <a:r>
              <a:rPr lang="es-ES" dirty="0" err="1">
                <a:solidFill>
                  <a:schemeClr val="bg1"/>
                </a:solidFill>
                <a:latin typeface="DM Sans" pitchFamily="2" charset="-70"/>
              </a:rPr>
              <a:t>Nr</a:t>
            </a:r>
            <a:r>
              <a:rPr lang="es-ES" dirty="0">
                <a:solidFill>
                  <a:schemeClr val="bg1"/>
                </a:solidFill>
                <a:latin typeface="DM Sans" pitchFamily="2" charset="-70"/>
              </a:rPr>
              <a:t>. 651/2014) </a:t>
            </a:r>
            <a:endParaRPr lang="lt-LT" dirty="0">
              <a:solidFill>
                <a:schemeClr val="bg1"/>
              </a:solidFill>
              <a:latin typeface="DM Sans" pitchFamily="2" charset="-70"/>
            </a:endParaRPr>
          </a:p>
          <a:p>
            <a:endParaRPr lang="lt-LT" sz="1200" dirty="0">
              <a:solidFill>
                <a:schemeClr val="bg1"/>
              </a:solidFill>
              <a:latin typeface="DM Sans" pitchFamily="2" charset="-70"/>
            </a:endParaRPr>
          </a:p>
          <a:p>
            <a:r>
              <a:rPr lang="lt-LT" sz="1200" kern="100" dirty="0">
                <a:solidFill>
                  <a:schemeClr val="bg1"/>
                </a:solidFill>
                <a:effectLst/>
                <a:latin typeface="DM Sans" pitchFamily="2" charset="-70"/>
                <a:ea typeface="Aptos" panose="020B0004020202020204" pitchFamily="34" charset="0"/>
                <a:cs typeface="Times New Roman" panose="02020603050405020304" pitchFamily="18" charset="0"/>
              </a:rPr>
              <a:t>https://eur-lex.europa.eu/legal-content/LT/TXT/?uri=CELEX%3A32014R0651</a:t>
            </a:r>
          </a:p>
        </p:txBody>
      </p:sp>
    </p:spTree>
    <p:extLst>
      <p:ext uri="{BB962C8B-B14F-4D97-AF65-F5344CB8AC3E}">
        <p14:creationId xmlns:p14="http://schemas.microsoft.com/office/powerpoint/2010/main" val="14678847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lt-LT" sz="6600" dirty="0">
                <a:solidFill>
                  <a:srgbClr val="092E68"/>
                </a:solidFill>
              </a:rPr>
              <a:t>Pagrindinės Aprašo sąlygos</a:t>
            </a:r>
            <a:endParaRPr lang="en-US" dirty="0">
              <a:solidFill>
                <a:srgbClr val="092E68"/>
              </a:solidFill>
            </a:endParaRPr>
          </a:p>
        </p:txBody>
      </p:sp>
    </p:spTree>
    <p:extLst>
      <p:ext uri="{BB962C8B-B14F-4D97-AF65-F5344CB8AC3E}">
        <p14:creationId xmlns:p14="http://schemas.microsoft.com/office/powerpoint/2010/main" val="1091064312"/>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9E7E49D-0804-131D-E5B0-B413C4BF42BD}"/>
              </a:ext>
            </a:extLst>
          </p:cNvPr>
          <p:cNvSpPr>
            <a:spLocks noGrp="1"/>
          </p:cNvSpPr>
          <p:nvPr>
            <p:ph type="body" sz="quarter" idx="17"/>
          </p:nvPr>
        </p:nvSpPr>
        <p:spPr>
          <a:xfrm>
            <a:off x="469338" y="586934"/>
            <a:ext cx="11223653" cy="1092450"/>
          </a:xfrm>
        </p:spPr>
        <p:txBody>
          <a:bodyPr/>
          <a:lstStyle/>
          <a:p>
            <a:pPr algn="l"/>
            <a:r>
              <a:rPr lang="lt-LT" dirty="0"/>
              <a:t>       </a:t>
            </a:r>
            <a:r>
              <a:rPr lang="lt-LT" sz="3600" dirty="0"/>
              <a:t>Pagrindinės Aprašo sąlygos (regionas)</a:t>
            </a:r>
          </a:p>
          <a:p>
            <a:endParaRPr lang="x-none" dirty="0"/>
          </a:p>
        </p:txBody>
      </p:sp>
      <p:sp>
        <p:nvSpPr>
          <p:cNvPr id="10" name="Text Placeholder 9">
            <a:extLst>
              <a:ext uri="{FF2B5EF4-FFF2-40B4-BE49-F238E27FC236}">
                <a16:creationId xmlns:a16="http://schemas.microsoft.com/office/drawing/2014/main" id="{25E051A9-D744-DC95-FAEE-350F684244C0}"/>
              </a:ext>
            </a:extLst>
          </p:cNvPr>
          <p:cNvSpPr>
            <a:spLocks noGrp="1"/>
          </p:cNvSpPr>
          <p:nvPr>
            <p:ph type="body" sz="quarter" idx="20"/>
          </p:nvPr>
        </p:nvSpPr>
        <p:spPr>
          <a:xfrm>
            <a:off x="5719863" y="1797065"/>
            <a:ext cx="5340485" cy="4165990"/>
          </a:xfrm>
        </p:spPr>
        <p:txBody>
          <a:bodyPr/>
          <a:lstStyle/>
          <a:p>
            <a:pPr marL="171450" indent="-171450">
              <a:buFont typeface="Arial" panose="020B0604020202020204" pitchFamily="34" charset="0"/>
              <a:buChar char="•"/>
            </a:pPr>
            <a:r>
              <a:rPr lang="lt-LT" sz="1400" dirty="0">
                <a:latin typeface="DM Sans" pitchFamily="2" charset="-70"/>
              </a:rPr>
              <a:t>Pagal Aprašą finansuojami Vidurio ir vakarų Lietuvos regione numatyti įgyvendinti projektai. </a:t>
            </a:r>
          </a:p>
          <a:p>
            <a:r>
              <a:rPr lang="lt-LT" sz="1400" dirty="0">
                <a:solidFill>
                  <a:schemeClr val="bg1">
                    <a:lumMod val="50000"/>
                  </a:schemeClr>
                </a:solidFill>
                <a:latin typeface="DM Sans" pitchFamily="2" charset="-70"/>
              </a:rPr>
              <a:t>Vidurio ir vakarų Lietuvos </a:t>
            </a:r>
            <a:r>
              <a:rPr lang="lt-LT" sz="1600" dirty="0">
                <a:solidFill>
                  <a:schemeClr val="bg1">
                    <a:lumMod val="50000"/>
                  </a:schemeClr>
                </a:solidFill>
                <a:latin typeface="DM Sans" pitchFamily="2" charset="-70"/>
              </a:rPr>
              <a:t>regioną</a:t>
            </a:r>
            <a:r>
              <a:rPr lang="lt-LT" sz="1400" dirty="0">
                <a:solidFill>
                  <a:schemeClr val="bg1">
                    <a:lumMod val="50000"/>
                  </a:schemeClr>
                </a:solidFill>
                <a:latin typeface="DM Sans" pitchFamily="2" charset="-70"/>
              </a:rPr>
              <a:t> sudaro: Alytaus, Kauno, Klaipėdos, Marijampolės, Panevėžio, Šiaulių, Tauragės, Telšių ir Utenos apskritys.</a:t>
            </a:r>
          </a:p>
          <a:p>
            <a:r>
              <a:rPr lang="lt-LT" sz="1400" dirty="0">
                <a:solidFill>
                  <a:schemeClr val="bg1">
                    <a:lumMod val="50000"/>
                  </a:schemeClr>
                </a:solidFill>
                <a:latin typeface="DM Sans" pitchFamily="2" charset="-70"/>
              </a:rPr>
              <a:t>Lietuvos Respublikos Vyriausybės 2016-01-06 nutarimas Nr. 5 https://eseimas.lrs.lt/portal/legalAct/lt/TAD/43e1c630b92011e5be9bf78e07ed6470?jfwid= 72zoglr63 </a:t>
            </a:r>
          </a:p>
          <a:p>
            <a:pPr marL="171450" indent="-171450">
              <a:buFont typeface="Arial" panose="020B0604020202020204" pitchFamily="34" charset="0"/>
              <a:buChar char="•"/>
            </a:pPr>
            <a:r>
              <a:rPr lang="lt-LT" sz="1400" dirty="0">
                <a:latin typeface="DM Sans" pitchFamily="2" charset="-70"/>
              </a:rPr>
              <a:t>Pagal Aprašą nefinansuojami Sostinės regiono projektai. </a:t>
            </a:r>
          </a:p>
          <a:p>
            <a:r>
              <a:rPr lang="lt-LT" sz="1400" dirty="0">
                <a:solidFill>
                  <a:schemeClr val="bg1">
                    <a:lumMod val="50000"/>
                  </a:schemeClr>
                </a:solidFill>
                <a:latin typeface="DM Sans" pitchFamily="2" charset="-70"/>
              </a:rPr>
              <a:t>Sostinės regioną sudaro Vilniaus – Elektrėnų, Šalčininkų rajono, Širvintų rajono, Švenčionių rajono, Trakų rajono, Ukmergės rajono, Vilniaus miesto, Vilniaus rajono savivaldybės.</a:t>
            </a:r>
          </a:p>
          <a:p>
            <a:endParaRPr lang="x-none" sz="1400" dirty="0"/>
          </a:p>
        </p:txBody>
      </p:sp>
      <p:sp>
        <p:nvSpPr>
          <p:cNvPr id="12" name="Slide Number Placeholder 11">
            <a:extLst>
              <a:ext uri="{FF2B5EF4-FFF2-40B4-BE49-F238E27FC236}">
                <a16:creationId xmlns:a16="http://schemas.microsoft.com/office/drawing/2014/main" id="{B74D836E-412A-CD06-183E-A9C51514E175}"/>
              </a:ext>
            </a:extLst>
          </p:cNvPr>
          <p:cNvSpPr>
            <a:spLocks noGrp="1"/>
          </p:cNvSpPr>
          <p:nvPr>
            <p:ph type="sldNum" sz="quarter" idx="4"/>
          </p:nvPr>
        </p:nvSpPr>
        <p:spPr/>
        <p:txBody>
          <a:bodyPr/>
          <a:lstStyle/>
          <a:p>
            <a:fld id="{2C9A1DEF-F8CC-264F-9A7B-89BAB9CBC5C2}" type="slidenum">
              <a:rPr lang="en-US" smtClean="0"/>
              <a:pPr/>
              <a:t>5</a:t>
            </a:fld>
            <a:r>
              <a:rPr lang="en-US"/>
              <a:t>   |   Centrinė projektų valdymo agentūra</a:t>
            </a:r>
            <a:endParaRPr lang="x-none" dirty="0"/>
          </a:p>
        </p:txBody>
      </p:sp>
      <p:pic>
        <p:nvPicPr>
          <p:cNvPr id="16" name="Picture 6">
            <a:extLst>
              <a:ext uri="{FF2B5EF4-FFF2-40B4-BE49-F238E27FC236}">
                <a16:creationId xmlns:a16="http://schemas.microsoft.com/office/drawing/2014/main" id="{5ABDDD33-F35B-AB44-3625-B34F8EBE89F8}"/>
              </a:ext>
            </a:extLst>
          </p:cNvPr>
          <p:cNvPicPr>
            <a:picLocks noChangeAspect="1"/>
          </p:cNvPicPr>
          <p:nvPr/>
        </p:nvPicPr>
        <p:blipFill>
          <a:blip r:embed="rId2"/>
          <a:stretch>
            <a:fillRect/>
          </a:stretch>
        </p:blipFill>
        <p:spPr>
          <a:xfrm>
            <a:off x="412962" y="1797065"/>
            <a:ext cx="5066611" cy="3913088"/>
          </a:xfrm>
          <a:prstGeom prst="rect">
            <a:avLst/>
          </a:prstGeom>
          <a:noFill/>
          <a:ln cap="flat">
            <a:noFill/>
          </a:ln>
        </p:spPr>
      </p:pic>
    </p:spTree>
    <p:extLst>
      <p:ext uri="{BB962C8B-B14F-4D97-AF65-F5344CB8AC3E}">
        <p14:creationId xmlns:p14="http://schemas.microsoft.com/office/powerpoint/2010/main" val="31543647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9E7E49D-0804-131D-E5B0-B413C4BF42BD}"/>
              </a:ext>
            </a:extLst>
          </p:cNvPr>
          <p:cNvSpPr>
            <a:spLocks noGrp="1"/>
          </p:cNvSpPr>
          <p:nvPr>
            <p:ph type="body" sz="quarter" idx="17"/>
          </p:nvPr>
        </p:nvSpPr>
        <p:spPr>
          <a:xfrm>
            <a:off x="469338" y="586934"/>
            <a:ext cx="11372142" cy="1092450"/>
          </a:xfrm>
        </p:spPr>
        <p:txBody>
          <a:bodyPr/>
          <a:lstStyle/>
          <a:p>
            <a:pPr algn="l"/>
            <a:r>
              <a:rPr lang="lt-LT" dirty="0"/>
              <a:t>       </a:t>
            </a:r>
            <a:r>
              <a:rPr lang="lt-LT" sz="3600" dirty="0"/>
              <a:t>Pagrindinės Aprašo sąlygos (kultūros paskirtis)</a:t>
            </a:r>
          </a:p>
          <a:p>
            <a:endParaRPr lang="x-none" dirty="0"/>
          </a:p>
        </p:txBody>
      </p:sp>
      <p:sp>
        <p:nvSpPr>
          <p:cNvPr id="10" name="Text Placeholder 9">
            <a:extLst>
              <a:ext uri="{FF2B5EF4-FFF2-40B4-BE49-F238E27FC236}">
                <a16:creationId xmlns:a16="http://schemas.microsoft.com/office/drawing/2014/main" id="{25E051A9-D744-DC95-FAEE-350F684244C0}"/>
              </a:ext>
            </a:extLst>
          </p:cNvPr>
          <p:cNvSpPr>
            <a:spLocks noGrp="1"/>
          </p:cNvSpPr>
          <p:nvPr>
            <p:ph type="body" sz="quarter" idx="20"/>
          </p:nvPr>
        </p:nvSpPr>
        <p:spPr>
          <a:xfrm>
            <a:off x="2849231" y="1799620"/>
            <a:ext cx="8557909" cy="3772624"/>
          </a:xfrm>
        </p:spPr>
        <p:txBody>
          <a:bodyPr/>
          <a:lstStyle/>
          <a:p>
            <a:pPr marL="171450" indent="-171450">
              <a:buFont typeface="Arial" panose="020B0604020202020204" pitchFamily="34" charset="0"/>
              <a:buChar char="•"/>
            </a:pPr>
            <a:r>
              <a:rPr lang="lt-LT" sz="1600" b="1" dirty="0">
                <a:solidFill>
                  <a:srgbClr val="002060"/>
                </a:solidFill>
                <a:effectLst/>
                <a:latin typeface="DM Sans" pitchFamily="2" charset="-70"/>
                <a:ea typeface="Times New Roman" panose="02020603050405020304" pitchFamily="18" charset="0"/>
              </a:rPr>
              <a:t>Pagal Aprašą finansuojamų projektų veiklos </a:t>
            </a:r>
            <a:r>
              <a:rPr lang="lt-LT" sz="1600" dirty="0">
                <a:solidFill>
                  <a:srgbClr val="002060"/>
                </a:solidFill>
                <a:effectLst/>
                <a:latin typeface="DM Sans" pitchFamily="2" charset="-70"/>
                <a:ea typeface="Times New Roman" panose="02020603050405020304" pitchFamily="18" charset="0"/>
              </a:rPr>
              <a:t>– </a:t>
            </a:r>
            <a:r>
              <a:rPr lang="lt-LT" sz="1600" b="1" dirty="0">
                <a:solidFill>
                  <a:srgbClr val="002060"/>
                </a:solidFill>
                <a:effectLst/>
                <a:latin typeface="DM Sans" pitchFamily="2" charset="-70"/>
                <a:ea typeface="Times New Roman" panose="02020603050405020304" pitchFamily="18" charset="0"/>
              </a:rPr>
              <a:t>kultūros infrastruktūros objekto atnaujinimas esamos kultūros infrastruktūros pagrindu, </a:t>
            </a:r>
            <a:r>
              <a:rPr lang="lt-LT" sz="1600" dirty="0">
                <a:solidFill>
                  <a:srgbClr val="002060"/>
                </a:solidFill>
                <a:effectLst/>
                <a:latin typeface="DM Sans" pitchFamily="2" charset="-70"/>
                <a:ea typeface="Times New Roman" panose="02020603050405020304" pitchFamily="18" charset="0"/>
              </a:rPr>
              <a:t>siekiant gerinti kultūros infrastruktūrą taip, kad būtų sudarytos sąlygos plėsti teikiamas kultūros paslaugas bei įtraukti naujas kultūros paslaugas, didinti jų kokybę, įvairovę, pagal galimybes skatinti interaktyvumą bei prieinamumą, tenkinant šiuolaikinės visuomenės poreikius bei stiprinant socialiai pažeidžiamų visuomenės grupių įsitraukimą į dalyvavimą kultūroje, bei aktualizuojant ir </a:t>
            </a:r>
            <a:r>
              <a:rPr lang="lt-LT" sz="1600" dirty="0" err="1">
                <a:solidFill>
                  <a:srgbClr val="002060"/>
                </a:solidFill>
                <a:effectLst/>
                <a:latin typeface="DM Sans" pitchFamily="2" charset="-70"/>
                <a:ea typeface="Times New Roman" panose="02020603050405020304" pitchFamily="18" charset="0"/>
              </a:rPr>
              <a:t>įveiklinant</a:t>
            </a:r>
            <a:r>
              <a:rPr lang="lt-LT" sz="1600" dirty="0">
                <a:solidFill>
                  <a:srgbClr val="002060"/>
                </a:solidFill>
                <a:effectLst/>
                <a:latin typeface="DM Sans" pitchFamily="2" charset="-70"/>
                <a:ea typeface="Times New Roman" panose="02020603050405020304" pitchFamily="18" charset="0"/>
              </a:rPr>
              <a:t> kultūros infrastruktūros objektą (toliau – Objektas) ar jo dalį.</a:t>
            </a:r>
            <a:r>
              <a:rPr lang="lt-LT" sz="1600" dirty="0">
                <a:solidFill>
                  <a:srgbClr val="002060"/>
                </a:solidFill>
                <a:latin typeface="DM Sans" pitchFamily="2" charset="-70"/>
              </a:rPr>
              <a:t> </a:t>
            </a:r>
          </a:p>
          <a:p>
            <a:pPr marL="171450" indent="-171450">
              <a:buFont typeface="Arial" panose="020B0604020202020204" pitchFamily="34" charset="0"/>
              <a:buChar char="•"/>
            </a:pPr>
            <a:r>
              <a:rPr lang="lt-LT" sz="1600" b="1" dirty="0">
                <a:solidFill>
                  <a:srgbClr val="002060"/>
                </a:solidFill>
                <a:latin typeface="DM Sans" pitchFamily="2" charset="-70"/>
              </a:rPr>
              <a:t>Kultūros infrastruktūros objektas – kultūros paskirties pastatas ar jo dalis</a:t>
            </a:r>
            <a:r>
              <a:rPr lang="lt-LT" sz="1600" dirty="0">
                <a:solidFill>
                  <a:srgbClr val="002060"/>
                </a:solidFill>
                <a:latin typeface="DM Sans" pitchFamily="2" charset="-70"/>
              </a:rPr>
              <a:t>, kuriame yra arba bus </a:t>
            </a:r>
            <a:r>
              <a:rPr lang="lt-LT" sz="1600" b="1" dirty="0">
                <a:solidFill>
                  <a:srgbClr val="002060"/>
                </a:solidFill>
                <a:latin typeface="DM Sans" pitchFamily="2" charset="-70"/>
              </a:rPr>
              <a:t>teikiamos kultūros paslaugos</a:t>
            </a:r>
            <a:r>
              <a:rPr lang="lt-LT" sz="1600" dirty="0">
                <a:solidFill>
                  <a:srgbClr val="002060"/>
                </a:solidFill>
                <a:latin typeface="DM Sans" pitchFamily="2" charset="-70"/>
              </a:rPr>
              <a:t>. Taip pat pastatas, kurio paskirtis įgyvendinant projektą bus pakeista į kultūros paskirtį ir </a:t>
            </a:r>
            <a:r>
              <a:rPr lang="lt-LT" sz="1600" b="1" dirty="0">
                <a:solidFill>
                  <a:srgbClr val="002060"/>
                </a:solidFill>
                <a:latin typeface="DM Sans" pitchFamily="2" charset="-70"/>
              </a:rPr>
              <a:t>kuriame bus teikiamos kultūros paslaugos</a:t>
            </a:r>
            <a:r>
              <a:rPr lang="lt-LT" sz="1600" dirty="0">
                <a:solidFill>
                  <a:srgbClr val="002060"/>
                </a:solidFill>
                <a:latin typeface="DM Sans" pitchFamily="2" charset="-70"/>
              </a:rPr>
              <a:t>.</a:t>
            </a:r>
          </a:p>
          <a:p>
            <a:pPr marL="171450" indent="-171450">
              <a:buFont typeface="Arial" panose="020B0604020202020204" pitchFamily="34" charset="0"/>
              <a:buChar char="•"/>
            </a:pPr>
            <a:r>
              <a:rPr lang="lt-LT" sz="1600" b="1" dirty="0">
                <a:solidFill>
                  <a:srgbClr val="002060"/>
                </a:solidFill>
                <a:latin typeface="DM Sans" pitchFamily="2" charset="-70"/>
              </a:rPr>
              <a:t>Pastatas – </a:t>
            </a:r>
            <a:r>
              <a:rPr lang="lt-LT" sz="1600" dirty="0">
                <a:solidFill>
                  <a:srgbClr val="002060"/>
                </a:solidFill>
                <a:latin typeface="DM Sans" pitchFamily="2" charset="-70"/>
              </a:rPr>
              <a:t>apdengtas stogu statinys, kurio didžiausią dalį sudaro patalpos.</a:t>
            </a:r>
            <a:endParaRPr lang="x-none" sz="1600" dirty="0">
              <a:solidFill>
                <a:srgbClr val="002060"/>
              </a:solidFill>
              <a:latin typeface="DM Sans" pitchFamily="2" charset="-70"/>
            </a:endParaRPr>
          </a:p>
        </p:txBody>
      </p:sp>
      <p:sp>
        <p:nvSpPr>
          <p:cNvPr id="12" name="Slide Number Placeholder 11">
            <a:extLst>
              <a:ext uri="{FF2B5EF4-FFF2-40B4-BE49-F238E27FC236}">
                <a16:creationId xmlns:a16="http://schemas.microsoft.com/office/drawing/2014/main" id="{B74D836E-412A-CD06-183E-A9C51514E175}"/>
              </a:ext>
            </a:extLst>
          </p:cNvPr>
          <p:cNvSpPr>
            <a:spLocks noGrp="1"/>
          </p:cNvSpPr>
          <p:nvPr>
            <p:ph type="sldNum" sz="quarter" idx="4"/>
          </p:nvPr>
        </p:nvSpPr>
        <p:spPr/>
        <p:txBody>
          <a:bodyPr/>
          <a:lstStyle/>
          <a:p>
            <a:fld id="{2C9A1DEF-F8CC-264F-9A7B-89BAB9CBC5C2}" type="slidenum">
              <a:rPr lang="en-US" smtClean="0"/>
              <a:pPr/>
              <a:t>6</a:t>
            </a:fld>
            <a:r>
              <a:rPr lang="en-US"/>
              <a:t>   |   Centrinė projektų valdymo agentūra</a:t>
            </a:r>
            <a:endParaRPr lang="x-none" dirty="0"/>
          </a:p>
        </p:txBody>
      </p:sp>
      <p:sp>
        <p:nvSpPr>
          <p:cNvPr id="5" name="Oval 4">
            <a:extLst>
              <a:ext uri="{FF2B5EF4-FFF2-40B4-BE49-F238E27FC236}">
                <a16:creationId xmlns:a16="http://schemas.microsoft.com/office/drawing/2014/main" id="{B0E32810-B921-BAA3-BF8F-B9570645D42B}"/>
              </a:ext>
            </a:extLst>
          </p:cNvPr>
          <p:cNvSpPr/>
          <p:nvPr/>
        </p:nvSpPr>
        <p:spPr>
          <a:xfrm>
            <a:off x="1760217" y="3887715"/>
            <a:ext cx="858179" cy="782147"/>
          </a:xfrm>
          <a:prstGeom prst="ellipse">
            <a:avLst/>
          </a:prstGeom>
          <a:solidFill>
            <a:schemeClr val="bg1"/>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Aptos Black" panose="020F0502020204030204" pitchFamily="34" charset="0"/>
              </a:rPr>
              <a:t>!</a:t>
            </a:r>
            <a:endParaRPr lang="lt-LT" sz="4000" b="1" dirty="0">
              <a:solidFill>
                <a:srgbClr val="FF0000"/>
              </a:solidFill>
              <a:latin typeface="Aptos Black" panose="020F0502020204030204" pitchFamily="34" charset="0"/>
            </a:endParaRPr>
          </a:p>
        </p:txBody>
      </p:sp>
      <p:sp>
        <p:nvSpPr>
          <p:cNvPr id="6" name="Oval 5">
            <a:extLst>
              <a:ext uri="{FF2B5EF4-FFF2-40B4-BE49-F238E27FC236}">
                <a16:creationId xmlns:a16="http://schemas.microsoft.com/office/drawing/2014/main" id="{F7469887-79DB-5ACA-B24C-8D554786CD53}"/>
              </a:ext>
            </a:extLst>
          </p:cNvPr>
          <p:cNvSpPr/>
          <p:nvPr/>
        </p:nvSpPr>
        <p:spPr>
          <a:xfrm>
            <a:off x="1760218" y="1797065"/>
            <a:ext cx="858179" cy="782147"/>
          </a:xfrm>
          <a:prstGeom prst="ellipse">
            <a:avLst/>
          </a:prstGeom>
          <a:solidFill>
            <a:schemeClr val="bg1"/>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Aptos Black" panose="020F0502020204030204" pitchFamily="34" charset="0"/>
              </a:rPr>
              <a:t>!</a:t>
            </a:r>
            <a:endParaRPr lang="lt-LT" sz="4000" b="1" dirty="0">
              <a:solidFill>
                <a:srgbClr val="FF0000"/>
              </a:solidFill>
              <a:latin typeface="Aptos Black" panose="020F0502020204030204" pitchFamily="34" charset="0"/>
            </a:endParaRPr>
          </a:p>
        </p:txBody>
      </p:sp>
      <p:sp>
        <p:nvSpPr>
          <p:cNvPr id="8" name="Oval 7">
            <a:extLst>
              <a:ext uri="{FF2B5EF4-FFF2-40B4-BE49-F238E27FC236}">
                <a16:creationId xmlns:a16="http://schemas.microsoft.com/office/drawing/2014/main" id="{28CB81F2-EB1B-C8C6-2398-FA12A1700E02}"/>
              </a:ext>
            </a:extLst>
          </p:cNvPr>
          <p:cNvSpPr/>
          <p:nvPr/>
        </p:nvSpPr>
        <p:spPr>
          <a:xfrm>
            <a:off x="1760217" y="5181170"/>
            <a:ext cx="858179" cy="782147"/>
          </a:xfrm>
          <a:prstGeom prst="ellipse">
            <a:avLst/>
          </a:prstGeom>
          <a:solidFill>
            <a:schemeClr val="bg1"/>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Aptos Black" panose="020F0502020204030204" pitchFamily="34" charset="0"/>
              </a:rPr>
              <a:t>!</a:t>
            </a:r>
            <a:endParaRPr lang="lt-LT" sz="4000" b="1" dirty="0">
              <a:solidFill>
                <a:srgbClr val="FF0000"/>
              </a:solidFill>
              <a:latin typeface="Aptos Black" panose="020F0502020204030204" pitchFamily="34" charset="0"/>
            </a:endParaRPr>
          </a:p>
        </p:txBody>
      </p:sp>
    </p:spTree>
    <p:extLst>
      <p:ext uri="{BB962C8B-B14F-4D97-AF65-F5344CB8AC3E}">
        <p14:creationId xmlns:p14="http://schemas.microsoft.com/office/powerpoint/2010/main" val="39573876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9E7E49D-0804-131D-E5B0-B413C4BF42BD}"/>
              </a:ext>
            </a:extLst>
          </p:cNvPr>
          <p:cNvSpPr>
            <a:spLocks noGrp="1"/>
          </p:cNvSpPr>
          <p:nvPr>
            <p:ph type="body" sz="quarter" idx="17"/>
          </p:nvPr>
        </p:nvSpPr>
        <p:spPr>
          <a:xfrm>
            <a:off x="469338" y="586934"/>
            <a:ext cx="11223653" cy="1092450"/>
          </a:xfrm>
        </p:spPr>
        <p:txBody>
          <a:bodyPr/>
          <a:lstStyle/>
          <a:p>
            <a:pPr algn="l"/>
            <a:r>
              <a:rPr lang="lt-LT" dirty="0"/>
              <a:t>       </a:t>
            </a:r>
            <a:r>
              <a:rPr lang="lt-LT" sz="3600" dirty="0"/>
              <a:t>Pagrindinės Aprašo sąlygos (kultūros paskirtis)</a:t>
            </a:r>
          </a:p>
          <a:p>
            <a:endParaRPr lang="x-none" dirty="0"/>
          </a:p>
        </p:txBody>
      </p:sp>
      <p:sp>
        <p:nvSpPr>
          <p:cNvPr id="10" name="Text Placeholder 9">
            <a:extLst>
              <a:ext uri="{FF2B5EF4-FFF2-40B4-BE49-F238E27FC236}">
                <a16:creationId xmlns:a16="http://schemas.microsoft.com/office/drawing/2014/main" id="{25E051A9-D744-DC95-FAEE-350F684244C0}"/>
              </a:ext>
            </a:extLst>
          </p:cNvPr>
          <p:cNvSpPr>
            <a:spLocks noGrp="1"/>
          </p:cNvSpPr>
          <p:nvPr>
            <p:ph type="body" sz="quarter" idx="20"/>
          </p:nvPr>
        </p:nvSpPr>
        <p:spPr>
          <a:xfrm>
            <a:off x="6457271" y="1211580"/>
            <a:ext cx="5411706" cy="5503544"/>
          </a:xfrm>
        </p:spPr>
        <p:txBody>
          <a:bodyPr/>
          <a:lstStyle/>
          <a:p>
            <a:endParaRPr lang="lt-LT" sz="1600" b="1" dirty="0">
              <a:solidFill>
                <a:srgbClr val="002060"/>
              </a:solidFill>
              <a:latin typeface="DM Sans" pitchFamily="2" charset="-70"/>
            </a:endParaRPr>
          </a:p>
          <a:p>
            <a:pPr marL="171450" indent="-171450">
              <a:buFont typeface="Arial" panose="020B0604020202020204" pitchFamily="34" charset="0"/>
              <a:buChar char="•"/>
            </a:pPr>
            <a:r>
              <a:rPr lang="lt-LT" sz="1600" b="1" dirty="0">
                <a:solidFill>
                  <a:srgbClr val="002060"/>
                </a:solidFill>
                <a:latin typeface="DM Sans" pitchFamily="2" charset="-70"/>
              </a:rPr>
              <a:t>Kultūros paslauga – </a:t>
            </a:r>
            <a:r>
              <a:rPr lang="lt-LT" sz="1600" dirty="0">
                <a:solidFill>
                  <a:srgbClr val="002060"/>
                </a:solidFill>
                <a:latin typeface="DM Sans" pitchFamily="2" charset="-70"/>
              </a:rPr>
              <a:t>lankytojams skirta kultūrinė, meninė ar pažintinė veikla, kuria teikiama nemateriali nauda ar sukuriamas materialus produktas, tenkinantis viešuosius visuomenės kultūrinius poreikius ir interesus</a:t>
            </a:r>
            <a:r>
              <a:rPr lang="lt-LT" sz="1600" b="1" dirty="0">
                <a:solidFill>
                  <a:srgbClr val="002060"/>
                </a:solidFill>
                <a:latin typeface="DM Sans" pitchFamily="2" charset="-70"/>
              </a:rPr>
              <a:t>, </a:t>
            </a:r>
            <a:r>
              <a:rPr lang="lt-LT" sz="1600" b="1" u="sng" dirty="0">
                <a:solidFill>
                  <a:srgbClr val="002060"/>
                </a:solidFill>
                <a:latin typeface="DM Sans" pitchFamily="2" charset="-70"/>
              </a:rPr>
              <a:t>vykdoma šiai veiklai pritaikytose kultūros infrastruktūros patalpose ar pastatuose</a:t>
            </a:r>
            <a:r>
              <a:rPr lang="lt-LT" sz="1600" b="1" dirty="0">
                <a:solidFill>
                  <a:srgbClr val="002060"/>
                </a:solidFill>
                <a:latin typeface="DM Sans" pitchFamily="2" charset="-70"/>
              </a:rPr>
              <a:t> </a:t>
            </a:r>
            <a:r>
              <a:rPr lang="lt-LT" sz="1600" dirty="0">
                <a:solidFill>
                  <a:srgbClr val="002060"/>
                </a:solidFill>
                <a:latin typeface="DM Sans" pitchFamily="2" charset="-70"/>
              </a:rPr>
              <a:t>(bibliotekose, muziejuose, profesionaliojo scenos meno įstaigose, kultūros centruose, kino teatruose ir pan.) ir kuri apibrėžta Reglamento (ES) Nr. 651/2014 53 straipsnio 2 punkto a papunktyje.</a:t>
            </a:r>
            <a:endParaRPr lang="en-US" sz="1600" dirty="0">
              <a:solidFill>
                <a:srgbClr val="002060"/>
              </a:solidFill>
              <a:latin typeface="DM Sans" pitchFamily="2" charset="-70"/>
            </a:endParaRPr>
          </a:p>
          <a:p>
            <a:r>
              <a:rPr lang="en-US" sz="1600" b="1" dirty="0">
                <a:solidFill>
                  <a:srgbClr val="092D68"/>
                </a:solidFill>
                <a:latin typeface="DM Sans" pitchFamily="2" charset="-70"/>
              </a:rPr>
              <a:t>               </a:t>
            </a:r>
            <a:r>
              <a:rPr lang="lt-LT" sz="1600" dirty="0">
                <a:solidFill>
                  <a:srgbClr val="092D68"/>
                </a:solidFill>
                <a:effectLst/>
                <a:latin typeface="DM Sans" pitchFamily="2" charset="-70"/>
                <a:ea typeface="Times New Roman" panose="02020603050405020304" pitchFamily="18" charset="0"/>
              </a:rPr>
              <a:t>Objekte ar jo dalyje, kuriame (kurioje) bus   įgyvendintas projektas, finansuojamas pagal Aprašą, </a:t>
            </a:r>
            <a:r>
              <a:rPr lang="lt-LT" sz="1600" b="1" dirty="0">
                <a:solidFill>
                  <a:srgbClr val="092D68"/>
                </a:solidFill>
                <a:effectLst/>
                <a:latin typeface="DM Sans" pitchFamily="2" charset="-70"/>
                <a:ea typeface="Times New Roman" panose="02020603050405020304" pitchFamily="18" charset="0"/>
              </a:rPr>
              <a:t>kultūros paslaugos po projekto įgyvendinimo turės sudaryti </a:t>
            </a:r>
            <a:r>
              <a:rPr lang="lt-LT" sz="1600" b="1" u="sng" dirty="0">
                <a:solidFill>
                  <a:srgbClr val="092D68"/>
                </a:solidFill>
                <a:effectLst/>
                <a:latin typeface="DM Sans" pitchFamily="2" charset="-70"/>
                <a:ea typeface="Times New Roman" panose="02020603050405020304" pitchFamily="18" charset="0"/>
              </a:rPr>
              <a:t>ne mažiau kaip 80 procentų </a:t>
            </a:r>
            <a:r>
              <a:rPr lang="lt-LT" sz="1600" b="1" dirty="0">
                <a:solidFill>
                  <a:srgbClr val="092D68"/>
                </a:solidFill>
                <a:effectLst/>
                <a:latin typeface="DM Sans" pitchFamily="2" charset="-70"/>
                <a:ea typeface="Times New Roman" panose="02020603050405020304" pitchFamily="18" charset="0"/>
              </a:rPr>
              <a:t>arba laiko arba vietos pajėgumo per metus.  </a:t>
            </a:r>
          </a:p>
          <a:p>
            <a:pPr marL="171450" indent="-171450">
              <a:buFont typeface="Arial" panose="020B0604020202020204" pitchFamily="34" charset="0"/>
              <a:buChar char="•"/>
            </a:pPr>
            <a:endParaRPr lang="x-none" sz="1600" dirty="0">
              <a:solidFill>
                <a:srgbClr val="002060"/>
              </a:solidFill>
              <a:latin typeface="DM Sans" pitchFamily="2" charset="-70"/>
            </a:endParaRPr>
          </a:p>
        </p:txBody>
      </p:sp>
      <p:sp>
        <p:nvSpPr>
          <p:cNvPr id="12" name="Slide Number Placeholder 11">
            <a:extLst>
              <a:ext uri="{FF2B5EF4-FFF2-40B4-BE49-F238E27FC236}">
                <a16:creationId xmlns:a16="http://schemas.microsoft.com/office/drawing/2014/main" id="{B74D836E-412A-CD06-183E-A9C51514E175}"/>
              </a:ext>
            </a:extLst>
          </p:cNvPr>
          <p:cNvSpPr>
            <a:spLocks noGrp="1"/>
          </p:cNvSpPr>
          <p:nvPr>
            <p:ph type="sldNum" sz="quarter" idx="4"/>
          </p:nvPr>
        </p:nvSpPr>
        <p:spPr/>
        <p:txBody>
          <a:bodyPr/>
          <a:lstStyle/>
          <a:p>
            <a:fld id="{2C9A1DEF-F8CC-264F-9A7B-89BAB9CBC5C2}" type="slidenum">
              <a:rPr lang="en-US" smtClean="0"/>
              <a:pPr/>
              <a:t>7</a:t>
            </a:fld>
            <a:r>
              <a:rPr lang="en-US"/>
              <a:t>   |   Centrinė projektų valdymo agentūra</a:t>
            </a:r>
            <a:endParaRPr lang="x-none" dirty="0"/>
          </a:p>
        </p:txBody>
      </p:sp>
      <p:pic>
        <p:nvPicPr>
          <p:cNvPr id="31" name="Picture 30" descr="Rear view of five ballerinas on stage">
            <a:extLst>
              <a:ext uri="{FF2B5EF4-FFF2-40B4-BE49-F238E27FC236}">
                <a16:creationId xmlns:a16="http://schemas.microsoft.com/office/drawing/2014/main" id="{5AD0F1DE-EB02-D8A7-44EA-CF160C16A2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2669" y="1977073"/>
            <a:ext cx="2875657" cy="1884587"/>
          </a:xfrm>
          <a:prstGeom prst="rect">
            <a:avLst/>
          </a:prstGeom>
        </p:spPr>
      </p:pic>
      <p:pic>
        <p:nvPicPr>
          <p:cNvPr id="45" name="Picture 44" descr="Woman in a library">
            <a:extLst>
              <a:ext uri="{FF2B5EF4-FFF2-40B4-BE49-F238E27FC236}">
                <a16:creationId xmlns:a16="http://schemas.microsoft.com/office/drawing/2014/main" id="{4872722E-FA20-6758-E047-713ED8B5F6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339" y="1977073"/>
            <a:ext cx="2826588" cy="1919012"/>
          </a:xfrm>
          <a:prstGeom prst="rect">
            <a:avLst/>
          </a:prstGeom>
        </p:spPr>
      </p:pic>
      <p:pic>
        <p:nvPicPr>
          <p:cNvPr id="53" name="Picture 52" descr="Chairs in a cinema">
            <a:extLst>
              <a:ext uri="{FF2B5EF4-FFF2-40B4-BE49-F238E27FC236}">
                <a16:creationId xmlns:a16="http://schemas.microsoft.com/office/drawing/2014/main" id="{C6E85B23-03AA-7EFD-4654-B0A82F3519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338" y="3861660"/>
            <a:ext cx="2826588" cy="2101232"/>
          </a:xfrm>
          <a:prstGeom prst="rect">
            <a:avLst/>
          </a:prstGeom>
        </p:spPr>
      </p:pic>
      <p:sp>
        <p:nvSpPr>
          <p:cNvPr id="68" name="Oval 67">
            <a:extLst>
              <a:ext uri="{FF2B5EF4-FFF2-40B4-BE49-F238E27FC236}">
                <a16:creationId xmlns:a16="http://schemas.microsoft.com/office/drawing/2014/main" id="{DC1BB398-AD43-45A8-6816-65E8DC24191F}"/>
              </a:ext>
            </a:extLst>
          </p:cNvPr>
          <p:cNvSpPr/>
          <p:nvPr/>
        </p:nvSpPr>
        <p:spPr>
          <a:xfrm>
            <a:off x="6537960" y="4702133"/>
            <a:ext cx="464985" cy="420286"/>
          </a:xfrm>
          <a:prstGeom prst="ellipse">
            <a:avLst/>
          </a:prstGeom>
          <a:solidFill>
            <a:schemeClr val="bg1"/>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Aptos Black" panose="020F0502020204030204" pitchFamily="34" charset="0"/>
              </a:rPr>
              <a:t>!</a:t>
            </a:r>
            <a:endParaRPr lang="lt-LT" sz="4000" b="1" dirty="0">
              <a:solidFill>
                <a:srgbClr val="FF0000"/>
              </a:solidFill>
              <a:latin typeface="Aptos Black" panose="020F0502020204030204" pitchFamily="34" charset="0"/>
            </a:endParaRPr>
          </a:p>
        </p:txBody>
      </p:sp>
      <p:sp>
        <p:nvSpPr>
          <p:cNvPr id="2" name="TextBox 1">
            <a:extLst>
              <a:ext uri="{FF2B5EF4-FFF2-40B4-BE49-F238E27FC236}">
                <a16:creationId xmlns:a16="http://schemas.microsoft.com/office/drawing/2014/main" id="{21AACF52-AC05-4C51-0B76-5BEA305BCAF7}"/>
              </a:ext>
            </a:extLst>
          </p:cNvPr>
          <p:cNvSpPr txBox="1"/>
          <p:nvPr/>
        </p:nvSpPr>
        <p:spPr>
          <a:xfrm>
            <a:off x="3438770" y="4054354"/>
            <a:ext cx="2875657" cy="2031325"/>
          </a:xfrm>
          <a:prstGeom prst="rect">
            <a:avLst/>
          </a:prstGeom>
          <a:ln w="57150">
            <a:solidFill>
              <a:srgbClr val="D8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lang="lt-LT" sz="1400" dirty="0">
                <a:solidFill>
                  <a:schemeClr val="bg1"/>
                </a:solidFill>
                <a:latin typeface="DM Sans" pitchFamily="2" charset="-70"/>
              </a:rPr>
              <a:t>Pastate/pastato patalpose galima teikti kultūros paslaugas, </a:t>
            </a:r>
            <a:r>
              <a:rPr lang="lt-LT" sz="1400" u="sng" dirty="0">
                <a:solidFill>
                  <a:schemeClr val="bg1"/>
                </a:solidFill>
                <a:latin typeface="DM Sans" pitchFamily="2" charset="-70"/>
              </a:rPr>
              <a:t>kai pastatas sutvarkytas esminių statinio reikalavimų pagrindu, </a:t>
            </a:r>
            <a:r>
              <a:rPr lang="lt-LT" sz="1400" dirty="0" err="1">
                <a:solidFill>
                  <a:schemeClr val="bg1"/>
                </a:solidFill>
                <a:latin typeface="DM Sans" pitchFamily="2" charset="-70"/>
              </a:rPr>
              <a:t>t.y</a:t>
            </a:r>
            <a:r>
              <a:rPr lang="lt-LT" sz="1400" dirty="0">
                <a:solidFill>
                  <a:schemeClr val="bg1"/>
                </a:solidFill>
                <a:latin typeface="DM Sans" pitchFamily="2" charset="-70"/>
              </a:rPr>
              <a:t>. pastato būklė neturi kelti pavojaus juo besinaudojantiems žmonėms, jų sveikatai, turi tenkinti higienos, gaisrinės saugos ir kitus reikalavimus. </a:t>
            </a:r>
          </a:p>
        </p:txBody>
      </p:sp>
    </p:spTree>
    <p:extLst>
      <p:ext uri="{BB962C8B-B14F-4D97-AF65-F5344CB8AC3E}">
        <p14:creationId xmlns:p14="http://schemas.microsoft.com/office/powerpoint/2010/main" val="19340933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9E7E49D-0804-131D-E5B0-B413C4BF42BD}"/>
              </a:ext>
            </a:extLst>
          </p:cNvPr>
          <p:cNvSpPr>
            <a:spLocks noGrp="1"/>
          </p:cNvSpPr>
          <p:nvPr>
            <p:ph type="body" sz="quarter" idx="17"/>
          </p:nvPr>
        </p:nvSpPr>
        <p:spPr>
          <a:xfrm>
            <a:off x="469338" y="586934"/>
            <a:ext cx="11223653" cy="666273"/>
          </a:xfrm>
        </p:spPr>
        <p:txBody>
          <a:bodyPr/>
          <a:lstStyle/>
          <a:p>
            <a:pPr algn="l"/>
            <a:r>
              <a:rPr lang="lt-LT" dirty="0"/>
              <a:t>       </a:t>
            </a:r>
            <a:r>
              <a:rPr lang="lt-LT" sz="3200" dirty="0"/>
              <a:t>Pagrindinės Aprašo sąlygos (kultūros paskirtis, pvz.)</a:t>
            </a:r>
          </a:p>
          <a:p>
            <a:endParaRPr lang="x-none" dirty="0"/>
          </a:p>
        </p:txBody>
      </p:sp>
      <p:sp>
        <p:nvSpPr>
          <p:cNvPr id="10" name="Text Placeholder 9">
            <a:extLst>
              <a:ext uri="{FF2B5EF4-FFF2-40B4-BE49-F238E27FC236}">
                <a16:creationId xmlns:a16="http://schemas.microsoft.com/office/drawing/2014/main" id="{25E051A9-D744-DC95-FAEE-350F684244C0}"/>
              </a:ext>
            </a:extLst>
          </p:cNvPr>
          <p:cNvSpPr>
            <a:spLocks noGrp="1"/>
          </p:cNvSpPr>
          <p:nvPr>
            <p:ph type="body" sz="quarter" idx="20"/>
          </p:nvPr>
        </p:nvSpPr>
        <p:spPr>
          <a:xfrm>
            <a:off x="7801337" y="1797066"/>
            <a:ext cx="3138033" cy="2034199"/>
          </a:xfrm>
        </p:spPr>
        <p:txBody>
          <a:bodyPr/>
          <a:lstStyle/>
          <a:p>
            <a:pPr marL="171450" indent="-171450">
              <a:buFont typeface="Arial" panose="020B0604020202020204" pitchFamily="34" charset="0"/>
              <a:buChar char="•"/>
            </a:pPr>
            <a:endParaRPr lang="lt-LT" sz="1400" b="1" dirty="0">
              <a:solidFill>
                <a:srgbClr val="002060"/>
              </a:solidFill>
              <a:latin typeface="DM Sans" pitchFamily="2" charset="-70"/>
            </a:endParaRPr>
          </a:p>
          <a:p>
            <a:pPr marL="171450" indent="-171450">
              <a:buFont typeface="Arial" panose="020B0604020202020204" pitchFamily="34" charset="0"/>
              <a:buChar char="•"/>
            </a:pPr>
            <a:r>
              <a:rPr lang="lt-LT" sz="1400" b="1" u="sng" dirty="0">
                <a:solidFill>
                  <a:srgbClr val="002060"/>
                </a:solidFill>
                <a:latin typeface="DM Sans" pitchFamily="2" charset="-70"/>
              </a:rPr>
              <a:t>Pavyzdys </a:t>
            </a:r>
            <a:r>
              <a:rPr lang="en-US" sz="1400" b="1" u="sng" dirty="0">
                <a:solidFill>
                  <a:srgbClr val="002060"/>
                </a:solidFill>
                <a:latin typeface="DM Sans" pitchFamily="2" charset="-70"/>
              </a:rPr>
              <a:t>1.  </a:t>
            </a:r>
            <a:r>
              <a:rPr lang="en-US" sz="1400" b="1" u="sng" dirty="0" err="1">
                <a:solidFill>
                  <a:srgbClr val="002060"/>
                </a:solidFill>
                <a:latin typeface="DM Sans" pitchFamily="2" charset="-70"/>
              </a:rPr>
              <a:t>Tinkama</a:t>
            </a:r>
            <a:r>
              <a:rPr lang="en-US" sz="1400" b="1" u="sng" dirty="0">
                <a:solidFill>
                  <a:srgbClr val="002060"/>
                </a:solidFill>
                <a:latin typeface="DM Sans" pitchFamily="2" charset="-70"/>
              </a:rPr>
              <a:t> - k</a:t>
            </a:r>
            <a:r>
              <a:rPr lang="lt-LT" sz="1400" b="1" u="sng" dirty="0" err="1">
                <a:solidFill>
                  <a:srgbClr val="002060"/>
                </a:solidFill>
                <a:latin typeface="DM Sans" pitchFamily="2" charset="-70"/>
              </a:rPr>
              <a:t>ultūros</a:t>
            </a:r>
            <a:r>
              <a:rPr lang="lt-LT" sz="1400" b="1" u="sng" dirty="0">
                <a:solidFill>
                  <a:srgbClr val="002060"/>
                </a:solidFill>
                <a:latin typeface="DM Sans" pitchFamily="2" charset="-70"/>
              </a:rPr>
              <a:t> paskirties pastatas </a:t>
            </a:r>
            <a:r>
              <a:rPr lang="lt-LT" sz="1400" b="1" dirty="0">
                <a:solidFill>
                  <a:srgbClr val="002060"/>
                </a:solidFill>
                <a:latin typeface="DM Sans" pitchFamily="2" charset="-70"/>
              </a:rPr>
              <a:t>.</a:t>
            </a:r>
            <a:r>
              <a:rPr lang="en-US" sz="1400" b="1" dirty="0">
                <a:solidFill>
                  <a:srgbClr val="002060"/>
                </a:solidFill>
                <a:latin typeface="DM Sans" pitchFamily="2" charset="-70"/>
              </a:rPr>
              <a:t> </a:t>
            </a:r>
            <a:r>
              <a:rPr lang="lt-LT" sz="1400" b="1" dirty="0">
                <a:solidFill>
                  <a:srgbClr val="002060"/>
                </a:solidFill>
                <a:latin typeface="DM Sans" pitchFamily="2" charset="-70"/>
              </a:rPr>
              <a:t> </a:t>
            </a:r>
            <a:r>
              <a:rPr lang="lt-LT" sz="1400" b="1" dirty="0">
                <a:solidFill>
                  <a:schemeClr val="bg1">
                    <a:lumMod val="50000"/>
                  </a:schemeClr>
                </a:solidFill>
                <a:latin typeface="DM Sans" pitchFamily="2" charset="-70"/>
              </a:rPr>
              <a:t>Galima p</a:t>
            </a:r>
            <a:r>
              <a:rPr lang="en-US" sz="1400" b="1" dirty="0" err="1">
                <a:solidFill>
                  <a:schemeClr val="bg1">
                    <a:lumMod val="50000"/>
                  </a:schemeClr>
                </a:solidFill>
                <a:latin typeface="DM Sans" pitchFamily="2" charset="-70"/>
              </a:rPr>
              <a:t>asitikrinti</a:t>
            </a:r>
            <a:r>
              <a:rPr lang="en-US" sz="1400" b="1" dirty="0">
                <a:solidFill>
                  <a:schemeClr val="bg1">
                    <a:lumMod val="50000"/>
                  </a:schemeClr>
                </a:solidFill>
                <a:latin typeface="DM Sans" pitchFamily="2" charset="-70"/>
              </a:rPr>
              <a:t> </a:t>
            </a:r>
            <a:r>
              <a:rPr lang="en-US" sz="1400" b="1" dirty="0" err="1">
                <a:solidFill>
                  <a:schemeClr val="bg1">
                    <a:lumMod val="50000"/>
                  </a:schemeClr>
                </a:solidFill>
                <a:latin typeface="DM Sans" pitchFamily="2" charset="-70"/>
              </a:rPr>
              <a:t>Nekilnojamojo</a:t>
            </a:r>
            <a:r>
              <a:rPr lang="en-US" sz="1400" b="1" dirty="0">
                <a:solidFill>
                  <a:schemeClr val="bg1">
                    <a:lumMod val="50000"/>
                  </a:schemeClr>
                </a:solidFill>
                <a:latin typeface="DM Sans" pitchFamily="2" charset="-70"/>
              </a:rPr>
              <a:t> </a:t>
            </a:r>
            <a:r>
              <a:rPr lang="en-US" sz="1400" b="1" dirty="0" err="1">
                <a:solidFill>
                  <a:schemeClr val="bg1">
                    <a:lumMod val="50000"/>
                  </a:schemeClr>
                </a:solidFill>
                <a:latin typeface="DM Sans" pitchFamily="2" charset="-70"/>
              </a:rPr>
              <a:t>turto</a:t>
            </a:r>
            <a:r>
              <a:rPr lang="en-US" sz="1400" b="1" dirty="0">
                <a:solidFill>
                  <a:schemeClr val="bg1">
                    <a:lumMod val="50000"/>
                  </a:schemeClr>
                </a:solidFill>
                <a:latin typeface="DM Sans" pitchFamily="2" charset="-70"/>
              </a:rPr>
              <a:t> </a:t>
            </a:r>
            <a:r>
              <a:rPr lang="en-US" sz="1400" b="1" dirty="0" err="1">
                <a:solidFill>
                  <a:schemeClr val="bg1">
                    <a:lumMod val="50000"/>
                  </a:schemeClr>
                </a:solidFill>
                <a:latin typeface="DM Sans" pitchFamily="2" charset="-70"/>
              </a:rPr>
              <a:t>registro</a:t>
            </a:r>
            <a:r>
              <a:rPr lang="en-US" sz="1400" b="1" dirty="0">
                <a:solidFill>
                  <a:schemeClr val="bg1">
                    <a:lumMod val="50000"/>
                  </a:schemeClr>
                </a:solidFill>
                <a:latin typeface="DM Sans" pitchFamily="2" charset="-70"/>
              </a:rPr>
              <a:t> </a:t>
            </a:r>
            <a:r>
              <a:rPr lang="en-US" sz="1400" b="1" dirty="0" err="1">
                <a:solidFill>
                  <a:schemeClr val="bg1">
                    <a:lumMod val="50000"/>
                  </a:schemeClr>
                </a:solidFill>
                <a:latin typeface="DM Sans" pitchFamily="2" charset="-70"/>
              </a:rPr>
              <a:t>duomen</a:t>
            </a:r>
            <a:r>
              <a:rPr lang="lt-LT" sz="1400" b="1" dirty="0">
                <a:solidFill>
                  <a:schemeClr val="bg1">
                    <a:lumMod val="50000"/>
                  </a:schemeClr>
                </a:solidFill>
                <a:latin typeface="DM Sans" pitchFamily="2" charset="-70"/>
              </a:rPr>
              <a:t>ų</a:t>
            </a:r>
            <a:r>
              <a:rPr lang="en-US" sz="1400" b="1" dirty="0">
                <a:solidFill>
                  <a:schemeClr val="bg1">
                    <a:lumMod val="50000"/>
                  </a:schemeClr>
                </a:solidFill>
                <a:latin typeface="DM Sans" pitchFamily="2" charset="-70"/>
              </a:rPr>
              <a:t> </a:t>
            </a:r>
            <a:r>
              <a:rPr lang="en-US" sz="1400" b="1" dirty="0" err="1">
                <a:solidFill>
                  <a:schemeClr val="bg1">
                    <a:lumMod val="50000"/>
                  </a:schemeClr>
                </a:solidFill>
                <a:latin typeface="DM Sans" pitchFamily="2" charset="-70"/>
              </a:rPr>
              <a:t>baz</a:t>
            </a:r>
            <a:r>
              <a:rPr lang="lt-LT" sz="1400" b="1" dirty="0">
                <a:solidFill>
                  <a:schemeClr val="bg1">
                    <a:lumMod val="50000"/>
                  </a:schemeClr>
                </a:solidFill>
                <a:latin typeface="DM Sans" pitchFamily="2" charset="-70"/>
              </a:rPr>
              <a:t>ė</a:t>
            </a:r>
            <a:r>
              <a:rPr lang="en-US" sz="1400" b="1" dirty="0">
                <a:solidFill>
                  <a:schemeClr val="bg1">
                    <a:lumMod val="50000"/>
                  </a:schemeClr>
                </a:solidFill>
                <a:latin typeface="DM Sans" pitchFamily="2" charset="-70"/>
              </a:rPr>
              <a:t>s </a:t>
            </a:r>
            <a:r>
              <a:rPr lang="lt-LT" sz="1400" b="1" dirty="0">
                <a:solidFill>
                  <a:schemeClr val="bg1">
                    <a:lumMod val="50000"/>
                  </a:schemeClr>
                </a:solidFill>
                <a:latin typeface="DM Sans" pitchFamily="2" charset="-70"/>
              </a:rPr>
              <a:t>išraše.</a:t>
            </a:r>
            <a:endParaRPr lang="en-US" sz="1400" b="1" dirty="0">
              <a:solidFill>
                <a:schemeClr val="bg1">
                  <a:lumMod val="50000"/>
                </a:schemeClr>
              </a:solidFill>
              <a:latin typeface="DM Sans" pitchFamily="2" charset="-70"/>
            </a:endParaRPr>
          </a:p>
          <a:p>
            <a:pPr marL="171450" indent="-171450">
              <a:buFont typeface="Arial" panose="020B0604020202020204" pitchFamily="34" charset="0"/>
              <a:buChar char="•"/>
            </a:pPr>
            <a:r>
              <a:rPr lang="lt-LT" sz="1400" b="1" dirty="0">
                <a:solidFill>
                  <a:srgbClr val="002060"/>
                </a:solidFill>
                <a:latin typeface="DM Sans" pitchFamily="2" charset="-70"/>
              </a:rPr>
              <a:t>Netinka, jei tai ne pastatas (pvz. atvira estrada, lauke</a:t>
            </a:r>
            <a:r>
              <a:rPr lang="en-US" sz="1400" b="1" dirty="0">
                <a:solidFill>
                  <a:srgbClr val="002060"/>
                </a:solidFill>
                <a:latin typeface="DM Sans" pitchFamily="2" charset="-70"/>
              </a:rPr>
              <a:t> </a:t>
            </a:r>
            <a:r>
              <a:rPr lang="en-US" sz="1400" b="1" dirty="0" err="1">
                <a:solidFill>
                  <a:srgbClr val="002060"/>
                </a:solidFill>
                <a:latin typeface="DM Sans" pitchFamily="2" charset="-70"/>
              </a:rPr>
              <a:t>i</a:t>
            </a:r>
            <a:r>
              <a:rPr lang="lt-LT" sz="1400" b="1" dirty="0">
                <a:solidFill>
                  <a:srgbClr val="002060"/>
                </a:solidFill>
                <a:latin typeface="DM Sans" pitchFamily="2" charset="-70"/>
              </a:rPr>
              <a:t>r pan.).</a:t>
            </a:r>
          </a:p>
          <a:p>
            <a:pPr marL="171450" indent="-171450">
              <a:buFont typeface="Arial" panose="020B0604020202020204" pitchFamily="34" charset="0"/>
              <a:buChar char="•"/>
            </a:pPr>
            <a:endParaRPr lang="x-none" sz="1400" dirty="0">
              <a:solidFill>
                <a:srgbClr val="002060"/>
              </a:solidFill>
              <a:highlight>
                <a:srgbClr val="FFFF00"/>
              </a:highlight>
              <a:latin typeface="DM Sans" pitchFamily="2" charset="-70"/>
            </a:endParaRPr>
          </a:p>
        </p:txBody>
      </p:sp>
      <p:sp>
        <p:nvSpPr>
          <p:cNvPr id="12" name="Slide Number Placeholder 11">
            <a:extLst>
              <a:ext uri="{FF2B5EF4-FFF2-40B4-BE49-F238E27FC236}">
                <a16:creationId xmlns:a16="http://schemas.microsoft.com/office/drawing/2014/main" id="{B74D836E-412A-CD06-183E-A9C51514E175}"/>
              </a:ext>
            </a:extLst>
          </p:cNvPr>
          <p:cNvSpPr>
            <a:spLocks noGrp="1"/>
          </p:cNvSpPr>
          <p:nvPr>
            <p:ph type="sldNum" sz="quarter" idx="4"/>
          </p:nvPr>
        </p:nvSpPr>
        <p:spPr/>
        <p:txBody>
          <a:bodyPr/>
          <a:lstStyle/>
          <a:p>
            <a:fld id="{2C9A1DEF-F8CC-264F-9A7B-89BAB9CBC5C2}" type="slidenum">
              <a:rPr lang="en-US" smtClean="0"/>
              <a:pPr/>
              <a:t>8</a:t>
            </a:fld>
            <a:r>
              <a:rPr lang="en-US"/>
              <a:t>   |   Centrinė projektų valdymo agentūra</a:t>
            </a:r>
            <a:endParaRPr lang="x-none" dirty="0"/>
          </a:p>
        </p:txBody>
      </p:sp>
      <p:grpSp>
        <p:nvGrpSpPr>
          <p:cNvPr id="24" name="Group 23">
            <a:extLst>
              <a:ext uri="{FF2B5EF4-FFF2-40B4-BE49-F238E27FC236}">
                <a16:creationId xmlns:a16="http://schemas.microsoft.com/office/drawing/2014/main" id="{C655C934-FA5F-0D6E-34CD-AB4BFD0C6062}"/>
              </a:ext>
            </a:extLst>
          </p:cNvPr>
          <p:cNvGrpSpPr/>
          <p:nvPr/>
        </p:nvGrpSpPr>
        <p:grpSpPr>
          <a:xfrm>
            <a:off x="1252630" y="1253207"/>
            <a:ext cx="8933238" cy="3794139"/>
            <a:chOff x="1252630" y="1253207"/>
            <a:chExt cx="8933238" cy="3794139"/>
          </a:xfrm>
        </p:grpSpPr>
        <p:grpSp>
          <p:nvGrpSpPr>
            <p:cNvPr id="22" name="Group 21">
              <a:extLst>
                <a:ext uri="{FF2B5EF4-FFF2-40B4-BE49-F238E27FC236}">
                  <a16:creationId xmlns:a16="http://schemas.microsoft.com/office/drawing/2014/main" id="{7229A5C0-FF32-6C0D-1353-F48866BF7F2A}"/>
                </a:ext>
              </a:extLst>
            </p:cNvPr>
            <p:cNvGrpSpPr/>
            <p:nvPr/>
          </p:nvGrpSpPr>
          <p:grpSpPr>
            <a:xfrm>
              <a:off x="1252630" y="1253207"/>
              <a:ext cx="5269118" cy="3794139"/>
              <a:chOff x="617087" y="1365548"/>
              <a:chExt cx="5756931" cy="4614223"/>
            </a:xfrm>
          </p:grpSpPr>
          <p:pic>
            <p:nvPicPr>
              <p:cNvPr id="3" name="Picture 2">
                <a:extLst>
                  <a:ext uri="{FF2B5EF4-FFF2-40B4-BE49-F238E27FC236}">
                    <a16:creationId xmlns:a16="http://schemas.microsoft.com/office/drawing/2014/main" id="{9B08017D-8696-F901-24FB-3E2816A91DF2}"/>
                  </a:ext>
                </a:extLst>
              </p:cNvPr>
              <p:cNvPicPr>
                <a:picLocks noChangeAspect="1"/>
              </p:cNvPicPr>
              <p:nvPr/>
            </p:nvPicPr>
            <p:blipFill>
              <a:blip r:embed="rId3"/>
              <a:stretch>
                <a:fillRect/>
              </a:stretch>
            </p:blipFill>
            <p:spPr>
              <a:xfrm>
                <a:off x="617087" y="1365548"/>
                <a:ext cx="5756931" cy="4614223"/>
              </a:xfrm>
              <a:prstGeom prst="rect">
                <a:avLst/>
              </a:prstGeom>
            </p:spPr>
          </p:pic>
          <p:sp>
            <p:nvSpPr>
              <p:cNvPr id="13" name="Rectangle: Rounded Corners 12">
                <a:extLst>
                  <a:ext uri="{FF2B5EF4-FFF2-40B4-BE49-F238E27FC236}">
                    <a16:creationId xmlns:a16="http://schemas.microsoft.com/office/drawing/2014/main" id="{01C5DCD6-1A09-DCBF-892A-8B44E556BF53}"/>
                  </a:ext>
                </a:extLst>
              </p:cNvPr>
              <p:cNvSpPr/>
              <p:nvPr/>
            </p:nvSpPr>
            <p:spPr>
              <a:xfrm>
                <a:off x="3495554" y="1797066"/>
                <a:ext cx="1770927" cy="254643"/>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7" name="Rectangle: Rounded Corners 16">
                <a:extLst>
                  <a:ext uri="{FF2B5EF4-FFF2-40B4-BE49-F238E27FC236}">
                    <a16:creationId xmlns:a16="http://schemas.microsoft.com/office/drawing/2014/main" id="{12714487-45AB-633C-7411-3736F794C8C1}"/>
                  </a:ext>
                </a:extLst>
              </p:cNvPr>
              <p:cNvSpPr/>
              <p:nvPr/>
            </p:nvSpPr>
            <p:spPr>
              <a:xfrm>
                <a:off x="3495554" y="2203357"/>
                <a:ext cx="1770927" cy="254643"/>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8" name="Rectangle: Rounded Corners 17">
                <a:extLst>
                  <a:ext uri="{FF2B5EF4-FFF2-40B4-BE49-F238E27FC236}">
                    <a16:creationId xmlns:a16="http://schemas.microsoft.com/office/drawing/2014/main" id="{D5D55746-558A-77BC-4061-31661AC2A65B}"/>
                  </a:ext>
                </a:extLst>
              </p:cNvPr>
              <p:cNvSpPr/>
              <p:nvPr/>
            </p:nvSpPr>
            <p:spPr>
              <a:xfrm>
                <a:off x="3495554" y="3172512"/>
                <a:ext cx="520862" cy="254643"/>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9" name="Rectangle: Rounded Corners 18">
                <a:extLst>
                  <a:ext uri="{FF2B5EF4-FFF2-40B4-BE49-F238E27FC236}">
                    <a16:creationId xmlns:a16="http://schemas.microsoft.com/office/drawing/2014/main" id="{51D7DE1F-8FFE-091F-5511-EFAB5AEF30C4}"/>
                  </a:ext>
                </a:extLst>
              </p:cNvPr>
              <p:cNvSpPr/>
              <p:nvPr/>
            </p:nvSpPr>
            <p:spPr>
              <a:xfrm>
                <a:off x="3495553" y="3545339"/>
                <a:ext cx="520863" cy="254643"/>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0" name="Rectangle: Rounded Corners 19">
                <a:extLst>
                  <a:ext uri="{FF2B5EF4-FFF2-40B4-BE49-F238E27FC236}">
                    <a16:creationId xmlns:a16="http://schemas.microsoft.com/office/drawing/2014/main" id="{18C7E153-874B-12FF-ACFC-BF4E2CE08580}"/>
                  </a:ext>
                </a:extLst>
              </p:cNvPr>
              <p:cNvSpPr/>
              <p:nvPr/>
            </p:nvSpPr>
            <p:spPr>
              <a:xfrm>
                <a:off x="3306858" y="2543881"/>
                <a:ext cx="1149396" cy="326669"/>
              </a:xfrm>
              <a:prstGeom prst="round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grpSp>
        <p:sp>
          <p:nvSpPr>
            <p:cNvPr id="15" name="Callout: Double Bent Line 14">
              <a:extLst>
                <a:ext uri="{FF2B5EF4-FFF2-40B4-BE49-F238E27FC236}">
                  <a16:creationId xmlns:a16="http://schemas.microsoft.com/office/drawing/2014/main" id="{AE2D0D1B-55D2-A6A4-6B8D-6E04721A9996}"/>
                </a:ext>
              </a:extLst>
            </p:cNvPr>
            <p:cNvSpPr/>
            <p:nvPr/>
          </p:nvSpPr>
          <p:spPr>
            <a:xfrm>
              <a:off x="8554837" y="3948947"/>
              <a:ext cx="1631031" cy="623253"/>
            </a:xfrm>
            <a:prstGeom prst="borderCallout3">
              <a:avLst>
                <a:gd name="adj1" fmla="val 50279"/>
                <a:gd name="adj2" fmla="val -857"/>
                <a:gd name="adj3" fmla="val 47788"/>
                <a:gd name="adj4" fmla="val -3737"/>
                <a:gd name="adj5" fmla="val 50197"/>
                <a:gd name="adj6" fmla="val 644"/>
                <a:gd name="adj7" fmla="val -239310"/>
                <a:gd name="adj8" fmla="val -234881"/>
              </a:avLst>
            </a:prstGeom>
            <a:solidFill>
              <a:schemeClr val="bg1"/>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u="sng" dirty="0" err="1">
                  <a:solidFill>
                    <a:srgbClr val="00B050"/>
                  </a:solidFill>
                  <a:latin typeface="DM Sans" pitchFamily="2" charset="-70"/>
                </a:rPr>
                <a:t>Tinkama</a:t>
              </a:r>
              <a:endParaRPr lang="lt-LT" sz="1600" b="1" u="sng" dirty="0">
                <a:solidFill>
                  <a:srgbClr val="00B050"/>
                </a:solidFill>
                <a:latin typeface="DM Sans" pitchFamily="2" charset="-70"/>
              </a:endParaRPr>
            </a:p>
          </p:txBody>
        </p:sp>
      </p:grpSp>
    </p:spTree>
    <p:extLst>
      <p:ext uri="{BB962C8B-B14F-4D97-AF65-F5344CB8AC3E}">
        <p14:creationId xmlns:p14="http://schemas.microsoft.com/office/powerpoint/2010/main" val="4009353315"/>
      </p:ext>
    </p:extLst>
  </p:cSld>
  <p:clrMapOvr>
    <a:masterClrMapping/>
  </p:clrMapOvr>
</p:sld>
</file>

<file path=ppt/theme/theme1.xml><?xml version="1.0" encoding="utf-8"?>
<a:theme xmlns:a="http://schemas.openxmlformats.org/drawingml/2006/main" name="Baltas">
  <a:themeElements>
    <a:clrScheme name="Custom 50">
      <a:dk1>
        <a:srgbClr val="0A1E26"/>
      </a:dk1>
      <a:lt1>
        <a:srgbClr val="FFFFFF"/>
      </a:lt1>
      <a:dk2>
        <a:srgbClr val="01343B"/>
      </a:dk2>
      <a:lt2>
        <a:srgbClr val="E7E6E6"/>
      </a:lt2>
      <a:accent1>
        <a:srgbClr val="092D67"/>
      </a:accent1>
      <a:accent2>
        <a:srgbClr val="F0B016"/>
      </a:accent2>
      <a:accent3>
        <a:srgbClr val="4249DF"/>
      </a:accent3>
      <a:accent4>
        <a:srgbClr val="F15A00"/>
      </a:accent4>
      <a:accent5>
        <a:srgbClr val="BEBEBE"/>
      </a:accent5>
      <a:accent6>
        <a:srgbClr val="C4DEFF"/>
      </a:accent6>
      <a:hlink>
        <a:srgbClr val="01333B"/>
      </a:hlink>
      <a:folHlink>
        <a:srgbClr val="01333B"/>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altas">
  <a:themeElements>
    <a:clrScheme name="CPVA">
      <a:dk1>
        <a:srgbClr val="0A1E26"/>
      </a:dk1>
      <a:lt1>
        <a:srgbClr val="FFFFFF"/>
      </a:lt1>
      <a:dk2>
        <a:srgbClr val="01343B"/>
      </a:dk2>
      <a:lt2>
        <a:srgbClr val="E7E6E6"/>
      </a:lt2>
      <a:accent1>
        <a:srgbClr val="092D67"/>
      </a:accent1>
      <a:accent2>
        <a:srgbClr val="F0B016"/>
      </a:accent2>
      <a:accent3>
        <a:srgbClr val="4249DF"/>
      </a:accent3>
      <a:accent4>
        <a:srgbClr val="CCDED6"/>
      </a:accent4>
      <a:accent5>
        <a:srgbClr val="C5DEFF"/>
      </a:accent5>
      <a:accent6>
        <a:srgbClr val="BEBFBE"/>
      </a:accent6>
      <a:hlink>
        <a:srgbClr val="01333B"/>
      </a:hlink>
      <a:folHlink>
        <a:srgbClr val="01333B"/>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i kujundu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0CCA117F497E3D419E774FDF9F1CDC63" ma:contentTypeVersion="13" ma:contentTypeDescription="Loo uus dokument" ma:contentTypeScope="" ma:versionID="a86f2cab321af8071e3134fd60001d91">
  <xsd:schema xmlns:xsd="http://www.w3.org/2001/XMLSchema" xmlns:xs="http://www.w3.org/2001/XMLSchema" xmlns:p="http://schemas.microsoft.com/office/2006/metadata/properties" xmlns:ns3="dcde8227-80a3-4b03-a3a8-b41e8091f289" xmlns:ns4="3b88fb86-4b02-47b7-a458-9600e072c17f" targetNamespace="http://schemas.microsoft.com/office/2006/metadata/properties" ma:root="true" ma:fieldsID="3a452bd9588c6af76c7c01cd3dd8ce49" ns3:_="" ns4:_="">
    <xsd:import namespace="dcde8227-80a3-4b03-a3a8-b41e8091f289"/>
    <xsd:import namespace="3b88fb86-4b02-47b7-a458-9600e072c17f"/>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DateTaken"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de8227-80a3-4b03-a3a8-b41e8091f2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b88fb86-4b02-47b7-a458-9600e072c17f" elementFormDefault="qualified">
    <xsd:import namespace="http://schemas.microsoft.com/office/2006/documentManagement/types"/>
    <xsd:import namespace="http://schemas.microsoft.com/office/infopath/2007/PartnerControls"/>
    <xsd:element name="SharedWithUsers" ma:index="10" nillable="true" ma:displayName="Ühiskasutuse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Ühiskasutusse andmise üksikasjad" ma:internalName="SharedWithDetails" ma:readOnly="true">
      <xsd:simpleType>
        <xsd:restriction base="dms:Note">
          <xsd:maxLength value="255"/>
        </xsd:restriction>
      </xsd:simpleType>
    </xsd:element>
    <xsd:element name="SharingHintHash" ma:index="12" nillable="true" ma:displayName="Vihjeräsi jagamine"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utüüp"/>
        <xsd:element ref="dc:title" minOccurs="0" maxOccurs="1" ma:index="4" ma:displayName="Pealkiri"/>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74A226F-B264-4FBE-A831-F6935852DD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cde8227-80a3-4b03-a3a8-b41e8091f289"/>
    <ds:schemaRef ds:uri="3b88fb86-4b02-47b7-a458-9600e072c1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B091383-DBC4-43CD-A617-0C35E2BEE357}">
  <ds:schemaRefs>
    <ds:schemaRef ds:uri="http://schemas.microsoft.com/sharepoint/v3/contenttype/forms"/>
  </ds:schemaRefs>
</ds:datastoreItem>
</file>

<file path=customXml/itemProps3.xml><?xml version="1.0" encoding="utf-8"?>
<ds:datastoreItem xmlns:ds="http://schemas.openxmlformats.org/officeDocument/2006/customXml" ds:itemID="{7BC65DB8-9424-481C-B684-ABCFB492830A}">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14821</TotalTime>
  <Words>7115</Words>
  <Application>Microsoft Office PowerPoint</Application>
  <PresentationFormat>Widescreen</PresentationFormat>
  <Paragraphs>479</Paragraphs>
  <Slides>39</Slides>
  <Notes>33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39</vt:i4>
      </vt:variant>
    </vt:vector>
  </HeadingPairs>
  <TitlesOfParts>
    <vt:vector size="50" baseType="lpstr">
      <vt:lpstr>Aptos</vt:lpstr>
      <vt:lpstr>Aptos Black</vt:lpstr>
      <vt:lpstr>Arial</vt:lpstr>
      <vt:lpstr>Calibri</vt:lpstr>
      <vt:lpstr>Calibri Light</vt:lpstr>
      <vt:lpstr>DM Sans</vt:lpstr>
      <vt:lpstr>DM Serif Display</vt:lpstr>
      <vt:lpstr>Poppins</vt:lpstr>
      <vt:lpstr>Times New Roman</vt:lpstr>
      <vt:lpstr>Baltas</vt:lpstr>
      <vt:lpstr>Baltas</vt:lpstr>
      <vt:lpstr> PAŽANGOS PRIEMONĖ NR. 08-001-04-01-01 „AUKŠTOS MENINĖS VERTĖS, ĮVAIRAUS IR ĮTRAUKAUS KULTŪROS TURINIO PRIEINAMUMO DIDINIMAS“  POVEIKLĖ Nr. 8.2 „KULTŪROS INFRASTRUKTŪROS OBJEKTŲ PRITAIKYMAS ĮVAIRIŲ GRUPIŲ POREIKIAMS“ </vt:lpstr>
      <vt:lpstr>PowerPoint Presentation</vt:lpstr>
      <vt:lpstr>Pagrindiniai dokumentai</vt:lpstr>
      <vt:lpstr>PowerPoint Presentation</vt:lpstr>
      <vt:lpstr>Pagrindinės Aprašo sąlygos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Projekto įgyvendinimo plano (PĮP) pildymas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Eerik Kohv</dc:creator>
  <cp:lastModifiedBy>Rūta Cukuraitė</cp:lastModifiedBy>
  <cp:revision>293</cp:revision>
  <cp:lastPrinted>2022-03-28T13:08:07Z</cp:lastPrinted>
  <dcterms:modified xsi:type="dcterms:W3CDTF">2024-05-07T00:38:23Z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0x0101000CCA117F497E3D419E774FDF9F1CDC63</vt:lpwstr>
  </property>
</Properties>
</file>